
<file path=[Content_Types].xml><?xml version="1.0" encoding="utf-8"?>
<Types xmlns="http://schemas.openxmlformats.org/package/2006/content-types">
  <Default Extension="fntdata" ContentType="application/x-fontdata"/>
  <Default Extension="jfif"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01" r:id="rId1"/>
  </p:sldMasterIdLst>
  <p:notesMasterIdLst>
    <p:notesMasterId r:id="rId52"/>
  </p:notesMasterIdLst>
  <p:sldIdLst>
    <p:sldId id="260" r:id="rId2"/>
    <p:sldId id="257" r:id="rId3"/>
    <p:sldId id="341" r:id="rId4"/>
    <p:sldId id="343" r:id="rId5"/>
    <p:sldId id="344" r:id="rId6"/>
    <p:sldId id="256" r:id="rId7"/>
    <p:sldId id="259" r:id="rId8"/>
    <p:sldId id="264" r:id="rId9"/>
    <p:sldId id="267" r:id="rId10"/>
    <p:sldId id="345" r:id="rId11"/>
    <p:sldId id="346" r:id="rId12"/>
    <p:sldId id="269" r:id="rId13"/>
    <p:sldId id="347" r:id="rId14"/>
    <p:sldId id="349" r:id="rId15"/>
    <p:sldId id="353" r:id="rId16"/>
    <p:sldId id="355" r:id="rId17"/>
    <p:sldId id="354" r:id="rId18"/>
    <p:sldId id="261" r:id="rId19"/>
    <p:sldId id="350" r:id="rId20"/>
    <p:sldId id="351" r:id="rId21"/>
    <p:sldId id="356" r:id="rId22"/>
    <p:sldId id="357" r:id="rId23"/>
    <p:sldId id="258" r:id="rId24"/>
    <p:sldId id="270" r:id="rId25"/>
    <p:sldId id="275" r:id="rId26"/>
    <p:sldId id="358" r:id="rId27"/>
    <p:sldId id="368" r:id="rId28"/>
    <p:sldId id="359" r:id="rId29"/>
    <p:sldId id="360" r:id="rId30"/>
    <p:sldId id="361" r:id="rId31"/>
    <p:sldId id="363" r:id="rId32"/>
    <p:sldId id="364" r:id="rId33"/>
    <p:sldId id="365" r:id="rId34"/>
    <p:sldId id="366" r:id="rId35"/>
    <p:sldId id="367" r:id="rId36"/>
    <p:sldId id="369" r:id="rId37"/>
    <p:sldId id="280" r:id="rId38"/>
    <p:sldId id="262" r:id="rId39"/>
    <p:sldId id="371" r:id="rId40"/>
    <p:sldId id="370" r:id="rId41"/>
    <p:sldId id="372" r:id="rId42"/>
    <p:sldId id="373" r:id="rId43"/>
    <p:sldId id="374" r:id="rId44"/>
    <p:sldId id="277" r:id="rId45"/>
    <p:sldId id="268" r:id="rId46"/>
    <p:sldId id="278" r:id="rId47"/>
    <p:sldId id="263" r:id="rId48"/>
    <p:sldId id="274" r:id="rId49"/>
    <p:sldId id="296" r:id="rId50"/>
    <p:sldId id="293" r:id="rId51"/>
  </p:sldIdLst>
  <p:sldSz cx="9144000" cy="5143500" type="screen16x9"/>
  <p:notesSz cx="6858000" cy="9144000"/>
  <p:embeddedFontLst>
    <p:embeddedFont>
      <p:font typeface="Blinker" panose="020B0604020202020204" charset="0"/>
      <p:regular r:id="rId53"/>
      <p:bold r:id="rId54"/>
    </p:embeddedFont>
    <p:embeddedFont>
      <p:font typeface="Jura" panose="020B0604020202020204" charset="0"/>
      <p:regular r:id="rId55"/>
      <p:bold r:id="rId5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80026"/>
    <a:srgbClr val="000000"/>
    <a:srgbClr val="FCF1E6"/>
    <a:srgbClr val="FFFF99"/>
    <a:srgbClr val="FFFFCC"/>
    <a:srgbClr val="242348"/>
    <a:srgbClr val="736E8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3FED434-F399-47F6-9E7F-34F92BAD985E}" v="1525" dt="2023-11-14T09:15:44.476"/>
  </p1510:revLst>
</p1510:revInfo>
</file>

<file path=ppt/tableStyles.xml><?xml version="1.0" encoding="utf-8"?>
<a:tblStyleLst xmlns:a="http://schemas.openxmlformats.org/drawingml/2006/main" def="{21007EB7-623D-47BF-985C-4364282E6D9E}">
  <a:tblStyle styleId="{21007EB7-623D-47BF-985C-4364282E6D9E}"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3" d="100"/>
          <a:sy n="103" d="100"/>
        </p:scale>
        <p:origin x="278" y="82"/>
      </p:cViewPr>
      <p:guideLst/>
    </p:cSldViewPr>
  </p:slid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font" Target="fonts/font3.fntdata"/><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font" Target="fonts/font2.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font" Target="fonts/font1.fntdata"/><Relationship Id="rId58"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presProps" Target="presProps.xml"/><Relationship Id="rId61" Type="http://schemas.microsoft.com/office/2015/10/relationships/revisionInfo" Target="revisionInfo.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notesMaster" Target="notesMasters/notesMaster1.xml"/><Relationship Id="rId60"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font" Target="fonts/font4.fntdata"/><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385"/>
        <p:cNvGrpSpPr/>
        <p:nvPr/>
      </p:nvGrpSpPr>
      <p:grpSpPr>
        <a:xfrm>
          <a:off x="0" y="0"/>
          <a:ext cx="0" cy="0"/>
          <a:chOff x="0" y="0"/>
          <a:chExt cx="0" cy="0"/>
        </a:xfrm>
      </p:grpSpPr>
      <p:sp>
        <p:nvSpPr>
          <p:cNvPr id="54386" name="Google Shape;54386;g898feb88a6_0_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387" name="Google Shape;54387;g898feb88a6_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385"/>
        <p:cNvGrpSpPr/>
        <p:nvPr/>
      </p:nvGrpSpPr>
      <p:grpSpPr>
        <a:xfrm>
          <a:off x="0" y="0"/>
          <a:ext cx="0" cy="0"/>
          <a:chOff x="0" y="0"/>
          <a:chExt cx="0" cy="0"/>
        </a:xfrm>
      </p:grpSpPr>
      <p:sp>
        <p:nvSpPr>
          <p:cNvPr id="54386" name="Google Shape;54386;g898feb88a6_0_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387" name="Google Shape;54387;g898feb88a6_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250634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465"/>
        <p:cNvGrpSpPr/>
        <p:nvPr/>
      </p:nvGrpSpPr>
      <p:grpSpPr>
        <a:xfrm>
          <a:off x="0" y="0"/>
          <a:ext cx="0" cy="0"/>
          <a:chOff x="0" y="0"/>
          <a:chExt cx="0" cy="0"/>
        </a:xfrm>
      </p:grpSpPr>
      <p:sp>
        <p:nvSpPr>
          <p:cNvPr id="54466" name="Google Shape;54466;g133106f0032_0_5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467" name="Google Shape;54467;g133106f0032_0_5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848"/>
        <p:cNvGrpSpPr/>
        <p:nvPr/>
      </p:nvGrpSpPr>
      <p:grpSpPr>
        <a:xfrm>
          <a:off x="0" y="0"/>
          <a:ext cx="0" cy="0"/>
          <a:chOff x="0" y="0"/>
          <a:chExt cx="0" cy="0"/>
        </a:xfrm>
      </p:grpSpPr>
      <p:sp>
        <p:nvSpPr>
          <p:cNvPr id="55849" name="Google Shape;55849;gb346627ac1_1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850" name="Google Shape;55850;gb346627ac1_1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4546130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98"/>
        <p:cNvGrpSpPr/>
        <p:nvPr/>
      </p:nvGrpSpPr>
      <p:grpSpPr>
        <a:xfrm>
          <a:off x="0" y="0"/>
          <a:ext cx="0" cy="0"/>
          <a:chOff x="0" y="0"/>
          <a:chExt cx="0" cy="0"/>
        </a:xfrm>
      </p:grpSpPr>
      <p:sp>
        <p:nvSpPr>
          <p:cNvPr id="53899" name="Google Shape;53899;g898feb88a6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900" name="Google Shape;53900;g898feb88a6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904"/>
        <p:cNvGrpSpPr/>
        <p:nvPr/>
      </p:nvGrpSpPr>
      <p:grpSpPr>
        <a:xfrm>
          <a:off x="0" y="0"/>
          <a:ext cx="0" cy="0"/>
          <a:chOff x="0" y="0"/>
          <a:chExt cx="0" cy="0"/>
        </a:xfrm>
      </p:grpSpPr>
      <p:sp>
        <p:nvSpPr>
          <p:cNvPr id="55905" name="Google Shape;55905;g132fa7c8a02_0_74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906" name="Google Shape;55906;g132fa7c8a02_0_74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02"/>
        <p:cNvGrpSpPr/>
        <p:nvPr/>
      </p:nvGrpSpPr>
      <p:grpSpPr>
        <a:xfrm>
          <a:off x="0" y="0"/>
          <a:ext cx="0" cy="0"/>
          <a:chOff x="0" y="0"/>
          <a:chExt cx="0" cy="0"/>
        </a:xfrm>
      </p:grpSpPr>
      <p:sp>
        <p:nvSpPr>
          <p:cNvPr id="56103" name="Google Shape;56103;g132fa7c8a02_0_105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104" name="Google Shape;56104;g132fa7c8a02_0_105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02"/>
        <p:cNvGrpSpPr/>
        <p:nvPr/>
      </p:nvGrpSpPr>
      <p:grpSpPr>
        <a:xfrm>
          <a:off x="0" y="0"/>
          <a:ext cx="0" cy="0"/>
          <a:chOff x="0" y="0"/>
          <a:chExt cx="0" cy="0"/>
        </a:xfrm>
      </p:grpSpPr>
      <p:sp>
        <p:nvSpPr>
          <p:cNvPr id="56103" name="Google Shape;56103;g132fa7c8a02_0_105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104" name="Google Shape;56104;g132fa7c8a02_0_105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282171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368"/>
        <p:cNvGrpSpPr/>
        <p:nvPr/>
      </p:nvGrpSpPr>
      <p:grpSpPr>
        <a:xfrm>
          <a:off x="0" y="0"/>
          <a:ext cx="0" cy="0"/>
          <a:chOff x="0" y="0"/>
          <a:chExt cx="0" cy="0"/>
        </a:xfrm>
      </p:grpSpPr>
      <p:sp>
        <p:nvSpPr>
          <p:cNvPr id="60369" name="Google Shape;60369;gb346627ac1_1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370" name="Google Shape;60370;gb346627ac1_1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506"/>
        <p:cNvGrpSpPr/>
        <p:nvPr/>
      </p:nvGrpSpPr>
      <p:grpSpPr>
        <a:xfrm>
          <a:off x="0" y="0"/>
          <a:ext cx="0" cy="0"/>
          <a:chOff x="0" y="0"/>
          <a:chExt cx="0" cy="0"/>
        </a:xfrm>
      </p:grpSpPr>
      <p:sp>
        <p:nvSpPr>
          <p:cNvPr id="54507" name="Google Shape;54507;g13221b532f6_4_1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508" name="Google Shape;54508;g13221b532f6_4_1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Bấm vào cái quạt để quay trở lại slide câu hỏi.</a:t>
            </a:r>
          </a:p>
        </p:txBody>
      </p:sp>
    </p:spTree>
    <p:extLst>
      <p:ext uri="{BB962C8B-B14F-4D97-AF65-F5344CB8AC3E}">
        <p14:creationId xmlns:p14="http://schemas.microsoft.com/office/powerpoint/2010/main" val="353768212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92"/>
        <p:cNvGrpSpPr/>
        <p:nvPr/>
      </p:nvGrpSpPr>
      <p:grpSpPr>
        <a:xfrm>
          <a:off x="0" y="0"/>
          <a:ext cx="0" cy="0"/>
          <a:chOff x="0" y="0"/>
          <a:chExt cx="0" cy="0"/>
        </a:xfrm>
      </p:grpSpPr>
      <p:sp>
        <p:nvSpPr>
          <p:cNvPr id="53893" name="Google Shape;53893;g898feb88a6_0_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894" name="Google Shape;53894;g898feb88a6_0_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Bấm vào cái quạt để quay trở lại slide câu hỏi.</a:t>
            </a:r>
          </a:p>
        </p:txBody>
      </p:sp>
    </p:spTree>
    <p:extLst>
      <p:ext uri="{BB962C8B-B14F-4D97-AF65-F5344CB8AC3E}">
        <p14:creationId xmlns:p14="http://schemas.microsoft.com/office/powerpoint/2010/main" val="178296792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Bấm vào cái quạt để quay trở lại slide câu hỏi.</a:t>
            </a:r>
          </a:p>
        </p:txBody>
      </p:sp>
    </p:spTree>
    <p:extLst>
      <p:ext uri="{BB962C8B-B14F-4D97-AF65-F5344CB8AC3E}">
        <p14:creationId xmlns:p14="http://schemas.microsoft.com/office/powerpoint/2010/main" val="142506194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Bấm vào cái quạt để quay trở lại slide câu hỏi.</a:t>
            </a:r>
          </a:p>
        </p:txBody>
      </p:sp>
    </p:spTree>
    <p:extLst>
      <p:ext uri="{BB962C8B-B14F-4D97-AF65-F5344CB8AC3E}">
        <p14:creationId xmlns:p14="http://schemas.microsoft.com/office/powerpoint/2010/main" val="195509477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Bấm vào cái quạt để quay trở lại slide câu hỏi.</a:t>
            </a:r>
          </a:p>
        </p:txBody>
      </p:sp>
    </p:spTree>
    <p:extLst>
      <p:ext uri="{BB962C8B-B14F-4D97-AF65-F5344CB8AC3E}">
        <p14:creationId xmlns:p14="http://schemas.microsoft.com/office/powerpoint/2010/main" val="360851257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761"/>
        <p:cNvGrpSpPr/>
        <p:nvPr/>
      </p:nvGrpSpPr>
      <p:grpSpPr>
        <a:xfrm>
          <a:off x="0" y="0"/>
          <a:ext cx="0" cy="0"/>
          <a:chOff x="0" y="0"/>
          <a:chExt cx="0" cy="0"/>
        </a:xfrm>
      </p:grpSpPr>
      <p:sp>
        <p:nvSpPr>
          <p:cNvPr id="59762" name="Google Shape;59762;gb346627ac1_1_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763" name="Google Shape;59763;gb346627ac1_1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770"/>
        <p:cNvGrpSpPr/>
        <p:nvPr/>
      </p:nvGrpSpPr>
      <p:grpSpPr>
        <a:xfrm>
          <a:off x="0" y="0"/>
          <a:ext cx="0" cy="0"/>
          <a:chOff x="0" y="0"/>
          <a:chExt cx="0" cy="0"/>
        </a:xfrm>
      </p:grpSpPr>
      <p:sp>
        <p:nvSpPr>
          <p:cNvPr id="55771" name="Google Shape;55771;g1338ddf40d4_0_57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772" name="Google Shape;55772;g1338ddf40d4_0_5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865"/>
        <p:cNvGrpSpPr/>
        <p:nvPr/>
      </p:nvGrpSpPr>
      <p:grpSpPr>
        <a:xfrm>
          <a:off x="0" y="0"/>
          <a:ext cx="0" cy="0"/>
          <a:chOff x="0" y="0"/>
          <a:chExt cx="0" cy="0"/>
        </a:xfrm>
      </p:grpSpPr>
      <p:sp>
        <p:nvSpPr>
          <p:cNvPr id="59866" name="Google Shape;59866;g133106f0032_0_27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867" name="Google Shape;59867;g133106f0032_0_27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596"/>
        <p:cNvGrpSpPr/>
        <p:nvPr/>
      </p:nvGrpSpPr>
      <p:grpSpPr>
        <a:xfrm>
          <a:off x="0" y="0"/>
          <a:ext cx="0" cy="0"/>
          <a:chOff x="0" y="0"/>
          <a:chExt cx="0" cy="0"/>
        </a:xfrm>
      </p:grpSpPr>
      <p:sp>
        <p:nvSpPr>
          <p:cNvPr id="54597" name="Google Shape;54597;g133106f0032_0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598" name="Google Shape;54598;g133106f0032_0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040"/>
        <p:cNvGrpSpPr/>
        <p:nvPr/>
      </p:nvGrpSpPr>
      <p:grpSpPr>
        <a:xfrm>
          <a:off x="0" y="0"/>
          <a:ext cx="0" cy="0"/>
          <a:chOff x="0" y="0"/>
          <a:chExt cx="0" cy="0"/>
        </a:xfrm>
      </p:grpSpPr>
      <p:sp>
        <p:nvSpPr>
          <p:cNvPr id="56041" name="Google Shape;56041;g13501f5e86a_0_88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042" name="Google Shape;56042;g13501f5e86a_0_88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04"/>
        <p:cNvGrpSpPr/>
        <p:nvPr/>
      </p:nvGrpSpPr>
      <p:grpSpPr>
        <a:xfrm>
          <a:off x="0" y="0"/>
          <a:ext cx="0" cy="0"/>
          <a:chOff x="0" y="0"/>
          <a:chExt cx="0" cy="0"/>
        </a:xfrm>
      </p:grpSpPr>
      <p:sp>
        <p:nvSpPr>
          <p:cNvPr id="61205" name="Google Shape;61205;gb346627ac1_1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206" name="Google Shape;61206;gb346627ac1_1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86"/>
        <p:cNvGrpSpPr/>
        <p:nvPr/>
      </p:nvGrpSpPr>
      <p:grpSpPr>
        <a:xfrm>
          <a:off x="0" y="0"/>
          <a:ext cx="0" cy="0"/>
          <a:chOff x="0" y="0"/>
          <a:chExt cx="0" cy="0"/>
        </a:xfrm>
      </p:grpSpPr>
      <p:sp>
        <p:nvSpPr>
          <p:cNvPr id="53887" name="Google Shape;53887;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888" name="Google Shape;5388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061"/>
        <p:cNvGrpSpPr/>
        <p:nvPr/>
      </p:nvGrpSpPr>
      <p:grpSpPr>
        <a:xfrm>
          <a:off x="0" y="0"/>
          <a:ext cx="0" cy="0"/>
          <a:chOff x="0" y="0"/>
          <a:chExt cx="0" cy="0"/>
        </a:xfrm>
      </p:grpSpPr>
      <p:sp>
        <p:nvSpPr>
          <p:cNvPr id="61062" name="Google Shape;61062;g133106f0032_1_49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63" name="Google Shape;61063;g133106f0032_1_49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19"/>
        <p:cNvGrpSpPr/>
        <p:nvPr/>
      </p:nvGrpSpPr>
      <p:grpSpPr>
        <a:xfrm>
          <a:off x="0" y="0"/>
          <a:ext cx="0" cy="0"/>
          <a:chOff x="0" y="0"/>
          <a:chExt cx="0" cy="0"/>
        </a:xfrm>
      </p:grpSpPr>
      <p:sp>
        <p:nvSpPr>
          <p:cNvPr id="53920" name="Google Shape;53920;g1338ddf40d4_0_22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921" name="Google Shape;53921;g1338ddf40d4_0_22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858"/>
        <p:cNvGrpSpPr/>
        <p:nvPr/>
      </p:nvGrpSpPr>
      <p:grpSpPr>
        <a:xfrm>
          <a:off x="0" y="0"/>
          <a:ext cx="0" cy="0"/>
          <a:chOff x="0" y="0"/>
          <a:chExt cx="0" cy="0"/>
        </a:xfrm>
      </p:grpSpPr>
      <p:sp>
        <p:nvSpPr>
          <p:cNvPr id="54859" name="Google Shape;54859;gb346627ac1_1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60" name="Google Shape;54860;gb346627ac1_1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754"/>
        <p:cNvGrpSpPr/>
        <p:nvPr/>
      </p:nvGrpSpPr>
      <p:grpSpPr>
        <a:xfrm>
          <a:off x="0" y="0"/>
          <a:ext cx="0" cy="0"/>
          <a:chOff x="0" y="0"/>
          <a:chExt cx="0" cy="0"/>
        </a:xfrm>
      </p:grpSpPr>
      <p:sp>
        <p:nvSpPr>
          <p:cNvPr id="55755" name="Google Shape;55755;g13522d857d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756" name="Google Shape;55756;g13522d857d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848"/>
        <p:cNvGrpSpPr/>
        <p:nvPr/>
      </p:nvGrpSpPr>
      <p:grpSpPr>
        <a:xfrm>
          <a:off x="0" y="0"/>
          <a:ext cx="0" cy="0"/>
          <a:chOff x="0" y="0"/>
          <a:chExt cx="0" cy="0"/>
        </a:xfrm>
      </p:grpSpPr>
      <p:sp>
        <p:nvSpPr>
          <p:cNvPr id="55849" name="Google Shape;55849;gb346627ac1_1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850" name="Google Shape;55850;gb346627ac1_1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385"/>
        <p:cNvGrpSpPr/>
        <p:nvPr/>
      </p:nvGrpSpPr>
      <p:grpSpPr>
        <a:xfrm>
          <a:off x="0" y="0"/>
          <a:ext cx="0" cy="0"/>
          <a:chOff x="0" y="0"/>
          <a:chExt cx="0" cy="0"/>
        </a:xfrm>
      </p:grpSpPr>
      <p:sp>
        <p:nvSpPr>
          <p:cNvPr id="54386" name="Google Shape;54386;g898feb88a6_0_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387" name="Google Shape;54387;g898feb88a6_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3163595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385"/>
        <p:cNvGrpSpPr/>
        <p:nvPr/>
      </p:nvGrpSpPr>
      <p:grpSpPr>
        <a:xfrm>
          <a:off x="0" y="0"/>
          <a:ext cx="0" cy="0"/>
          <a:chOff x="0" y="0"/>
          <a:chExt cx="0" cy="0"/>
        </a:xfrm>
      </p:grpSpPr>
      <p:sp>
        <p:nvSpPr>
          <p:cNvPr id="54386" name="Google Shape;54386;g898feb88a6_0_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387" name="Google Shape;54387;g898feb88a6_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6061785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slide" Target="../slides/slide45.xml"/><Relationship Id="rId2" Type="http://schemas.openxmlformats.org/officeDocument/2006/relationships/slide" Target="../slides/slide8.xml"/><Relationship Id="rId1" Type="http://schemas.openxmlformats.org/officeDocument/2006/relationships/slideMaster" Target="../slideMasters/slideMaster1.xml"/><Relationship Id="rId4" Type="http://schemas.openxmlformats.org/officeDocument/2006/relationships/slide" Target="../slides/slide4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63" y="5113583"/>
            <a:ext cx="26093" cy="29889"/>
          </a:xfrm>
          <a:custGeom>
            <a:avLst/>
            <a:gdLst/>
            <a:ahLst/>
            <a:cxnLst/>
            <a:rect l="l" t="t" r="r" b="b"/>
            <a:pathLst>
              <a:path w="237" h="271" extrusionOk="0">
                <a:moveTo>
                  <a:pt x="1" y="0"/>
                </a:moveTo>
                <a:lnTo>
                  <a:pt x="1" y="135"/>
                </a:lnTo>
                <a:cubicBezTo>
                  <a:pt x="41" y="182"/>
                  <a:pt x="82" y="230"/>
                  <a:pt x="122" y="270"/>
                </a:cubicBezTo>
                <a:lnTo>
                  <a:pt x="237" y="270"/>
                </a:lnTo>
                <a:cubicBezTo>
                  <a:pt x="156" y="182"/>
                  <a:pt x="75" y="9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10;p2"/>
          <p:cNvGrpSpPr/>
          <p:nvPr/>
        </p:nvGrpSpPr>
        <p:grpSpPr>
          <a:xfrm>
            <a:off x="63" y="-19"/>
            <a:ext cx="9144038" cy="5143491"/>
            <a:chOff x="3450750" y="2336425"/>
            <a:chExt cx="2076350" cy="1165875"/>
          </a:xfrm>
        </p:grpSpPr>
        <p:sp>
          <p:nvSpPr>
            <p:cNvPr id="11" name="Google Shape;11;p2"/>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 name="Google Shape;1033;p2"/>
          <p:cNvSpPr/>
          <p:nvPr/>
        </p:nvSpPr>
        <p:spPr>
          <a:xfrm>
            <a:off x="2068025" y="145725"/>
            <a:ext cx="5007900" cy="5007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
          <p:cNvSpPr txBox="1">
            <a:spLocks noGrp="1"/>
          </p:cNvSpPr>
          <p:nvPr>
            <p:ph type="ctrTitle"/>
          </p:nvPr>
        </p:nvSpPr>
        <p:spPr>
          <a:xfrm>
            <a:off x="2146200" y="814250"/>
            <a:ext cx="4851600" cy="17562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7200"/>
              <a:buNone/>
              <a:defRPr sz="4500">
                <a:solidFill>
                  <a:schemeClr val="lt1"/>
                </a:solidFill>
              </a:defRPr>
            </a:lvl1pPr>
            <a:lvl2pPr lvl="1" algn="ctr">
              <a:lnSpc>
                <a:spcPct val="80000"/>
              </a:lnSpc>
              <a:spcBef>
                <a:spcPts val="0"/>
              </a:spcBef>
              <a:spcAft>
                <a:spcPts val="0"/>
              </a:spcAft>
              <a:buSzPts val="7200"/>
              <a:buNone/>
              <a:defRPr sz="7200"/>
            </a:lvl2pPr>
            <a:lvl3pPr lvl="2" algn="ctr">
              <a:lnSpc>
                <a:spcPct val="80000"/>
              </a:lnSpc>
              <a:spcBef>
                <a:spcPts val="0"/>
              </a:spcBef>
              <a:spcAft>
                <a:spcPts val="0"/>
              </a:spcAft>
              <a:buSzPts val="7200"/>
              <a:buNone/>
              <a:defRPr sz="7200"/>
            </a:lvl3pPr>
            <a:lvl4pPr lvl="3" algn="ctr">
              <a:lnSpc>
                <a:spcPct val="80000"/>
              </a:lnSpc>
              <a:spcBef>
                <a:spcPts val="0"/>
              </a:spcBef>
              <a:spcAft>
                <a:spcPts val="0"/>
              </a:spcAft>
              <a:buSzPts val="7200"/>
              <a:buNone/>
              <a:defRPr sz="7200"/>
            </a:lvl4pPr>
            <a:lvl5pPr lvl="4" algn="ctr">
              <a:lnSpc>
                <a:spcPct val="80000"/>
              </a:lnSpc>
              <a:spcBef>
                <a:spcPts val="0"/>
              </a:spcBef>
              <a:spcAft>
                <a:spcPts val="0"/>
              </a:spcAft>
              <a:buSzPts val="7200"/>
              <a:buNone/>
              <a:defRPr sz="7200"/>
            </a:lvl5pPr>
            <a:lvl6pPr lvl="5" algn="ctr">
              <a:lnSpc>
                <a:spcPct val="80000"/>
              </a:lnSpc>
              <a:spcBef>
                <a:spcPts val="0"/>
              </a:spcBef>
              <a:spcAft>
                <a:spcPts val="0"/>
              </a:spcAft>
              <a:buSzPts val="7200"/>
              <a:buNone/>
              <a:defRPr sz="7200"/>
            </a:lvl6pPr>
            <a:lvl7pPr lvl="6" algn="ctr">
              <a:lnSpc>
                <a:spcPct val="80000"/>
              </a:lnSpc>
              <a:spcBef>
                <a:spcPts val="0"/>
              </a:spcBef>
              <a:spcAft>
                <a:spcPts val="0"/>
              </a:spcAft>
              <a:buSzPts val="7200"/>
              <a:buNone/>
              <a:defRPr sz="7200"/>
            </a:lvl7pPr>
            <a:lvl8pPr lvl="7" algn="ctr">
              <a:lnSpc>
                <a:spcPct val="80000"/>
              </a:lnSpc>
              <a:spcBef>
                <a:spcPts val="0"/>
              </a:spcBef>
              <a:spcAft>
                <a:spcPts val="0"/>
              </a:spcAft>
              <a:buSzPts val="7200"/>
              <a:buNone/>
              <a:defRPr sz="7200"/>
            </a:lvl8pPr>
            <a:lvl9pPr lvl="8" algn="ctr">
              <a:lnSpc>
                <a:spcPct val="80000"/>
              </a:lnSpc>
              <a:spcBef>
                <a:spcPts val="0"/>
              </a:spcBef>
              <a:spcAft>
                <a:spcPts val="0"/>
              </a:spcAft>
              <a:buSzPts val="7200"/>
              <a:buNone/>
              <a:defRPr sz="7200"/>
            </a:lvl9pPr>
          </a:lstStyle>
          <a:p>
            <a:endParaRPr/>
          </a:p>
        </p:txBody>
      </p:sp>
      <p:sp>
        <p:nvSpPr>
          <p:cNvPr id="1035" name="Google Shape;1035;p2"/>
          <p:cNvSpPr txBox="1">
            <a:spLocks noGrp="1"/>
          </p:cNvSpPr>
          <p:nvPr>
            <p:ph type="subTitle" idx="1"/>
          </p:nvPr>
        </p:nvSpPr>
        <p:spPr>
          <a:xfrm>
            <a:off x="2146200" y="2439175"/>
            <a:ext cx="4851600" cy="5949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lt1"/>
              </a:buClr>
              <a:buSzPts val="2400"/>
              <a:buNone/>
              <a:defRPr sz="1800">
                <a:solidFill>
                  <a:schemeClr val="lt1"/>
                </a:solidFill>
              </a:defRPr>
            </a:lvl1pPr>
            <a:lvl2pPr lvl="1" algn="ctr">
              <a:lnSpc>
                <a:spcPct val="100000"/>
              </a:lnSpc>
              <a:spcBef>
                <a:spcPts val="0"/>
              </a:spcBef>
              <a:spcAft>
                <a:spcPts val="0"/>
              </a:spcAft>
              <a:buClr>
                <a:schemeClr val="lt1"/>
              </a:buClr>
              <a:buSzPts val="2400"/>
              <a:buNone/>
              <a:defRPr sz="2400">
                <a:solidFill>
                  <a:schemeClr val="lt1"/>
                </a:solidFill>
              </a:defRPr>
            </a:lvl2pPr>
            <a:lvl3pPr lvl="2" algn="ctr">
              <a:lnSpc>
                <a:spcPct val="100000"/>
              </a:lnSpc>
              <a:spcBef>
                <a:spcPts val="0"/>
              </a:spcBef>
              <a:spcAft>
                <a:spcPts val="0"/>
              </a:spcAft>
              <a:buClr>
                <a:schemeClr val="lt1"/>
              </a:buClr>
              <a:buSzPts val="2400"/>
              <a:buNone/>
              <a:defRPr sz="2400">
                <a:solidFill>
                  <a:schemeClr val="lt1"/>
                </a:solidFill>
              </a:defRPr>
            </a:lvl3pPr>
            <a:lvl4pPr lvl="3" algn="ctr">
              <a:lnSpc>
                <a:spcPct val="100000"/>
              </a:lnSpc>
              <a:spcBef>
                <a:spcPts val="0"/>
              </a:spcBef>
              <a:spcAft>
                <a:spcPts val="0"/>
              </a:spcAft>
              <a:buClr>
                <a:schemeClr val="lt1"/>
              </a:buClr>
              <a:buSzPts val="2400"/>
              <a:buNone/>
              <a:defRPr sz="2400">
                <a:solidFill>
                  <a:schemeClr val="lt1"/>
                </a:solidFill>
              </a:defRPr>
            </a:lvl4pPr>
            <a:lvl5pPr lvl="4" algn="ctr">
              <a:lnSpc>
                <a:spcPct val="100000"/>
              </a:lnSpc>
              <a:spcBef>
                <a:spcPts val="0"/>
              </a:spcBef>
              <a:spcAft>
                <a:spcPts val="0"/>
              </a:spcAft>
              <a:buClr>
                <a:schemeClr val="lt1"/>
              </a:buClr>
              <a:buSzPts val="2400"/>
              <a:buNone/>
              <a:defRPr sz="2400">
                <a:solidFill>
                  <a:schemeClr val="lt1"/>
                </a:solidFill>
              </a:defRPr>
            </a:lvl5pPr>
            <a:lvl6pPr lvl="5" algn="ctr">
              <a:lnSpc>
                <a:spcPct val="100000"/>
              </a:lnSpc>
              <a:spcBef>
                <a:spcPts val="0"/>
              </a:spcBef>
              <a:spcAft>
                <a:spcPts val="0"/>
              </a:spcAft>
              <a:buClr>
                <a:schemeClr val="lt1"/>
              </a:buClr>
              <a:buSzPts val="2400"/>
              <a:buNone/>
              <a:defRPr sz="2400">
                <a:solidFill>
                  <a:schemeClr val="lt1"/>
                </a:solidFill>
              </a:defRPr>
            </a:lvl6pPr>
            <a:lvl7pPr lvl="6" algn="ctr">
              <a:lnSpc>
                <a:spcPct val="100000"/>
              </a:lnSpc>
              <a:spcBef>
                <a:spcPts val="0"/>
              </a:spcBef>
              <a:spcAft>
                <a:spcPts val="0"/>
              </a:spcAft>
              <a:buClr>
                <a:schemeClr val="lt1"/>
              </a:buClr>
              <a:buSzPts val="2400"/>
              <a:buNone/>
              <a:defRPr sz="2400">
                <a:solidFill>
                  <a:schemeClr val="lt1"/>
                </a:solidFill>
              </a:defRPr>
            </a:lvl7pPr>
            <a:lvl8pPr lvl="7" algn="ctr">
              <a:lnSpc>
                <a:spcPct val="100000"/>
              </a:lnSpc>
              <a:spcBef>
                <a:spcPts val="0"/>
              </a:spcBef>
              <a:spcAft>
                <a:spcPts val="0"/>
              </a:spcAft>
              <a:buClr>
                <a:schemeClr val="lt1"/>
              </a:buClr>
              <a:buSzPts val="2400"/>
              <a:buNone/>
              <a:defRPr sz="2400">
                <a:solidFill>
                  <a:schemeClr val="lt1"/>
                </a:solidFill>
              </a:defRPr>
            </a:lvl8pPr>
            <a:lvl9pPr lvl="8" algn="ctr">
              <a:lnSpc>
                <a:spcPct val="100000"/>
              </a:lnSpc>
              <a:spcBef>
                <a:spcPts val="0"/>
              </a:spcBef>
              <a:spcAft>
                <a:spcPts val="0"/>
              </a:spcAft>
              <a:buClr>
                <a:schemeClr val="lt1"/>
              </a:buClr>
              <a:buSzPts val="2400"/>
              <a:buNone/>
              <a:defRPr sz="2400">
                <a:solidFill>
                  <a:schemeClr val="lt1"/>
                </a:solidFill>
              </a:defRPr>
            </a:lvl9pPr>
          </a:lstStyle>
          <a:p>
            <a:endParaRPr/>
          </a:p>
        </p:txBody>
      </p:sp>
      <p:grpSp>
        <p:nvGrpSpPr>
          <p:cNvPr id="1036" name="Google Shape;1036;p2"/>
          <p:cNvGrpSpPr/>
          <p:nvPr/>
        </p:nvGrpSpPr>
        <p:grpSpPr>
          <a:xfrm>
            <a:off x="1205748" y="3147450"/>
            <a:ext cx="6033840" cy="2010900"/>
            <a:chOff x="2182250" y="612700"/>
            <a:chExt cx="1215275" cy="528225"/>
          </a:xfrm>
        </p:grpSpPr>
        <p:sp>
          <p:nvSpPr>
            <p:cNvPr id="1037" name="Google Shape;1037;p2"/>
            <p:cNvSpPr/>
            <p:nvPr/>
          </p:nvSpPr>
          <p:spPr>
            <a:xfrm>
              <a:off x="2182250" y="627625"/>
              <a:ext cx="1211400" cy="513300"/>
            </a:xfrm>
            <a:custGeom>
              <a:avLst/>
              <a:gdLst/>
              <a:ahLst/>
              <a:cxnLst/>
              <a:rect l="l" t="t" r="r" b="b"/>
              <a:pathLst>
                <a:path w="48456" h="20532" extrusionOk="0">
                  <a:moveTo>
                    <a:pt x="27801" y="0"/>
                  </a:moveTo>
                  <a:cubicBezTo>
                    <a:pt x="27308" y="0"/>
                    <a:pt x="26808" y="63"/>
                    <a:pt x="26352" y="215"/>
                  </a:cubicBezTo>
                  <a:cubicBezTo>
                    <a:pt x="25573" y="475"/>
                    <a:pt x="24924" y="475"/>
                    <a:pt x="24341" y="475"/>
                  </a:cubicBezTo>
                  <a:cubicBezTo>
                    <a:pt x="23758" y="475"/>
                    <a:pt x="23240" y="475"/>
                    <a:pt x="22724" y="735"/>
                  </a:cubicBezTo>
                  <a:cubicBezTo>
                    <a:pt x="21686" y="1254"/>
                    <a:pt x="18571" y="4888"/>
                    <a:pt x="17013" y="6439"/>
                  </a:cubicBezTo>
                  <a:cubicBezTo>
                    <a:pt x="15462" y="7997"/>
                    <a:pt x="10789" y="12663"/>
                    <a:pt x="7681" y="15259"/>
                  </a:cubicBezTo>
                  <a:cubicBezTo>
                    <a:pt x="5584" y="17005"/>
                    <a:pt x="2071" y="18988"/>
                    <a:pt x="1" y="20100"/>
                  </a:cubicBezTo>
                  <a:lnTo>
                    <a:pt x="1" y="20532"/>
                  </a:lnTo>
                  <a:lnTo>
                    <a:pt x="48455" y="20532"/>
                  </a:lnTo>
                  <a:cubicBezTo>
                    <a:pt x="46311" y="19095"/>
                    <a:pt x="43553" y="17147"/>
                    <a:pt x="41395" y="15259"/>
                  </a:cubicBezTo>
                  <a:cubicBezTo>
                    <a:pt x="37242" y="11624"/>
                    <a:pt x="31018" y="1254"/>
                    <a:pt x="30499" y="735"/>
                  </a:cubicBezTo>
                  <a:cubicBezTo>
                    <a:pt x="30132" y="367"/>
                    <a:pt x="28989" y="0"/>
                    <a:pt x="27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
            <p:cNvSpPr/>
            <p:nvPr/>
          </p:nvSpPr>
          <p:spPr>
            <a:xfrm>
              <a:off x="2323675" y="1009500"/>
              <a:ext cx="151350" cy="131425"/>
            </a:xfrm>
            <a:custGeom>
              <a:avLst/>
              <a:gdLst/>
              <a:ahLst/>
              <a:cxnLst/>
              <a:rect l="l" t="t" r="r" b="b"/>
              <a:pathLst>
                <a:path w="6054" h="5257" extrusionOk="0">
                  <a:moveTo>
                    <a:pt x="5845" y="0"/>
                  </a:moveTo>
                  <a:cubicBezTo>
                    <a:pt x="5840" y="0"/>
                    <a:pt x="5834" y="2"/>
                    <a:pt x="5827" y="4"/>
                  </a:cubicBezTo>
                  <a:cubicBezTo>
                    <a:pt x="5510" y="105"/>
                    <a:pt x="4370" y="624"/>
                    <a:pt x="62" y="5189"/>
                  </a:cubicBezTo>
                  <a:cubicBezTo>
                    <a:pt x="41" y="5216"/>
                    <a:pt x="21" y="5236"/>
                    <a:pt x="1" y="5257"/>
                  </a:cubicBezTo>
                  <a:lnTo>
                    <a:pt x="1700" y="5257"/>
                  </a:lnTo>
                  <a:cubicBezTo>
                    <a:pt x="1950" y="4872"/>
                    <a:pt x="2246" y="4475"/>
                    <a:pt x="2617" y="4056"/>
                  </a:cubicBezTo>
                  <a:cubicBezTo>
                    <a:pt x="4245" y="2251"/>
                    <a:pt x="6053" y="0"/>
                    <a:pt x="5845" y="0"/>
                  </a:cubicBezTo>
                  <a:close/>
                </a:path>
              </a:pathLst>
            </a:custGeom>
            <a:solidFill>
              <a:srgbClr val="141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
            <p:cNvSpPr/>
            <p:nvPr/>
          </p:nvSpPr>
          <p:spPr>
            <a:xfrm>
              <a:off x="2956575" y="1009500"/>
              <a:ext cx="151325" cy="131425"/>
            </a:xfrm>
            <a:custGeom>
              <a:avLst/>
              <a:gdLst/>
              <a:ahLst/>
              <a:cxnLst/>
              <a:rect l="l" t="t" r="r" b="b"/>
              <a:pathLst>
                <a:path w="6053" h="5257" extrusionOk="0">
                  <a:moveTo>
                    <a:pt x="209" y="0"/>
                  </a:moveTo>
                  <a:cubicBezTo>
                    <a:pt x="1" y="0"/>
                    <a:pt x="1809" y="2251"/>
                    <a:pt x="3437" y="4056"/>
                  </a:cubicBezTo>
                  <a:cubicBezTo>
                    <a:pt x="3808" y="4475"/>
                    <a:pt x="4104" y="4872"/>
                    <a:pt x="4347" y="5257"/>
                  </a:cubicBezTo>
                  <a:lnTo>
                    <a:pt x="6053" y="5257"/>
                  </a:lnTo>
                  <a:cubicBezTo>
                    <a:pt x="6033" y="5236"/>
                    <a:pt x="6012" y="5216"/>
                    <a:pt x="5992" y="5189"/>
                  </a:cubicBezTo>
                  <a:cubicBezTo>
                    <a:pt x="1677" y="624"/>
                    <a:pt x="537" y="105"/>
                    <a:pt x="227" y="4"/>
                  </a:cubicBezTo>
                  <a:cubicBezTo>
                    <a:pt x="220" y="2"/>
                    <a:pt x="214" y="0"/>
                    <a:pt x="209" y="0"/>
                  </a:cubicBezTo>
                  <a:close/>
                </a:path>
              </a:pathLst>
            </a:custGeom>
            <a:solidFill>
              <a:srgbClr val="141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
            <p:cNvSpPr/>
            <p:nvPr/>
          </p:nvSpPr>
          <p:spPr>
            <a:xfrm>
              <a:off x="2627800" y="1008250"/>
              <a:ext cx="69850" cy="132675"/>
            </a:xfrm>
            <a:custGeom>
              <a:avLst/>
              <a:gdLst/>
              <a:ahLst/>
              <a:cxnLst/>
              <a:rect l="l" t="t" r="r" b="b"/>
              <a:pathLst>
                <a:path w="2794" h="5307" extrusionOk="0">
                  <a:moveTo>
                    <a:pt x="2755" y="0"/>
                  </a:moveTo>
                  <a:cubicBezTo>
                    <a:pt x="2595" y="0"/>
                    <a:pt x="1848" y="1504"/>
                    <a:pt x="1848" y="1504"/>
                  </a:cubicBezTo>
                  <a:cubicBezTo>
                    <a:pt x="1848" y="1504"/>
                    <a:pt x="998" y="2920"/>
                    <a:pt x="486" y="4181"/>
                  </a:cubicBezTo>
                  <a:cubicBezTo>
                    <a:pt x="290" y="4659"/>
                    <a:pt x="162" y="5003"/>
                    <a:pt x="0" y="5307"/>
                  </a:cubicBezTo>
                  <a:lnTo>
                    <a:pt x="1275" y="5307"/>
                  </a:lnTo>
                  <a:cubicBezTo>
                    <a:pt x="1632" y="4653"/>
                    <a:pt x="1908" y="3938"/>
                    <a:pt x="2050" y="3264"/>
                  </a:cubicBezTo>
                  <a:cubicBezTo>
                    <a:pt x="2360" y="1814"/>
                    <a:pt x="2670" y="883"/>
                    <a:pt x="2778" y="155"/>
                  </a:cubicBezTo>
                  <a:cubicBezTo>
                    <a:pt x="2793" y="47"/>
                    <a:pt x="2783" y="0"/>
                    <a:pt x="2755" y="0"/>
                  </a:cubicBezTo>
                  <a:close/>
                </a:path>
              </a:pathLst>
            </a:custGeom>
            <a:solidFill>
              <a:srgbClr val="141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
            <p:cNvSpPr/>
            <p:nvPr/>
          </p:nvSpPr>
          <p:spPr>
            <a:xfrm>
              <a:off x="2527825" y="963625"/>
              <a:ext cx="73900" cy="111975"/>
            </a:xfrm>
            <a:custGeom>
              <a:avLst/>
              <a:gdLst/>
              <a:ahLst/>
              <a:cxnLst/>
              <a:rect l="l" t="t" r="r" b="b"/>
              <a:pathLst>
                <a:path w="2956" h="4479" extrusionOk="0">
                  <a:moveTo>
                    <a:pt x="2456" y="0"/>
                  </a:moveTo>
                  <a:cubicBezTo>
                    <a:pt x="2384" y="0"/>
                    <a:pt x="2323" y="21"/>
                    <a:pt x="2300" y="52"/>
                  </a:cubicBezTo>
                  <a:cubicBezTo>
                    <a:pt x="2300" y="52"/>
                    <a:pt x="2010" y="180"/>
                    <a:pt x="1909" y="490"/>
                  </a:cubicBezTo>
                  <a:cubicBezTo>
                    <a:pt x="1801" y="801"/>
                    <a:pt x="1390" y="1940"/>
                    <a:pt x="870" y="2668"/>
                  </a:cubicBezTo>
                  <a:cubicBezTo>
                    <a:pt x="351" y="3390"/>
                    <a:pt x="109" y="3484"/>
                    <a:pt x="21" y="4213"/>
                  </a:cubicBezTo>
                  <a:cubicBezTo>
                    <a:pt x="0" y="4399"/>
                    <a:pt x="18" y="4478"/>
                    <a:pt x="75" y="4478"/>
                  </a:cubicBezTo>
                  <a:cubicBezTo>
                    <a:pt x="241" y="4478"/>
                    <a:pt x="742" y="3799"/>
                    <a:pt x="1592" y="3181"/>
                  </a:cubicBezTo>
                  <a:cubicBezTo>
                    <a:pt x="2738" y="2358"/>
                    <a:pt x="2340" y="1482"/>
                    <a:pt x="2691" y="726"/>
                  </a:cubicBezTo>
                  <a:cubicBezTo>
                    <a:pt x="2956" y="167"/>
                    <a:pt x="2662" y="0"/>
                    <a:pt x="2456" y="0"/>
                  </a:cubicBezTo>
                  <a:close/>
                </a:path>
              </a:pathLst>
            </a:custGeom>
            <a:solidFill>
              <a:srgbClr val="141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
            <p:cNvSpPr/>
            <p:nvPr/>
          </p:nvSpPr>
          <p:spPr>
            <a:xfrm>
              <a:off x="2809450" y="987600"/>
              <a:ext cx="80150" cy="153325"/>
            </a:xfrm>
            <a:custGeom>
              <a:avLst/>
              <a:gdLst/>
              <a:ahLst/>
              <a:cxnLst/>
              <a:rect l="l" t="t" r="r" b="b"/>
              <a:pathLst>
                <a:path w="3206" h="6133" extrusionOk="0">
                  <a:moveTo>
                    <a:pt x="78" y="0"/>
                  </a:moveTo>
                  <a:cubicBezTo>
                    <a:pt x="15" y="0"/>
                    <a:pt x="1" y="105"/>
                    <a:pt x="70" y="361"/>
                  </a:cubicBezTo>
                  <a:cubicBezTo>
                    <a:pt x="70" y="361"/>
                    <a:pt x="279" y="1500"/>
                    <a:pt x="381" y="1912"/>
                  </a:cubicBezTo>
                  <a:cubicBezTo>
                    <a:pt x="482" y="2330"/>
                    <a:pt x="1210" y="2950"/>
                    <a:pt x="1621" y="4400"/>
                  </a:cubicBezTo>
                  <a:cubicBezTo>
                    <a:pt x="1857" y="5209"/>
                    <a:pt x="2053" y="5721"/>
                    <a:pt x="2275" y="6133"/>
                  </a:cubicBezTo>
                  <a:lnTo>
                    <a:pt x="3206" y="6133"/>
                  </a:lnTo>
                  <a:cubicBezTo>
                    <a:pt x="3172" y="5998"/>
                    <a:pt x="3125" y="5870"/>
                    <a:pt x="3078" y="5748"/>
                  </a:cubicBezTo>
                  <a:cubicBezTo>
                    <a:pt x="2761" y="5020"/>
                    <a:pt x="1938" y="4400"/>
                    <a:pt x="1830" y="3678"/>
                  </a:cubicBezTo>
                  <a:cubicBezTo>
                    <a:pt x="1729" y="2950"/>
                    <a:pt x="1048" y="2539"/>
                    <a:pt x="1075" y="1811"/>
                  </a:cubicBezTo>
                  <a:cubicBezTo>
                    <a:pt x="1101" y="1246"/>
                    <a:pt x="296" y="0"/>
                    <a:pt x="78" y="0"/>
                  </a:cubicBezTo>
                  <a:close/>
                </a:path>
              </a:pathLst>
            </a:custGeom>
            <a:solidFill>
              <a:srgbClr val="141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
            <p:cNvSpPr/>
            <p:nvPr/>
          </p:nvSpPr>
          <p:spPr>
            <a:xfrm>
              <a:off x="2182250" y="908275"/>
              <a:ext cx="346775" cy="232650"/>
            </a:xfrm>
            <a:custGeom>
              <a:avLst/>
              <a:gdLst/>
              <a:ahLst/>
              <a:cxnLst/>
              <a:rect l="l" t="t" r="r" b="b"/>
              <a:pathLst>
                <a:path w="13871" h="9306" extrusionOk="0">
                  <a:moveTo>
                    <a:pt x="12857" y="0"/>
                  </a:moveTo>
                  <a:cubicBezTo>
                    <a:pt x="12846" y="0"/>
                    <a:pt x="12835" y="3"/>
                    <a:pt x="12826" y="7"/>
                  </a:cubicBezTo>
                  <a:cubicBezTo>
                    <a:pt x="12623" y="115"/>
                    <a:pt x="8686" y="2913"/>
                    <a:pt x="7647" y="4053"/>
                  </a:cubicBezTo>
                  <a:cubicBezTo>
                    <a:pt x="6609" y="5193"/>
                    <a:pt x="1949" y="7782"/>
                    <a:pt x="1666" y="7957"/>
                  </a:cubicBezTo>
                  <a:cubicBezTo>
                    <a:pt x="1572" y="8018"/>
                    <a:pt x="884" y="8375"/>
                    <a:pt x="1" y="8834"/>
                  </a:cubicBezTo>
                  <a:lnTo>
                    <a:pt x="1" y="9306"/>
                  </a:lnTo>
                  <a:lnTo>
                    <a:pt x="10385" y="9306"/>
                  </a:lnTo>
                  <a:cubicBezTo>
                    <a:pt x="10742" y="8746"/>
                    <a:pt x="11187" y="8092"/>
                    <a:pt x="11794" y="7269"/>
                  </a:cubicBezTo>
                  <a:cubicBezTo>
                    <a:pt x="13871" y="4485"/>
                    <a:pt x="12826" y="3635"/>
                    <a:pt x="13197" y="2266"/>
                  </a:cubicBezTo>
                  <a:cubicBezTo>
                    <a:pt x="13550" y="962"/>
                    <a:pt x="13083" y="0"/>
                    <a:pt x="12857" y="0"/>
                  </a:cubicBezTo>
                  <a:close/>
                </a:path>
              </a:pathLst>
            </a:custGeom>
            <a:solidFill>
              <a:srgbClr val="141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
            <p:cNvSpPr/>
            <p:nvPr/>
          </p:nvSpPr>
          <p:spPr>
            <a:xfrm>
              <a:off x="2738025" y="813875"/>
              <a:ext cx="292500" cy="327050"/>
            </a:xfrm>
            <a:custGeom>
              <a:avLst/>
              <a:gdLst/>
              <a:ahLst/>
              <a:cxnLst/>
              <a:rect l="l" t="t" r="r" b="b"/>
              <a:pathLst>
                <a:path w="11700" h="13082" extrusionOk="0">
                  <a:moveTo>
                    <a:pt x="3217" y="0"/>
                  </a:moveTo>
                  <a:cubicBezTo>
                    <a:pt x="2434" y="0"/>
                    <a:pt x="1754" y="127"/>
                    <a:pt x="1511" y="358"/>
                  </a:cubicBezTo>
                  <a:cubicBezTo>
                    <a:pt x="1511" y="358"/>
                    <a:pt x="965" y="1612"/>
                    <a:pt x="1168" y="2650"/>
                  </a:cubicBezTo>
                  <a:cubicBezTo>
                    <a:pt x="1370" y="3682"/>
                    <a:pt x="911" y="4168"/>
                    <a:pt x="938" y="6413"/>
                  </a:cubicBezTo>
                  <a:cubicBezTo>
                    <a:pt x="958" y="8658"/>
                    <a:pt x="1309" y="9070"/>
                    <a:pt x="824" y="11194"/>
                  </a:cubicBezTo>
                  <a:cubicBezTo>
                    <a:pt x="635" y="11996"/>
                    <a:pt x="318" y="12569"/>
                    <a:pt x="1" y="13082"/>
                  </a:cubicBezTo>
                  <a:lnTo>
                    <a:pt x="11700" y="13082"/>
                  </a:lnTo>
                  <a:cubicBezTo>
                    <a:pt x="11194" y="11855"/>
                    <a:pt x="10574" y="10385"/>
                    <a:pt x="9744" y="9643"/>
                  </a:cubicBezTo>
                  <a:cubicBezTo>
                    <a:pt x="8524" y="8550"/>
                    <a:pt x="7546" y="7445"/>
                    <a:pt x="7411" y="5617"/>
                  </a:cubicBezTo>
                  <a:cubicBezTo>
                    <a:pt x="7277" y="3783"/>
                    <a:pt x="7175" y="1504"/>
                    <a:pt x="6036" y="675"/>
                  </a:cubicBezTo>
                  <a:cubicBezTo>
                    <a:pt x="5396" y="209"/>
                    <a:pt x="4222" y="0"/>
                    <a:pt x="3217" y="0"/>
                  </a:cubicBezTo>
                  <a:close/>
                </a:path>
              </a:pathLst>
            </a:custGeom>
            <a:solidFill>
              <a:srgbClr val="141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
            <p:cNvSpPr/>
            <p:nvPr/>
          </p:nvSpPr>
          <p:spPr>
            <a:xfrm>
              <a:off x="3040125" y="886400"/>
              <a:ext cx="357400" cy="254525"/>
            </a:xfrm>
            <a:custGeom>
              <a:avLst/>
              <a:gdLst/>
              <a:ahLst/>
              <a:cxnLst/>
              <a:rect l="l" t="t" r="r" b="b"/>
              <a:pathLst>
                <a:path w="14296" h="10181" extrusionOk="0">
                  <a:moveTo>
                    <a:pt x="262" y="0"/>
                  </a:moveTo>
                  <a:cubicBezTo>
                    <a:pt x="154" y="0"/>
                    <a:pt x="66" y="15"/>
                    <a:pt x="0" y="46"/>
                  </a:cubicBezTo>
                  <a:cubicBezTo>
                    <a:pt x="0" y="46"/>
                    <a:pt x="479" y="2231"/>
                    <a:pt x="1207" y="3788"/>
                  </a:cubicBezTo>
                  <a:cubicBezTo>
                    <a:pt x="1929" y="5339"/>
                    <a:pt x="4680" y="5548"/>
                    <a:pt x="5894" y="7571"/>
                  </a:cubicBezTo>
                  <a:cubicBezTo>
                    <a:pt x="6426" y="8448"/>
                    <a:pt x="7188" y="9372"/>
                    <a:pt x="8071" y="10181"/>
                  </a:cubicBezTo>
                  <a:lnTo>
                    <a:pt x="14295" y="10181"/>
                  </a:lnTo>
                  <a:cubicBezTo>
                    <a:pt x="12313" y="8846"/>
                    <a:pt x="10121" y="7369"/>
                    <a:pt x="9865" y="7167"/>
                  </a:cubicBezTo>
                  <a:cubicBezTo>
                    <a:pt x="9393" y="6789"/>
                    <a:pt x="6163" y="4348"/>
                    <a:pt x="4929" y="2723"/>
                  </a:cubicBezTo>
                  <a:cubicBezTo>
                    <a:pt x="3811" y="1252"/>
                    <a:pt x="1245" y="0"/>
                    <a:pt x="262" y="0"/>
                  </a:cubicBezTo>
                  <a:close/>
                </a:path>
              </a:pathLst>
            </a:custGeom>
            <a:solidFill>
              <a:srgbClr val="141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
            <p:cNvSpPr/>
            <p:nvPr/>
          </p:nvSpPr>
          <p:spPr>
            <a:xfrm>
              <a:off x="2430225" y="612700"/>
              <a:ext cx="759775" cy="396925"/>
            </a:xfrm>
            <a:custGeom>
              <a:avLst/>
              <a:gdLst/>
              <a:ahLst/>
              <a:cxnLst/>
              <a:rect l="l" t="t" r="r" b="b"/>
              <a:pathLst>
                <a:path w="30391" h="15877" extrusionOk="0">
                  <a:moveTo>
                    <a:pt x="18636" y="0"/>
                  </a:moveTo>
                  <a:cubicBezTo>
                    <a:pt x="17845" y="0"/>
                    <a:pt x="17050" y="795"/>
                    <a:pt x="16255" y="795"/>
                  </a:cubicBezTo>
                  <a:cubicBezTo>
                    <a:pt x="16090" y="795"/>
                    <a:pt x="15924" y="761"/>
                    <a:pt x="15759" y="678"/>
                  </a:cubicBezTo>
                  <a:cubicBezTo>
                    <a:pt x="15293" y="446"/>
                    <a:pt x="14731" y="310"/>
                    <a:pt x="14151" y="310"/>
                  </a:cubicBezTo>
                  <a:cubicBezTo>
                    <a:pt x="13330" y="310"/>
                    <a:pt x="12474" y="583"/>
                    <a:pt x="11814" y="1244"/>
                  </a:cubicBezTo>
                  <a:cubicBezTo>
                    <a:pt x="10688" y="2370"/>
                    <a:pt x="8443" y="5182"/>
                    <a:pt x="6750" y="6868"/>
                  </a:cubicBezTo>
                  <a:cubicBezTo>
                    <a:pt x="5064" y="8560"/>
                    <a:pt x="560" y="13057"/>
                    <a:pt x="560" y="13057"/>
                  </a:cubicBezTo>
                  <a:cubicBezTo>
                    <a:pt x="560" y="13057"/>
                    <a:pt x="0" y="13624"/>
                    <a:pt x="0" y="14184"/>
                  </a:cubicBezTo>
                  <a:cubicBezTo>
                    <a:pt x="0" y="14235"/>
                    <a:pt x="28" y="14258"/>
                    <a:pt x="79" y="14258"/>
                  </a:cubicBezTo>
                  <a:cubicBezTo>
                    <a:pt x="588" y="14258"/>
                    <a:pt x="3423" y="11881"/>
                    <a:pt x="3938" y="11372"/>
                  </a:cubicBezTo>
                  <a:cubicBezTo>
                    <a:pt x="4261" y="11045"/>
                    <a:pt x="5147" y="10721"/>
                    <a:pt x="5839" y="10721"/>
                  </a:cubicBezTo>
                  <a:cubicBezTo>
                    <a:pt x="6347" y="10721"/>
                    <a:pt x="6750" y="10895"/>
                    <a:pt x="6750" y="11372"/>
                  </a:cubicBezTo>
                  <a:cubicBezTo>
                    <a:pt x="6750" y="12498"/>
                    <a:pt x="7876" y="11931"/>
                    <a:pt x="7876" y="13057"/>
                  </a:cubicBezTo>
                  <a:cubicBezTo>
                    <a:pt x="7876" y="13978"/>
                    <a:pt x="8255" y="14898"/>
                    <a:pt x="8698" y="14898"/>
                  </a:cubicBezTo>
                  <a:cubicBezTo>
                    <a:pt x="8798" y="14898"/>
                    <a:pt x="8900" y="14852"/>
                    <a:pt x="9002" y="14750"/>
                  </a:cubicBezTo>
                  <a:cubicBezTo>
                    <a:pt x="9569" y="14184"/>
                    <a:pt x="11814" y="10246"/>
                    <a:pt x="12940" y="9686"/>
                  </a:cubicBezTo>
                  <a:cubicBezTo>
                    <a:pt x="13222" y="9544"/>
                    <a:pt x="13469" y="9473"/>
                    <a:pt x="13681" y="9473"/>
                  </a:cubicBezTo>
                  <a:cubicBezTo>
                    <a:pt x="14314" y="9473"/>
                    <a:pt x="14633" y="10108"/>
                    <a:pt x="14633" y="11372"/>
                  </a:cubicBezTo>
                  <a:cubicBezTo>
                    <a:pt x="14633" y="13057"/>
                    <a:pt x="14633" y="14184"/>
                    <a:pt x="15192" y="14184"/>
                  </a:cubicBezTo>
                  <a:cubicBezTo>
                    <a:pt x="15759" y="14184"/>
                    <a:pt x="16318" y="14184"/>
                    <a:pt x="16318" y="11931"/>
                  </a:cubicBezTo>
                  <a:cubicBezTo>
                    <a:pt x="16318" y="10434"/>
                    <a:pt x="17071" y="9683"/>
                    <a:pt x="17572" y="9683"/>
                  </a:cubicBezTo>
                  <a:cubicBezTo>
                    <a:pt x="17823" y="9683"/>
                    <a:pt x="18011" y="9871"/>
                    <a:pt x="18011" y="10246"/>
                  </a:cubicBezTo>
                  <a:cubicBezTo>
                    <a:pt x="18011" y="11164"/>
                    <a:pt x="18383" y="12083"/>
                    <a:pt x="18824" y="12083"/>
                  </a:cubicBezTo>
                  <a:cubicBezTo>
                    <a:pt x="18924" y="12083"/>
                    <a:pt x="19027" y="12036"/>
                    <a:pt x="19130" y="11931"/>
                  </a:cubicBezTo>
                  <a:cubicBezTo>
                    <a:pt x="19413" y="11652"/>
                    <a:pt x="19555" y="11370"/>
                    <a:pt x="19766" y="11370"/>
                  </a:cubicBezTo>
                  <a:cubicBezTo>
                    <a:pt x="19978" y="11370"/>
                    <a:pt x="20259" y="11652"/>
                    <a:pt x="20823" y="12498"/>
                  </a:cubicBezTo>
                  <a:cubicBezTo>
                    <a:pt x="21949" y="14184"/>
                    <a:pt x="24201" y="15876"/>
                    <a:pt x="24760" y="15876"/>
                  </a:cubicBezTo>
                  <a:cubicBezTo>
                    <a:pt x="25327" y="15876"/>
                    <a:pt x="23634" y="14184"/>
                    <a:pt x="23634" y="13057"/>
                  </a:cubicBezTo>
                  <a:cubicBezTo>
                    <a:pt x="23634" y="12233"/>
                    <a:pt x="24542" y="11712"/>
                    <a:pt x="25248" y="11712"/>
                  </a:cubicBezTo>
                  <a:cubicBezTo>
                    <a:pt x="25506" y="11712"/>
                    <a:pt x="25737" y="11782"/>
                    <a:pt x="25886" y="11931"/>
                  </a:cubicBezTo>
                  <a:cubicBezTo>
                    <a:pt x="26384" y="12435"/>
                    <a:pt x="28671" y="14274"/>
                    <a:pt x="29563" y="14274"/>
                  </a:cubicBezTo>
                  <a:cubicBezTo>
                    <a:pt x="29674" y="14274"/>
                    <a:pt x="29763" y="14246"/>
                    <a:pt x="29824" y="14184"/>
                  </a:cubicBezTo>
                  <a:cubicBezTo>
                    <a:pt x="30391" y="13624"/>
                    <a:pt x="24760" y="7994"/>
                    <a:pt x="23634" y="5741"/>
                  </a:cubicBezTo>
                  <a:cubicBezTo>
                    <a:pt x="22508" y="3489"/>
                    <a:pt x="20256" y="678"/>
                    <a:pt x="19130" y="118"/>
                  </a:cubicBezTo>
                  <a:cubicBezTo>
                    <a:pt x="18966" y="35"/>
                    <a:pt x="18801" y="0"/>
                    <a:pt x="18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 name="Google Shape;1047;p2"/>
          <p:cNvGrpSpPr/>
          <p:nvPr/>
        </p:nvGrpSpPr>
        <p:grpSpPr>
          <a:xfrm>
            <a:off x="2726082" y="1141361"/>
            <a:ext cx="443090" cy="415211"/>
            <a:chOff x="2987700" y="3560325"/>
            <a:chExt cx="386708" cy="362377"/>
          </a:xfrm>
        </p:grpSpPr>
        <p:sp>
          <p:nvSpPr>
            <p:cNvPr id="1048" name="Google Shape;1048;p2"/>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2"/>
          <p:cNvGrpSpPr/>
          <p:nvPr/>
        </p:nvGrpSpPr>
        <p:grpSpPr>
          <a:xfrm>
            <a:off x="5974828" y="1141361"/>
            <a:ext cx="443090" cy="415211"/>
            <a:chOff x="2987700" y="3560325"/>
            <a:chExt cx="386708" cy="362377"/>
          </a:xfrm>
        </p:grpSpPr>
        <p:sp>
          <p:nvSpPr>
            <p:cNvPr id="1072" name="Google Shape;1072;p2"/>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 name="Google Shape;1095;p2"/>
          <p:cNvSpPr/>
          <p:nvPr/>
        </p:nvSpPr>
        <p:spPr>
          <a:xfrm>
            <a:off x="726213" y="3034077"/>
            <a:ext cx="2145672" cy="940573"/>
          </a:xfrm>
          <a:custGeom>
            <a:avLst/>
            <a:gdLst/>
            <a:ahLst/>
            <a:cxnLst/>
            <a:rect l="l" t="t" r="r" b="b"/>
            <a:pathLst>
              <a:path w="50039" h="21935" extrusionOk="0">
                <a:moveTo>
                  <a:pt x="26088" y="1"/>
                </a:moveTo>
                <a:cubicBezTo>
                  <a:pt x="24536" y="1"/>
                  <a:pt x="22754" y="409"/>
                  <a:pt x="20677" y="1296"/>
                </a:cubicBezTo>
                <a:cubicBezTo>
                  <a:pt x="14550" y="3927"/>
                  <a:pt x="17858" y="11221"/>
                  <a:pt x="20038" y="11973"/>
                </a:cubicBezTo>
                <a:cubicBezTo>
                  <a:pt x="20329" y="12073"/>
                  <a:pt x="20648" y="12116"/>
                  <a:pt x="20982" y="12116"/>
                </a:cubicBezTo>
                <a:cubicBezTo>
                  <a:pt x="23154" y="12116"/>
                  <a:pt x="25978" y="10281"/>
                  <a:pt x="25978" y="10281"/>
                </a:cubicBezTo>
                <a:lnTo>
                  <a:pt x="25978" y="10281"/>
                </a:lnTo>
                <a:cubicBezTo>
                  <a:pt x="25978" y="10281"/>
                  <a:pt x="24549" y="12236"/>
                  <a:pt x="21580" y="12837"/>
                </a:cubicBezTo>
                <a:cubicBezTo>
                  <a:pt x="21074" y="12947"/>
                  <a:pt x="20599" y="12996"/>
                  <a:pt x="20129" y="12996"/>
                </a:cubicBezTo>
                <a:cubicBezTo>
                  <a:pt x="17875" y="12996"/>
                  <a:pt x="15752" y="11873"/>
                  <a:pt x="11053" y="11033"/>
                </a:cubicBezTo>
                <a:cubicBezTo>
                  <a:pt x="10527" y="10934"/>
                  <a:pt x="10003" y="10890"/>
                  <a:pt x="9485" y="10890"/>
                </a:cubicBezTo>
                <a:cubicBezTo>
                  <a:pt x="4451" y="10890"/>
                  <a:pt x="1" y="15093"/>
                  <a:pt x="1" y="15093"/>
                </a:cubicBezTo>
                <a:lnTo>
                  <a:pt x="1" y="15093"/>
                </a:lnTo>
                <a:cubicBezTo>
                  <a:pt x="3171" y="13239"/>
                  <a:pt x="5861" y="12590"/>
                  <a:pt x="8143" y="12590"/>
                </a:cubicBezTo>
                <a:cubicBezTo>
                  <a:pt x="12248" y="12590"/>
                  <a:pt x="15033" y="14690"/>
                  <a:pt x="16918" y="15657"/>
                </a:cubicBezTo>
                <a:cubicBezTo>
                  <a:pt x="19850" y="17161"/>
                  <a:pt x="19550" y="20168"/>
                  <a:pt x="22971" y="21521"/>
                </a:cubicBezTo>
                <a:cubicBezTo>
                  <a:pt x="23713" y="21819"/>
                  <a:pt x="24616" y="21934"/>
                  <a:pt x="25571" y="21934"/>
                </a:cubicBezTo>
                <a:cubicBezTo>
                  <a:pt x="28970" y="21934"/>
                  <a:pt x="33046" y="20469"/>
                  <a:pt x="33046" y="20469"/>
                </a:cubicBezTo>
                <a:cubicBezTo>
                  <a:pt x="33046" y="20469"/>
                  <a:pt x="31166" y="19040"/>
                  <a:pt x="29738" y="17161"/>
                </a:cubicBezTo>
                <a:cubicBezTo>
                  <a:pt x="28347" y="15281"/>
                  <a:pt x="25001" y="14905"/>
                  <a:pt x="25001" y="14905"/>
                </a:cubicBezTo>
                <a:cubicBezTo>
                  <a:pt x="25001" y="14905"/>
                  <a:pt x="25514" y="14796"/>
                  <a:pt x="26269" y="14796"/>
                </a:cubicBezTo>
                <a:cubicBezTo>
                  <a:pt x="27497" y="14796"/>
                  <a:pt x="29365" y="15084"/>
                  <a:pt x="30715" y="16597"/>
                </a:cubicBezTo>
                <a:cubicBezTo>
                  <a:pt x="32727" y="18891"/>
                  <a:pt x="37094" y="21518"/>
                  <a:pt x="41230" y="21518"/>
                </a:cubicBezTo>
                <a:cubicBezTo>
                  <a:pt x="41498" y="21518"/>
                  <a:pt x="41765" y="21507"/>
                  <a:pt x="42031" y="21484"/>
                </a:cubicBezTo>
                <a:cubicBezTo>
                  <a:pt x="46354" y="21108"/>
                  <a:pt x="50038" y="15544"/>
                  <a:pt x="49963" y="12988"/>
                </a:cubicBezTo>
                <a:cubicBezTo>
                  <a:pt x="49850" y="10469"/>
                  <a:pt x="48835" y="8364"/>
                  <a:pt x="44587" y="6409"/>
                </a:cubicBezTo>
                <a:cubicBezTo>
                  <a:pt x="43706" y="5995"/>
                  <a:pt x="42860" y="5818"/>
                  <a:pt x="42083" y="5818"/>
                </a:cubicBezTo>
                <a:cubicBezTo>
                  <a:pt x="39112" y="5818"/>
                  <a:pt x="37136" y="8404"/>
                  <a:pt x="37971" y="10281"/>
                </a:cubicBezTo>
                <a:cubicBezTo>
                  <a:pt x="38986" y="12612"/>
                  <a:pt x="43723" y="13176"/>
                  <a:pt x="43723" y="13176"/>
                </a:cubicBezTo>
                <a:cubicBezTo>
                  <a:pt x="43723" y="13176"/>
                  <a:pt x="43034" y="13417"/>
                  <a:pt x="41903" y="13417"/>
                </a:cubicBezTo>
                <a:cubicBezTo>
                  <a:pt x="40988" y="13417"/>
                  <a:pt x="39784" y="13259"/>
                  <a:pt x="38422" y="12687"/>
                </a:cubicBezTo>
                <a:cubicBezTo>
                  <a:pt x="35414" y="11409"/>
                  <a:pt x="35715" y="8176"/>
                  <a:pt x="33046" y="4228"/>
                </a:cubicBezTo>
                <a:cubicBezTo>
                  <a:pt x="31301" y="1585"/>
                  <a:pt x="29142" y="1"/>
                  <a:pt x="26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
          <p:cNvSpPr/>
          <p:nvPr/>
        </p:nvSpPr>
        <p:spPr>
          <a:xfrm>
            <a:off x="5845550" y="2869575"/>
            <a:ext cx="3167674" cy="1013126"/>
          </a:xfrm>
          <a:custGeom>
            <a:avLst/>
            <a:gdLst/>
            <a:ahLst/>
            <a:cxnLst/>
            <a:rect l="l" t="t" r="r" b="b"/>
            <a:pathLst>
              <a:path w="73873" h="23627" extrusionOk="0">
                <a:moveTo>
                  <a:pt x="30622" y="1"/>
                </a:moveTo>
                <a:cubicBezTo>
                  <a:pt x="25332" y="1"/>
                  <a:pt x="21000" y="2227"/>
                  <a:pt x="20452" y="5791"/>
                </a:cubicBezTo>
                <a:cubicBezTo>
                  <a:pt x="19624" y="11204"/>
                  <a:pt x="24737" y="13535"/>
                  <a:pt x="24737" y="13535"/>
                </a:cubicBezTo>
                <a:cubicBezTo>
                  <a:pt x="24737" y="13535"/>
                  <a:pt x="21993" y="13122"/>
                  <a:pt x="21053" y="11806"/>
                </a:cubicBezTo>
                <a:cubicBezTo>
                  <a:pt x="20151" y="10490"/>
                  <a:pt x="19850" y="9362"/>
                  <a:pt x="19850" y="9362"/>
                </a:cubicBezTo>
                <a:cubicBezTo>
                  <a:pt x="19850" y="9362"/>
                  <a:pt x="16880" y="11204"/>
                  <a:pt x="17519" y="13422"/>
                </a:cubicBezTo>
                <a:cubicBezTo>
                  <a:pt x="18121" y="15678"/>
                  <a:pt x="20677" y="15979"/>
                  <a:pt x="20677" y="15979"/>
                </a:cubicBezTo>
                <a:cubicBezTo>
                  <a:pt x="20677" y="15979"/>
                  <a:pt x="18121" y="15979"/>
                  <a:pt x="17294" y="15377"/>
                </a:cubicBezTo>
                <a:lnTo>
                  <a:pt x="17294" y="15377"/>
                </a:lnTo>
                <a:cubicBezTo>
                  <a:pt x="17294" y="15377"/>
                  <a:pt x="18308" y="18009"/>
                  <a:pt x="13647" y="18610"/>
                </a:cubicBezTo>
                <a:cubicBezTo>
                  <a:pt x="13104" y="18684"/>
                  <a:pt x="12503" y="18717"/>
                  <a:pt x="11867" y="18717"/>
                </a:cubicBezTo>
                <a:cubicBezTo>
                  <a:pt x="6998" y="18717"/>
                  <a:pt x="1" y="16806"/>
                  <a:pt x="0" y="16806"/>
                </a:cubicBezTo>
                <a:lnTo>
                  <a:pt x="0" y="16806"/>
                </a:lnTo>
                <a:cubicBezTo>
                  <a:pt x="1" y="16806"/>
                  <a:pt x="7900" y="21379"/>
                  <a:pt x="13654" y="21379"/>
                </a:cubicBezTo>
                <a:cubicBezTo>
                  <a:pt x="13894" y="21379"/>
                  <a:pt x="14130" y="21371"/>
                  <a:pt x="14361" y="21355"/>
                </a:cubicBezTo>
                <a:cubicBezTo>
                  <a:pt x="20151" y="20979"/>
                  <a:pt x="24324" y="18610"/>
                  <a:pt x="27482" y="18310"/>
                </a:cubicBezTo>
                <a:cubicBezTo>
                  <a:pt x="30639" y="18009"/>
                  <a:pt x="31955" y="18009"/>
                  <a:pt x="31955" y="18009"/>
                </a:cubicBezTo>
                <a:lnTo>
                  <a:pt x="31955" y="18009"/>
                </a:lnTo>
                <a:cubicBezTo>
                  <a:pt x="31955" y="18009"/>
                  <a:pt x="27482" y="19362"/>
                  <a:pt x="26655" y="19663"/>
                </a:cubicBezTo>
                <a:cubicBezTo>
                  <a:pt x="25894" y="19917"/>
                  <a:pt x="28694" y="23627"/>
                  <a:pt x="32633" y="23627"/>
                </a:cubicBezTo>
                <a:cubicBezTo>
                  <a:pt x="32781" y="23627"/>
                  <a:pt x="32932" y="23621"/>
                  <a:pt x="33083" y="23610"/>
                </a:cubicBezTo>
                <a:cubicBezTo>
                  <a:pt x="37256" y="23310"/>
                  <a:pt x="38760" y="19776"/>
                  <a:pt x="42031" y="19099"/>
                </a:cubicBezTo>
                <a:cubicBezTo>
                  <a:pt x="44109" y="18664"/>
                  <a:pt x="45985" y="18586"/>
                  <a:pt x="47061" y="18586"/>
                </a:cubicBezTo>
                <a:cubicBezTo>
                  <a:pt x="47658" y="18586"/>
                  <a:pt x="48008" y="18610"/>
                  <a:pt x="48008" y="18610"/>
                </a:cubicBezTo>
                <a:cubicBezTo>
                  <a:pt x="48008" y="18610"/>
                  <a:pt x="42519" y="18723"/>
                  <a:pt x="41918" y="20189"/>
                </a:cubicBezTo>
                <a:cubicBezTo>
                  <a:pt x="41394" y="21466"/>
                  <a:pt x="42096" y="22030"/>
                  <a:pt x="44572" y="22030"/>
                </a:cubicBezTo>
                <a:cubicBezTo>
                  <a:pt x="44939" y="22030"/>
                  <a:pt x="45344" y="22018"/>
                  <a:pt x="45790" y="21994"/>
                </a:cubicBezTo>
                <a:cubicBezTo>
                  <a:pt x="49249" y="21768"/>
                  <a:pt x="53421" y="20791"/>
                  <a:pt x="55452" y="20189"/>
                </a:cubicBezTo>
                <a:cubicBezTo>
                  <a:pt x="55620" y="20143"/>
                  <a:pt x="55803" y="20121"/>
                  <a:pt x="56003" y="20121"/>
                </a:cubicBezTo>
                <a:cubicBezTo>
                  <a:pt x="57964" y="20121"/>
                  <a:pt x="61402" y="22175"/>
                  <a:pt x="65625" y="22175"/>
                </a:cubicBezTo>
                <a:cubicBezTo>
                  <a:pt x="66157" y="22175"/>
                  <a:pt x="66701" y="22142"/>
                  <a:pt x="67256" y="22069"/>
                </a:cubicBezTo>
                <a:cubicBezTo>
                  <a:pt x="72632" y="21355"/>
                  <a:pt x="73872" y="19663"/>
                  <a:pt x="73873" y="19663"/>
                </a:cubicBezTo>
                <a:lnTo>
                  <a:pt x="73873" y="19663"/>
                </a:lnTo>
                <a:cubicBezTo>
                  <a:pt x="73872" y="19663"/>
                  <a:pt x="72088" y="20793"/>
                  <a:pt x="69010" y="20793"/>
                </a:cubicBezTo>
                <a:cubicBezTo>
                  <a:pt x="67849" y="20793"/>
                  <a:pt x="66504" y="20632"/>
                  <a:pt x="65000" y="20189"/>
                </a:cubicBezTo>
                <a:cubicBezTo>
                  <a:pt x="59557" y="18623"/>
                  <a:pt x="53817" y="11917"/>
                  <a:pt x="48149" y="11917"/>
                </a:cubicBezTo>
                <a:cubicBezTo>
                  <a:pt x="48102" y="11917"/>
                  <a:pt x="48055" y="11918"/>
                  <a:pt x="48008" y="11919"/>
                </a:cubicBezTo>
                <a:cubicBezTo>
                  <a:pt x="42331" y="11994"/>
                  <a:pt x="38760" y="13422"/>
                  <a:pt x="38760" y="13422"/>
                </a:cubicBezTo>
                <a:cubicBezTo>
                  <a:pt x="38760" y="13422"/>
                  <a:pt x="42444" y="10076"/>
                  <a:pt x="46091" y="10076"/>
                </a:cubicBezTo>
                <a:cubicBezTo>
                  <a:pt x="46091" y="10076"/>
                  <a:pt x="47406" y="5603"/>
                  <a:pt x="39061" y="1843"/>
                </a:cubicBezTo>
                <a:cubicBezTo>
                  <a:pt x="36248" y="576"/>
                  <a:pt x="33311" y="1"/>
                  <a:pt x="30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1">
  <p:cSld name="CUSTOM_3_1_1">
    <p:spTree>
      <p:nvGrpSpPr>
        <p:cNvPr id="1" name="Shape 11125"/>
        <p:cNvGrpSpPr/>
        <p:nvPr/>
      </p:nvGrpSpPr>
      <p:grpSpPr>
        <a:xfrm>
          <a:off x="0" y="0"/>
          <a:ext cx="0" cy="0"/>
          <a:chOff x="0" y="0"/>
          <a:chExt cx="0" cy="0"/>
        </a:xfrm>
      </p:grpSpPr>
      <p:grpSp>
        <p:nvGrpSpPr>
          <p:cNvPr id="11126" name="Google Shape;11126;p14"/>
          <p:cNvGrpSpPr/>
          <p:nvPr/>
        </p:nvGrpSpPr>
        <p:grpSpPr>
          <a:xfrm>
            <a:off x="63" y="-19"/>
            <a:ext cx="9144038" cy="5143491"/>
            <a:chOff x="3450750" y="2336425"/>
            <a:chExt cx="2076350" cy="1165875"/>
          </a:xfrm>
        </p:grpSpPr>
        <p:sp>
          <p:nvSpPr>
            <p:cNvPr id="11127" name="Google Shape;11127;p14"/>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4"/>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4"/>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14"/>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14"/>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14"/>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14"/>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14"/>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4"/>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4"/>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4"/>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4"/>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4"/>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14"/>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14"/>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4"/>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4"/>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14"/>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14"/>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14"/>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14"/>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4"/>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14"/>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14"/>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14"/>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14"/>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14"/>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14"/>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14"/>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4"/>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14"/>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14"/>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14"/>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4"/>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14"/>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14"/>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14"/>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14"/>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14"/>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4"/>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14"/>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14"/>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14"/>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4"/>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14"/>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14"/>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14"/>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14"/>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4"/>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4"/>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4"/>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14"/>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14"/>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14"/>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14"/>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14"/>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14"/>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14"/>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14"/>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14"/>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4"/>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14"/>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14"/>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14"/>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14"/>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14"/>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14"/>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14"/>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14"/>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14"/>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14"/>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4"/>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4"/>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14"/>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14"/>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14"/>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14"/>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14"/>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14"/>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14"/>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14"/>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14"/>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14"/>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14"/>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14"/>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14"/>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14"/>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14"/>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4"/>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14"/>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14"/>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14"/>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14"/>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14"/>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4"/>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14"/>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14"/>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14"/>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14"/>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14"/>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14"/>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14"/>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14"/>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14"/>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14"/>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14"/>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14"/>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14"/>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14"/>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14"/>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14"/>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4"/>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4"/>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4"/>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14"/>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14"/>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14"/>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14"/>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14"/>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14"/>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14"/>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14"/>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14"/>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14"/>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14"/>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14"/>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14"/>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14"/>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14"/>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14"/>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14"/>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14"/>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4"/>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14"/>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14"/>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14"/>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14"/>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14"/>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14"/>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14"/>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14"/>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14"/>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14"/>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14"/>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14"/>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14"/>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14"/>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14"/>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14"/>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14"/>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14"/>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14"/>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14"/>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4"/>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14"/>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4"/>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14"/>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14"/>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14"/>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14"/>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14"/>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4"/>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14"/>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14"/>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14"/>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14"/>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14"/>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4"/>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14"/>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14"/>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4"/>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14"/>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14"/>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14"/>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4"/>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14"/>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14"/>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14"/>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14"/>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14"/>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4"/>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14"/>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14"/>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4"/>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4"/>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4"/>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14"/>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14"/>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4"/>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4"/>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4"/>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14"/>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14"/>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4"/>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4"/>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4"/>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4"/>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4"/>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4"/>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4"/>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14"/>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4"/>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4"/>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14"/>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4"/>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14"/>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14"/>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14"/>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4"/>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4"/>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4"/>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14"/>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4"/>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4"/>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4"/>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14"/>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14"/>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14"/>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14"/>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14"/>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4"/>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4"/>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14"/>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14"/>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14"/>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4"/>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4"/>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4"/>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4"/>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14"/>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14"/>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4"/>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14"/>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14"/>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14"/>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14"/>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4"/>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4"/>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4"/>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14"/>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14"/>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4"/>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4"/>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4"/>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14"/>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14"/>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14"/>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4"/>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14"/>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14"/>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4"/>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14"/>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14"/>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4"/>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4"/>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14"/>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14"/>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4"/>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4"/>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4"/>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14"/>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4"/>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4"/>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4"/>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14"/>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14"/>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4"/>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4"/>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14"/>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14"/>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14"/>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4"/>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14"/>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14"/>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4"/>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14"/>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4"/>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14"/>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14"/>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4"/>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14"/>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4"/>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4"/>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14"/>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14"/>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14"/>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14"/>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14"/>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14"/>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14"/>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4"/>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4"/>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4"/>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4"/>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14"/>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14"/>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4"/>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4"/>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4"/>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14"/>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14"/>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4"/>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4"/>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14"/>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14"/>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14"/>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4"/>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4"/>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14"/>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4"/>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4"/>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4"/>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14"/>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14"/>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14"/>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14"/>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14"/>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14"/>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14"/>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4"/>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4"/>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14"/>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4"/>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4"/>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4"/>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4"/>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4"/>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14"/>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14"/>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4"/>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4"/>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4"/>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4"/>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14"/>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4"/>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4"/>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14"/>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4"/>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4"/>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4"/>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4"/>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4"/>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4"/>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4"/>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14"/>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14"/>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4"/>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4"/>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14"/>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14"/>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14"/>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14"/>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4"/>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14"/>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14"/>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14"/>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4"/>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4"/>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4"/>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4"/>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4"/>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14"/>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4"/>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4"/>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14"/>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4"/>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4"/>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14"/>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4"/>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14"/>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14"/>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4"/>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4"/>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4"/>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4"/>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4"/>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4"/>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4"/>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14"/>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14"/>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4"/>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14"/>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14"/>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14"/>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14"/>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14"/>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14"/>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4"/>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14"/>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14"/>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14"/>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14"/>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4"/>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4"/>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4"/>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14"/>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14"/>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4"/>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4"/>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14"/>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14"/>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4"/>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4"/>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14"/>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4"/>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4"/>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14"/>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14"/>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4"/>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4"/>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14"/>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4"/>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14"/>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4"/>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14"/>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14"/>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4"/>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4"/>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4"/>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14"/>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14"/>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14"/>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14"/>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14"/>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14"/>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4"/>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4"/>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14"/>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14"/>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14"/>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4"/>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4"/>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14"/>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14"/>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14"/>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14"/>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4"/>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4"/>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14"/>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14"/>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4"/>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14"/>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14"/>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14"/>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4"/>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14"/>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4"/>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4"/>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14"/>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14"/>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4"/>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14"/>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14"/>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4"/>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4"/>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4"/>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4"/>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4"/>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4"/>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14"/>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14"/>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14"/>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4"/>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4"/>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14"/>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14"/>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4"/>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4"/>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14"/>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14"/>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14"/>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14"/>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4"/>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4"/>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14"/>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14"/>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14"/>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4"/>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4"/>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14"/>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14"/>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14"/>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14"/>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14"/>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14"/>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4"/>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14"/>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14"/>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14"/>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4"/>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4"/>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4"/>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4"/>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4"/>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4"/>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14"/>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4"/>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4"/>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14"/>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4"/>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4"/>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4"/>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14"/>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14"/>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4"/>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4"/>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4"/>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4"/>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4"/>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14"/>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4"/>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4"/>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4"/>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4"/>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14"/>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4"/>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4"/>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4"/>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4"/>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14"/>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14"/>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14"/>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4"/>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14"/>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14"/>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4"/>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14"/>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14"/>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4"/>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4"/>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4"/>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14"/>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14"/>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4"/>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14"/>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4"/>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4"/>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14"/>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14"/>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4"/>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4"/>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14"/>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14"/>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4"/>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4"/>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4"/>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4"/>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4"/>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14"/>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14"/>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14"/>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14"/>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14"/>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4"/>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4"/>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4"/>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4"/>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4"/>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14"/>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4"/>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4"/>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4"/>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14"/>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14"/>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4"/>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14"/>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14"/>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14"/>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4"/>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4"/>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14"/>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4"/>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4"/>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14"/>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4"/>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14"/>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14"/>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4"/>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4"/>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4"/>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4"/>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4"/>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14"/>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4"/>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4"/>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14"/>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14"/>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4"/>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4"/>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4"/>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4"/>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4"/>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4"/>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14"/>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4"/>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4"/>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14"/>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4"/>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4"/>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4"/>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14"/>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14"/>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4"/>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4"/>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4"/>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4"/>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14"/>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14"/>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4"/>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4"/>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4"/>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4"/>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14"/>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14"/>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4"/>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4"/>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4"/>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14"/>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14"/>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4"/>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4"/>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4"/>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4"/>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4"/>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4"/>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4"/>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4"/>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14"/>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4"/>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4"/>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4"/>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4"/>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4"/>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4"/>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4"/>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4"/>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4"/>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4"/>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4"/>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4"/>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4"/>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14"/>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4"/>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4"/>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4"/>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4"/>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4"/>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4"/>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4"/>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4"/>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14"/>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14"/>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4"/>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4"/>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4"/>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4"/>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14"/>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4"/>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4"/>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4"/>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4"/>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4"/>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14"/>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14"/>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4"/>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4"/>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4"/>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4"/>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14"/>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14"/>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4"/>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4"/>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4"/>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4"/>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14"/>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4"/>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14"/>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4"/>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4"/>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4"/>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4"/>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4"/>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14"/>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14"/>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4"/>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14"/>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14"/>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14"/>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14"/>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14"/>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4"/>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4"/>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4"/>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14"/>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14"/>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4"/>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4"/>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14"/>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4"/>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4"/>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4"/>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4"/>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4"/>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4"/>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4"/>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4"/>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4"/>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14"/>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4"/>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4"/>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14"/>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4"/>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4"/>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4"/>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14"/>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4"/>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4"/>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14"/>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14"/>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4"/>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4"/>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4"/>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4"/>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4"/>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4"/>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14"/>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4"/>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4"/>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4"/>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4"/>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14"/>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14"/>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4"/>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4"/>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14"/>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14"/>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14"/>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4"/>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4"/>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4"/>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4"/>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4"/>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4"/>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14"/>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4"/>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14"/>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14"/>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4"/>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4"/>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4"/>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14"/>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14"/>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4"/>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4"/>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4"/>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4"/>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4"/>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14"/>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4"/>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4"/>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4"/>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4"/>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4"/>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4"/>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4"/>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4"/>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14"/>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4"/>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4"/>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4"/>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4"/>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4"/>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14"/>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4"/>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14"/>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14"/>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4"/>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4"/>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4"/>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4"/>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4"/>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4"/>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14"/>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14"/>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4"/>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4"/>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4"/>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14"/>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4"/>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4"/>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4"/>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14"/>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14"/>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4"/>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4"/>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4"/>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4"/>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4"/>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4"/>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14"/>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4"/>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4"/>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4"/>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4"/>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14"/>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4"/>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4"/>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4"/>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4"/>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4"/>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4"/>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4"/>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4"/>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4"/>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14"/>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4"/>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4"/>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4"/>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4"/>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4"/>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4"/>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4"/>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4"/>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4"/>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4"/>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4"/>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4"/>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4"/>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4"/>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4"/>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14"/>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14"/>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14"/>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4"/>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4"/>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4"/>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4"/>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4"/>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14"/>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4"/>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4"/>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4"/>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4"/>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4"/>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4"/>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14"/>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14"/>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14"/>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4"/>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4"/>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14"/>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14"/>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4"/>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4"/>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4"/>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4"/>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4"/>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4"/>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4"/>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4"/>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4"/>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4"/>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4"/>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4"/>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4"/>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14"/>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14"/>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14"/>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4"/>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4"/>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4"/>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14"/>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4"/>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4"/>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4"/>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4"/>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4"/>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14"/>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4"/>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4"/>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4"/>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4"/>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14"/>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4"/>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4"/>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4"/>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4"/>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4"/>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4"/>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4"/>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4"/>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14"/>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4"/>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14"/>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14"/>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4"/>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4"/>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14"/>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14"/>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4"/>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4"/>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14"/>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4"/>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14"/>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4"/>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4"/>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4"/>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14"/>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14"/>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4"/>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4"/>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4"/>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4"/>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4"/>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4"/>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4"/>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4"/>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4"/>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14"/>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4"/>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4"/>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4"/>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4"/>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4"/>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14"/>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14"/>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4"/>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4"/>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4"/>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4"/>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4"/>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4"/>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4"/>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4"/>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4"/>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4"/>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4"/>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4"/>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4"/>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4"/>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4"/>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4"/>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4"/>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4"/>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14"/>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14"/>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14"/>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14"/>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4"/>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4"/>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14"/>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4"/>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4"/>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4"/>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4"/>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4"/>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4"/>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4"/>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14"/>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4"/>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4"/>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4"/>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4"/>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4"/>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14"/>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4"/>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4"/>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4"/>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4"/>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4"/>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4"/>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4"/>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4"/>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4"/>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4"/>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14"/>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14"/>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4"/>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4"/>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14"/>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4"/>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4"/>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4"/>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4"/>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4"/>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14"/>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14"/>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4"/>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4"/>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14"/>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14"/>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4"/>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4"/>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4"/>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4"/>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14"/>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4"/>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4"/>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4"/>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14"/>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4"/>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4"/>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4"/>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4"/>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4"/>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14"/>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14"/>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4"/>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4"/>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14"/>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14"/>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14"/>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4"/>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4"/>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14"/>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14"/>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4"/>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4"/>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14"/>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4"/>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4"/>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4"/>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9" name="Google Shape;12149;p14"/>
          <p:cNvSpPr/>
          <p:nvPr/>
        </p:nvSpPr>
        <p:spPr>
          <a:xfrm>
            <a:off x="295775" y="297300"/>
            <a:ext cx="8556600" cy="4552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14"/>
          <p:cNvSpPr txBox="1">
            <a:spLocks noGrp="1"/>
          </p:cNvSpPr>
          <p:nvPr>
            <p:ph type="title"/>
          </p:nvPr>
        </p:nvSpPr>
        <p:spPr>
          <a:xfrm>
            <a:off x="726300" y="441350"/>
            <a:ext cx="7691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12151" name="Google Shape;12151;p14">
            <a:hlinkClick r:id="rId2" action="ppaction://hlinksldjump"/>
          </p:cNvPr>
          <p:cNvSpPr txBox="1">
            <a:spLocks noGrp="1"/>
          </p:cNvSpPr>
          <p:nvPr>
            <p:ph type="subTitle" idx="1"/>
          </p:nvPr>
        </p:nvSpPr>
        <p:spPr>
          <a:xfrm>
            <a:off x="713268" y="2297088"/>
            <a:ext cx="24477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b="1">
                <a:solidFill>
                  <a:schemeClr val="accent1"/>
                </a:solidFill>
              </a:defRPr>
            </a:lvl1pPr>
            <a:lvl2pPr lvl="1" algn="ctr" rtl="0">
              <a:spcBef>
                <a:spcPts val="0"/>
              </a:spcBef>
              <a:spcAft>
                <a:spcPts val="0"/>
              </a:spcAft>
              <a:buNone/>
              <a:defRPr sz="1800">
                <a:solidFill>
                  <a:schemeClr val="accent1"/>
                </a:solidFill>
              </a:defRPr>
            </a:lvl2pPr>
            <a:lvl3pPr lvl="2" algn="ctr" rtl="0">
              <a:spcBef>
                <a:spcPts val="0"/>
              </a:spcBef>
              <a:spcAft>
                <a:spcPts val="0"/>
              </a:spcAft>
              <a:buNone/>
              <a:defRPr sz="1800">
                <a:solidFill>
                  <a:schemeClr val="accent1"/>
                </a:solidFill>
              </a:defRPr>
            </a:lvl3pPr>
            <a:lvl4pPr lvl="3" algn="ctr" rtl="0">
              <a:spcBef>
                <a:spcPts val="0"/>
              </a:spcBef>
              <a:spcAft>
                <a:spcPts val="0"/>
              </a:spcAft>
              <a:buNone/>
              <a:defRPr sz="1800">
                <a:solidFill>
                  <a:schemeClr val="accent1"/>
                </a:solidFill>
              </a:defRPr>
            </a:lvl4pPr>
            <a:lvl5pPr lvl="4" algn="ctr" rtl="0">
              <a:spcBef>
                <a:spcPts val="0"/>
              </a:spcBef>
              <a:spcAft>
                <a:spcPts val="0"/>
              </a:spcAft>
              <a:buNone/>
              <a:defRPr sz="1800">
                <a:solidFill>
                  <a:schemeClr val="accent1"/>
                </a:solidFill>
              </a:defRPr>
            </a:lvl5pPr>
            <a:lvl6pPr lvl="5" algn="ctr" rtl="0">
              <a:spcBef>
                <a:spcPts val="0"/>
              </a:spcBef>
              <a:spcAft>
                <a:spcPts val="0"/>
              </a:spcAft>
              <a:buNone/>
              <a:defRPr sz="1800">
                <a:solidFill>
                  <a:schemeClr val="accent1"/>
                </a:solidFill>
              </a:defRPr>
            </a:lvl6pPr>
            <a:lvl7pPr lvl="6" algn="ctr" rtl="0">
              <a:spcBef>
                <a:spcPts val="0"/>
              </a:spcBef>
              <a:spcAft>
                <a:spcPts val="0"/>
              </a:spcAft>
              <a:buNone/>
              <a:defRPr sz="1800">
                <a:solidFill>
                  <a:schemeClr val="accent1"/>
                </a:solidFill>
              </a:defRPr>
            </a:lvl7pPr>
            <a:lvl8pPr lvl="7" algn="ctr" rtl="0">
              <a:spcBef>
                <a:spcPts val="0"/>
              </a:spcBef>
              <a:spcAft>
                <a:spcPts val="0"/>
              </a:spcAft>
              <a:buNone/>
              <a:defRPr sz="1800">
                <a:solidFill>
                  <a:schemeClr val="accent1"/>
                </a:solidFill>
              </a:defRPr>
            </a:lvl8pPr>
            <a:lvl9pPr lvl="8" algn="ctr" rtl="0">
              <a:spcBef>
                <a:spcPts val="0"/>
              </a:spcBef>
              <a:spcAft>
                <a:spcPts val="0"/>
              </a:spcAft>
              <a:buNone/>
              <a:defRPr sz="1800">
                <a:solidFill>
                  <a:schemeClr val="accent1"/>
                </a:solidFill>
              </a:defRPr>
            </a:lvl9pPr>
          </a:lstStyle>
          <a:p>
            <a:endParaRPr/>
          </a:p>
        </p:txBody>
      </p:sp>
      <p:sp>
        <p:nvSpPr>
          <p:cNvPr id="12152" name="Google Shape;12152;p14"/>
          <p:cNvSpPr txBox="1">
            <a:spLocks noGrp="1"/>
          </p:cNvSpPr>
          <p:nvPr>
            <p:ph type="subTitle" idx="2"/>
          </p:nvPr>
        </p:nvSpPr>
        <p:spPr>
          <a:xfrm>
            <a:off x="713268" y="2694009"/>
            <a:ext cx="24477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12153" name="Google Shape;12153;p14">
            <a:hlinkClick r:id="rId3" action="ppaction://hlinksldjump"/>
          </p:cNvPr>
          <p:cNvSpPr txBox="1">
            <a:spLocks noGrp="1"/>
          </p:cNvSpPr>
          <p:nvPr>
            <p:ph type="subTitle" idx="3"/>
          </p:nvPr>
        </p:nvSpPr>
        <p:spPr>
          <a:xfrm>
            <a:off x="3348150" y="3144463"/>
            <a:ext cx="24477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b="1">
                <a:solidFill>
                  <a:schemeClr val="accent1"/>
                </a:solidFill>
              </a:defRPr>
            </a:lvl1pPr>
            <a:lvl2pPr lvl="1" algn="ctr" rtl="0">
              <a:spcBef>
                <a:spcPts val="0"/>
              </a:spcBef>
              <a:spcAft>
                <a:spcPts val="0"/>
              </a:spcAft>
              <a:buNone/>
              <a:defRPr sz="1800">
                <a:solidFill>
                  <a:schemeClr val="accent1"/>
                </a:solidFill>
              </a:defRPr>
            </a:lvl2pPr>
            <a:lvl3pPr lvl="2" algn="ctr" rtl="0">
              <a:spcBef>
                <a:spcPts val="0"/>
              </a:spcBef>
              <a:spcAft>
                <a:spcPts val="0"/>
              </a:spcAft>
              <a:buNone/>
              <a:defRPr sz="1800">
                <a:solidFill>
                  <a:schemeClr val="accent1"/>
                </a:solidFill>
              </a:defRPr>
            </a:lvl3pPr>
            <a:lvl4pPr lvl="3" algn="ctr" rtl="0">
              <a:spcBef>
                <a:spcPts val="0"/>
              </a:spcBef>
              <a:spcAft>
                <a:spcPts val="0"/>
              </a:spcAft>
              <a:buNone/>
              <a:defRPr sz="1800">
                <a:solidFill>
                  <a:schemeClr val="accent1"/>
                </a:solidFill>
              </a:defRPr>
            </a:lvl4pPr>
            <a:lvl5pPr lvl="4" algn="ctr" rtl="0">
              <a:spcBef>
                <a:spcPts val="0"/>
              </a:spcBef>
              <a:spcAft>
                <a:spcPts val="0"/>
              </a:spcAft>
              <a:buNone/>
              <a:defRPr sz="1800">
                <a:solidFill>
                  <a:schemeClr val="accent1"/>
                </a:solidFill>
              </a:defRPr>
            </a:lvl5pPr>
            <a:lvl6pPr lvl="5" algn="ctr" rtl="0">
              <a:spcBef>
                <a:spcPts val="0"/>
              </a:spcBef>
              <a:spcAft>
                <a:spcPts val="0"/>
              </a:spcAft>
              <a:buNone/>
              <a:defRPr sz="1800">
                <a:solidFill>
                  <a:schemeClr val="accent1"/>
                </a:solidFill>
              </a:defRPr>
            </a:lvl6pPr>
            <a:lvl7pPr lvl="6" algn="ctr" rtl="0">
              <a:spcBef>
                <a:spcPts val="0"/>
              </a:spcBef>
              <a:spcAft>
                <a:spcPts val="0"/>
              </a:spcAft>
              <a:buNone/>
              <a:defRPr sz="1800">
                <a:solidFill>
                  <a:schemeClr val="accent1"/>
                </a:solidFill>
              </a:defRPr>
            </a:lvl7pPr>
            <a:lvl8pPr lvl="7" algn="ctr" rtl="0">
              <a:spcBef>
                <a:spcPts val="0"/>
              </a:spcBef>
              <a:spcAft>
                <a:spcPts val="0"/>
              </a:spcAft>
              <a:buNone/>
              <a:defRPr sz="1800">
                <a:solidFill>
                  <a:schemeClr val="accent1"/>
                </a:solidFill>
              </a:defRPr>
            </a:lvl8pPr>
            <a:lvl9pPr lvl="8" algn="ctr" rtl="0">
              <a:spcBef>
                <a:spcPts val="0"/>
              </a:spcBef>
              <a:spcAft>
                <a:spcPts val="0"/>
              </a:spcAft>
              <a:buNone/>
              <a:defRPr sz="1800">
                <a:solidFill>
                  <a:schemeClr val="accent1"/>
                </a:solidFill>
              </a:defRPr>
            </a:lvl9pPr>
          </a:lstStyle>
          <a:p>
            <a:endParaRPr/>
          </a:p>
        </p:txBody>
      </p:sp>
      <p:sp>
        <p:nvSpPr>
          <p:cNvPr id="12154" name="Google Shape;12154;p14"/>
          <p:cNvSpPr txBox="1">
            <a:spLocks noGrp="1"/>
          </p:cNvSpPr>
          <p:nvPr>
            <p:ph type="subTitle" idx="4"/>
          </p:nvPr>
        </p:nvSpPr>
        <p:spPr>
          <a:xfrm>
            <a:off x="3348150" y="3541362"/>
            <a:ext cx="24477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12155" name="Google Shape;12155;p14">
            <a:hlinkClick r:id="rId4" action="ppaction://hlinksldjump"/>
          </p:cNvPr>
          <p:cNvSpPr txBox="1">
            <a:spLocks noGrp="1"/>
          </p:cNvSpPr>
          <p:nvPr>
            <p:ph type="subTitle" idx="5"/>
          </p:nvPr>
        </p:nvSpPr>
        <p:spPr>
          <a:xfrm>
            <a:off x="5983084" y="2297075"/>
            <a:ext cx="24477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b="1">
                <a:solidFill>
                  <a:schemeClr val="accent1"/>
                </a:solidFill>
              </a:defRPr>
            </a:lvl1pPr>
            <a:lvl2pPr lvl="1" algn="ctr" rtl="0">
              <a:spcBef>
                <a:spcPts val="0"/>
              </a:spcBef>
              <a:spcAft>
                <a:spcPts val="0"/>
              </a:spcAft>
              <a:buNone/>
              <a:defRPr sz="1800">
                <a:solidFill>
                  <a:schemeClr val="accent1"/>
                </a:solidFill>
              </a:defRPr>
            </a:lvl2pPr>
            <a:lvl3pPr lvl="2" algn="ctr" rtl="0">
              <a:spcBef>
                <a:spcPts val="0"/>
              </a:spcBef>
              <a:spcAft>
                <a:spcPts val="0"/>
              </a:spcAft>
              <a:buNone/>
              <a:defRPr sz="1800">
                <a:solidFill>
                  <a:schemeClr val="accent1"/>
                </a:solidFill>
              </a:defRPr>
            </a:lvl3pPr>
            <a:lvl4pPr lvl="3" algn="ctr" rtl="0">
              <a:spcBef>
                <a:spcPts val="0"/>
              </a:spcBef>
              <a:spcAft>
                <a:spcPts val="0"/>
              </a:spcAft>
              <a:buNone/>
              <a:defRPr sz="1800">
                <a:solidFill>
                  <a:schemeClr val="accent1"/>
                </a:solidFill>
              </a:defRPr>
            </a:lvl4pPr>
            <a:lvl5pPr lvl="4" algn="ctr" rtl="0">
              <a:spcBef>
                <a:spcPts val="0"/>
              </a:spcBef>
              <a:spcAft>
                <a:spcPts val="0"/>
              </a:spcAft>
              <a:buNone/>
              <a:defRPr sz="1800">
                <a:solidFill>
                  <a:schemeClr val="accent1"/>
                </a:solidFill>
              </a:defRPr>
            </a:lvl5pPr>
            <a:lvl6pPr lvl="5" algn="ctr" rtl="0">
              <a:spcBef>
                <a:spcPts val="0"/>
              </a:spcBef>
              <a:spcAft>
                <a:spcPts val="0"/>
              </a:spcAft>
              <a:buNone/>
              <a:defRPr sz="1800">
                <a:solidFill>
                  <a:schemeClr val="accent1"/>
                </a:solidFill>
              </a:defRPr>
            </a:lvl6pPr>
            <a:lvl7pPr lvl="6" algn="ctr" rtl="0">
              <a:spcBef>
                <a:spcPts val="0"/>
              </a:spcBef>
              <a:spcAft>
                <a:spcPts val="0"/>
              </a:spcAft>
              <a:buNone/>
              <a:defRPr sz="1800">
                <a:solidFill>
                  <a:schemeClr val="accent1"/>
                </a:solidFill>
              </a:defRPr>
            </a:lvl7pPr>
            <a:lvl8pPr lvl="7" algn="ctr" rtl="0">
              <a:spcBef>
                <a:spcPts val="0"/>
              </a:spcBef>
              <a:spcAft>
                <a:spcPts val="0"/>
              </a:spcAft>
              <a:buNone/>
              <a:defRPr sz="1800">
                <a:solidFill>
                  <a:schemeClr val="accent1"/>
                </a:solidFill>
              </a:defRPr>
            </a:lvl8pPr>
            <a:lvl9pPr lvl="8" algn="ctr" rtl="0">
              <a:spcBef>
                <a:spcPts val="0"/>
              </a:spcBef>
              <a:spcAft>
                <a:spcPts val="0"/>
              </a:spcAft>
              <a:buNone/>
              <a:defRPr sz="1800">
                <a:solidFill>
                  <a:schemeClr val="accent1"/>
                </a:solidFill>
              </a:defRPr>
            </a:lvl9pPr>
          </a:lstStyle>
          <a:p>
            <a:endParaRPr/>
          </a:p>
        </p:txBody>
      </p:sp>
      <p:sp>
        <p:nvSpPr>
          <p:cNvPr id="12156" name="Google Shape;12156;p14"/>
          <p:cNvSpPr txBox="1">
            <a:spLocks noGrp="1"/>
          </p:cNvSpPr>
          <p:nvPr>
            <p:ph type="subTitle" idx="6"/>
          </p:nvPr>
        </p:nvSpPr>
        <p:spPr>
          <a:xfrm>
            <a:off x="5983084" y="2693998"/>
            <a:ext cx="24477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12157" name="Google Shape;12157;p14"/>
          <p:cNvSpPr txBox="1">
            <a:spLocks noGrp="1"/>
          </p:cNvSpPr>
          <p:nvPr>
            <p:ph type="title" idx="7" hasCustomPrompt="1"/>
          </p:nvPr>
        </p:nvSpPr>
        <p:spPr>
          <a:xfrm>
            <a:off x="1566768" y="1724388"/>
            <a:ext cx="7407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700">
                <a:solidFill>
                  <a:schemeClr val="dk1"/>
                </a:solidFill>
              </a:defRPr>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12158" name="Google Shape;12158;p14"/>
          <p:cNvSpPr txBox="1">
            <a:spLocks noGrp="1"/>
          </p:cNvSpPr>
          <p:nvPr>
            <p:ph type="title" idx="8" hasCustomPrompt="1"/>
          </p:nvPr>
        </p:nvSpPr>
        <p:spPr>
          <a:xfrm>
            <a:off x="4201650" y="2571750"/>
            <a:ext cx="7407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700">
                <a:solidFill>
                  <a:schemeClr val="dk1"/>
                </a:solidFill>
              </a:defRPr>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12159" name="Google Shape;12159;p14"/>
          <p:cNvSpPr txBox="1">
            <a:spLocks noGrp="1"/>
          </p:cNvSpPr>
          <p:nvPr>
            <p:ph type="title" idx="9" hasCustomPrompt="1"/>
          </p:nvPr>
        </p:nvSpPr>
        <p:spPr>
          <a:xfrm>
            <a:off x="6836584" y="1724388"/>
            <a:ext cx="7407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700">
                <a:solidFill>
                  <a:schemeClr val="dk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1">
  <p:cSld name="CUSTOM_3_1_1_1">
    <p:spTree>
      <p:nvGrpSpPr>
        <p:cNvPr id="1" name="Shape 12160"/>
        <p:cNvGrpSpPr/>
        <p:nvPr/>
      </p:nvGrpSpPr>
      <p:grpSpPr>
        <a:xfrm>
          <a:off x="0" y="0"/>
          <a:ext cx="0" cy="0"/>
          <a:chOff x="0" y="0"/>
          <a:chExt cx="0" cy="0"/>
        </a:xfrm>
      </p:grpSpPr>
      <p:grpSp>
        <p:nvGrpSpPr>
          <p:cNvPr id="12161" name="Google Shape;12161;p15"/>
          <p:cNvGrpSpPr/>
          <p:nvPr/>
        </p:nvGrpSpPr>
        <p:grpSpPr>
          <a:xfrm>
            <a:off x="63" y="-19"/>
            <a:ext cx="9144038" cy="5143491"/>
            <a:chOff x="3450750" y="2336425"/>
            <a:chExt cx="2076350" cy="1165875"/>
          </a:xfrm>
        </p:grpSpPr>
        <p:sp>
          <p:nvSpPr>
            <p:cNvPr id="12162" name="Google Shape;12162;p15"/>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5"/>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5"/>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5"/>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5"/>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15"/>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15"/>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5"/>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5"/>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5"/>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15"/>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5"/>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5"/>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5"/>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5"/>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5"/>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5"/>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5"/>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15"/>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15"/>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5"/>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5"/>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5"/>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15"/>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5"/>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5"/>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5"/>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5"/>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15"/>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5"/>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5"/>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5"/>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5"/>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5"/>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5"/>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5"/>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5"/>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15"/>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15"/>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15"/>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5"/>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5"/>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5"/>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5"/>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5"/>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15"/>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15"/>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15"/>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5"/>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5"/>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5"/>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5"/>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5"/>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5"/>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5"/>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5"/>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5"/>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5"/>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5"/>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15"/>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5"/>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5"/>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5"/>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5"/>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5"/>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15"/>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5"/>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15"/>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15"/>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5"/>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15"/>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5"/>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5"/>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5"/>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5"/>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5"/>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5"/>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5"/>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5"/>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5"/>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15"/>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5"/>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5"/>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5"/>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5"/>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5"/>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15"/>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5"/>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5"/>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5"/>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5"/>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5"/>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5"/>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5"/>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15"/>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15"/>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5"/>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5"/>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5"/>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5"/>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15"/>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5"/>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5"/>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5"/>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5"/>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5"/>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5"/>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5"/>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5"/>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5"/>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15"/>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15"/>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5"/>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5"/>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15"/>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15"/>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5"/>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5"/>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15"/>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5"/>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5"/>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5"/>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15"/>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15"/>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5"/>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5"/>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5"/>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5"/>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5"/>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5"/>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5"/>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5"/>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5"/>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5"/>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15"/>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15"/>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5"/>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5"/>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15"/>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15"/>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5"/>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5"/>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5"/>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15"/>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5"/>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5"/>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5"/>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15"/>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15"/>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5"/>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5"/>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5"/>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5"/>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5"/>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5"/>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15"/>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15"/>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5"/>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5"/>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15"/>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15"/>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5"/>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5"/>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5"/>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5"/>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5"/>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5"/>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5"/>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5"/>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15"/>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5"/>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5"/>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5"/>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15"/>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15"/>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5"/>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5"/>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5"/>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5"/>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5"/>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5"/>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5"/>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5"/>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5"/>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5"/>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5"/>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5"/>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5"/>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5"/>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5"/>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5"/>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5"/>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5"/>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5"/>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5"/>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15"/>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15"/>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5"/>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5"/>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15"/>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15"/>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5"/>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5"/>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5"/>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5"/>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5"/>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5"/>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5"/>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15"/>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15"/>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5"/>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5"/>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5"/>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15"/>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5"/>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5"/>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5"/>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5"/>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15"/>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15"/>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5"/>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5"/>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5"/>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5"/>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5"/>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5"/>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5"/>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5"/>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15"/>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5"/>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15"/>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5"/>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15"/>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5"/>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5"/>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15"/>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15"/>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5"/>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5"/>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5"/>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5"/>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5"/>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15"/>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15"/>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5"/>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15"/>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15"/>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5"/>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5"/>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5"/>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5"/>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5"/>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5"/>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5"/>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15"/>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15"/>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5"/>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15"/>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15"/>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5"/>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5"/>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15"/>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15"/>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5"/>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5"/>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5"/>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15"/>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15"/>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15"/>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5"/>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15"/>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15"/>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15"/>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15"/>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15"/>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5"/>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15"/>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15"/>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5"/>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5"/>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5"/>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5"/>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5"/>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15"/>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15"/>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5"/>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5"/>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5"/>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15"/>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5"/>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5"/>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5"/>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15"/>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15"/>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5"/>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5"/>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15"/>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15"/>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5"/>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15"/>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5"/>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5"/>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15"/>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15"/>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15"/>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5"/>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5"/>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15"/>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15"/>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5"/>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15"/>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15"/>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5"/>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5"/>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15"/>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15"/>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5"/>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5"/>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5"/>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5"/>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15"/>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15"/>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15"/>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5"/>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5"/>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5"/>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5"/>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5"/>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5"/>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5"/>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5"/>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5"/>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5"/>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15"/>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15"/>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5"/>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15"/>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15"/>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15"/>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5"/>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15"/>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15"/>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5"/>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5"/>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15"/>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15"/>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15"/>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5"/>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5"/>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5"/>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15"/>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15"/>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5"/>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15"/>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15"/>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5"/>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5"/>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15"/>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5"/>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5"/>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15"/>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15"/>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15"/>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5"/>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5"/>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5"/>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5"/>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5"/>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5"/>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5"/>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15"/>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5"/>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15"/>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5"/>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5"/>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15"/>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5"/>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5"/>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5"/>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5"/>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5"/>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15"/>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15"/>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15"/>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5"/>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5"/>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15"/>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15"/>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15"/>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15"/>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15"/>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5"/>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15"/>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15"/>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15"/>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5"/>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5"/>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5"/>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15"/>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15"/>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15"/>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5"/>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15"/>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15"/>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5"/>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15"/>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15"/>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15"/>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15"/>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5"/>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5"/>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5"/>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15"/>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15"/>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5"/>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15"/>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5"/>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15"/>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15"/>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15"/>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15"/>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5"/>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5"/>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15"/>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15"/>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5"/>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15"/>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15"/>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15"/>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15"/>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15"/>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5"/>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5"/>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15"/>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15"/>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15"/>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15"/>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15"/>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15"/>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15"/>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5"/>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15"/>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15"/>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15"/>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5"/>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15"/>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15"/>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5"/>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15"/>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15"/>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5"/>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5"/>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5"/>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5"/>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15"/>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15"/>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5"/>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15"/>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15"/>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15"/>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5"/>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15"/>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15"/>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5"/>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5"/>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5"/>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5"/>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15"/>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15"/>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15"/>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15"/>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15"/>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5"/>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15"/>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15"/>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15"/>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5"/>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15"/>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5"/>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15"/>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15"/>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5"/>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15"/>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15"/>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5"/>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15"/>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5"/>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5"/>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15"/>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15"/>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15"/>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15"/>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5"/>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5"/>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5"/>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15"/>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15"/>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15"/>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5"/>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15"/>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15"/>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15"/>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5"/>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5"/>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5"/>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5"/>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5"/>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5"/>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15"/>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15"/>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15"/>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15"/>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5"/>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5"/>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5"/>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15"/>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5"/>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5"/>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5"/>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15"/>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15"/>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15"/>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5"/>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15"/>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15"/>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5"/>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15"/>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5"/>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5"/>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15"/>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15"/>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5"/>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15"/>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5"/>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5"/>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5"/>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15"/>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15"/>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5"/>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5"/>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5"/>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15"/>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15"/>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15"/>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15"/>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15"/>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15"/>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15"/>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5"/>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5"/>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5"/>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5"/>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15"/>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15"/>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15"/>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15"/>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15"/>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5"/>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15"/>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5"/>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15"/>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15"/>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5"/>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15"/>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15"/>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15"/>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15"/>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5"/>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15"/>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15"/>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5"/>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15"/>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15"/>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15"/>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5"/>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5"/>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5"/>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5"/>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5"/>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15"/>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15"/>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5"/>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5"/>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5"/>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5"/>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15"/>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15"/>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15"/>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15"/>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15"/>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5"/>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5"/>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15"/>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15"/>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15"/>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15"/>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5"/>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5"/>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5"/>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15"/>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15"/>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5"/>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5"/>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15"/>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15"/>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5"/>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15"/>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15"/>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5"/>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5"/>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5"/>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15"/>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15"/>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15"/>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15"/>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5"/>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5"/>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15"/>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15"/>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15"/>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5"/>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5"/>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15"/>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5"/>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15"/>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15"/>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5"/>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15"/>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15"/>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5"/>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15"/>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15"/>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15"/>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15"/>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15"/>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15"/>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15"/>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5"/>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5"/>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15"/>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5"/>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15"/>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15"/>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15"/>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15"/>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5"/>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5"/>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15"/>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15"/>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5"/>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15"/>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15"/>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5"/>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15"/>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5"/>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5"/>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15"/>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15"/>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5"/>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5"/>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5"/>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5"/>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15"/>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15"/>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5"/>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5"/>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5"/>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15"/>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15"/>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15"/>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15"/>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15"/>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15"/>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15"/>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5"/>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5"/>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15"/>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15"/>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5"/>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5"/>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15"/>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15"/>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15"/>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15"/>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15"/>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15"/>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15"/>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5"/>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5"/>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15"/>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15"/>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5"/>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5"/>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15"/>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5"/>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15"/>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15"/>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5"/>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5"/>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5"/>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15"/>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15"/>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15"/>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5"/>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5"/>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5"/>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5"/>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5"/>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15"/>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15"/>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5"/>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15"/>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15"/>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15"/>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15"/>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15"/>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5"/>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5"/>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5"/>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15"/>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15"/>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5"/>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15"/>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15"/>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5"/>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15"/>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5"/>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5"/>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15"/>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15"/>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5"/>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5"/>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15"/>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15"/>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5"/>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15"/>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15"/>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5"/>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5"/>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5"/>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5"/>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5"/>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5"/>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15"/>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15"/>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15"/>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5"/>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5"/>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5"/>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15"/>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15"/>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15"/>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15"/>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5"/>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5"/>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15"/>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15"/>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15"/>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5"/>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15"/>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15"/>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15"/>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15"/>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5"/>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15"/>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15"/>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15"/>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5"/>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5"/>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15"/>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15"/>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5"/>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15"/>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15"/>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15"/>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15"/>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15"/>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15"/>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15"/>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5"/>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5"/>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5"/>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15"/>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15"/>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15"/>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15"/>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5"/>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15"/>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5"/>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5"/>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15"/>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15"/>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5"/>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5"/>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5"/>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15"/>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15"/>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5"/>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15"/>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15"/>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5"/>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15"/>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15"/>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15"/>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5"/>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5"/>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15"/>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15"/>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15"/>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5"/>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5"/>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15"/>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15"/>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15"/>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15"/>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5"/>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5"/>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5"/>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15"/>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15"/>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15"/>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15"/>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5"/>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15"/>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15"/>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5"/>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15"/>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15"/>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5"/>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5"/>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5"/>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5"/>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15"/>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15"/>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5"/>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5"/>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5"/>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5"/>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5"/>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5"/>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5"/>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5"/>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15"/>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15"/>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15"/>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15"/>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15"/>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5"/>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5"/>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15"/>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15"/>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5"/>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5"/>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15"/>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15"/>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15"/>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5"/>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5"/>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5"/>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15"/>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15"/>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5"/>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15"/>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15"/>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15"/>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15"/>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15"/>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15"/>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5"/>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15"/>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15"/>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5"/>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5"/>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5"/>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15"/>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15"/>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15"/>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15"/>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15"/>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5"/>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15"/>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15"/>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15"/>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15"/>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15"/>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15"/>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15"/>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5"/>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15"/>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15"/>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5"/>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15"/>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15"/>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5"/>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5"/>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5"/>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15"/>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15"/>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5"/>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15"/>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5"/>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15"/>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15"/>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5"/>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5"/>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15"/>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5"/>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5"/>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15"/>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15"/>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15"/>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15"/>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15"/>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15"/>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15"/>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15"/>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5"/>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15"/>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15"/>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15"/>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15"/>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15"/>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15"/>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15"/>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15"/>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15"/>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15"/>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15"/>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5"/>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5"/>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15"/>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15"/>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15"/>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15"/>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5"/>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15"/>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15"/>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15"/>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15"/>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15"/>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15"/>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15"/>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15"/>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15"/>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15"/>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15"/>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15"/>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15"/>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15"/>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15"/>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15"/>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15"/>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15"/>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5"/>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15"/>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15"/>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15"/>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5"/>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15"/>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15"/>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15"/>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5"/>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5"/>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15"/>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15"/>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15"/>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15"/>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15"/>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15"/>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15"/>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15"/>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15"/>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5"/>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15"/>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15"/>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15"/>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15"/>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15"/>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15"/>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15"/>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15"/>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15"/>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15"/>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15"/>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15"/>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15"/>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15"/>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15"/>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15"/>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15"/>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15"/>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15"/>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15"/>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15"/>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15"/>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15"/>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15"/>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15"/>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15"/>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15"/>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15"/>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15"/>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15"/>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5"/>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15"/>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15"/>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15"/>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15"/>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5"/>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5"/>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15"/>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15"/>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5"/>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15"/>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15"/>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15"/>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5"/>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15"/>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15"/>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15"/>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15"/>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15"/>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84" name="Google Shape;13184;p15"/>
          <p:cNvSpPr/>
          <p:nvPr/>
        </p:nvSpPr>
        <p:spPr>
          <a:xfrm>
            <a:off x="295775" y="297300"/>
            <a:ext cx="8556600" cy="4552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15"/>
          <p:cNvSpPr txBox="1">
            <a:spLocks noGrp="1"/>
          </p:cNvSpPr>
          <p:nvPr>
            <p:ph type="title"/>
          </p:nvPr>
        </p:nvSpPr>
        <p:spPr>
          <a:xfrm>
            <a:off x="713225" y="2819400"/>
            <a:ext cx="5102700" cy="841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000"/>
              <a:buNone/>
              <a:defRPr sz="7200"/>
            </a:lvl1pPr>
            <a:lvl2pPr lvl="1" algn="l" rtl="0">
              <a:spcBef>
                <a:spcPts val="0"/>
              </a:spcBef>
              <a:spcAft>
                <a:spcPts val="0"/>
              </a:spcAft>
              <a:buSzPts val="6000"/>
              <a:buNone/>
              <a:defRPr sz="6000"/>
            </a:lvl2pPr>
            <a:lvl3pPr lvl="2" algn="l" rtl="0">
              <a:spcBef>
                <a:spcPts val="0"/>
              </a:spcBef>
              <a:spcAft>
                <a:spcPts val="0"/>
              </a:spcAft>
              <a:buSzPts val="6000"/>
              <a:buNone/>
              <a:defRPr sz="6000"/>
            </a:lvl3pPr>
            <a:lvl4pPr lvl="3" algn="l" rtl="0">
              <a:spcBef>
                <a:spcPts val="0"/>
              </a:spcBef>
              <a:spcAft>
                <a:spcPts val="0"/>
              </a:spcAft>
              <a:buSzPts val="6000"/>
              <a:buNone/>
              <a:defRPr sz="6000"/>
            </a:lvl4pPr>
            <a:lvl5pPr lvl="4" algn="l" rtl="0">
              <a:spcBef>
                <a:spcPts val="0"/>
              </a:spcBef>
              <a:spcAft>
                <a:spcPts val="0"/>
              </a:spcAft>
              <a:buSzPts val="6000"/>
              <a:buNone/>
              <a:defRPr sz="6000"/>
            </a:lvl5pPr>
            <a:lvl6pPr lvl="5" algn="l" rtl="0">
              <a:spcBef>
                <a:spcPts val="0"/>
              </a:spcBef>
              <a:spcAft>
                <a:spcPts val="0"/>
              </a:spcAft>
              <a:buSzPts val="6000"/>
              <a:buNone/>
              <a:defRPr sz="6000"/>
            </a:lvl6pPr>
            <a:lvl7pPr lvl="6" algn="l" rtl="0">
              <a:spcBef>
                <a:spcPts val="0"/>
              </a:spcBef>
              <a:spcAft>
                <a:spcPts val="0"/>
              </a:spcAft>
              <a:buSzPts val="6000"/>
              <a:buNone/>
              <a:defRPr sz="6000"/>
            </a:lvl7pPr>
            <a:lvl8pPr lvl="7" algn="l" rtl="0">
              <a:spcBef>
                <a:spcPts val="0"/>
              </a:spcBef>
              <a:spcAft>
                <a:spcPts val="0"/>
              </a:spcAft>
              <a:buSzPts val="6000"/>
              <a:buNone/>
              <a:defRPr sz="6000"/>
            </a:lvl8pPr>
            <a:lvl9pPr lvl="8" algn="l" rtl="0">
              <a:spcBef>
                <a:spcPts val="0"/>
              </a:spcBef>
              <a:spcAft>
                <a:spcPts val="0"/>
              </a:spcAft>
              <a:buSzPts val="6000"/>
              <a:buNone/>
              <a:defRPr sz="6000"/>
            </a:lvl9pPr>
          </a:lstStyle>
          <a:p>
            <a:endParaRPr/>
          </a:p>
        </p:txBody>
      </p:sp>
      <p:sp>
        <p:nvSpPr>
          <p:cNvPr id="13186" name="Google Shape;13186;p15"/>
          <p:cNvSpPr txBox="1">
            <a:spLocks noGrp="1"/>
          </p:cNvSpPr>
          <p:nvPr>
            <p:ph type="title" idx="2" hasCustomPrompt="1"/>
          </p:nvPr>
        </p:nvSpPr>
        <p:spPr>
          <a:xfrm>
            <a:off x="716100" y="1430525"/>
            <a:ext cx="1313700" cy="8418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1"/>
              </a:buClr>
              <a:buSzPts val="7200"/>
              <a:buNone/>
              <a:defRPr sz="6000">
                <a:solidFill>
                  <a:schemeClr val="lt1"/>
                </a:solidFill>
              </a:defRPr>
            </a:lvl1pPr>
            <a:lvl2pPr lvl="1" algn="l" rtl="0">
              <a:spcBef>
                <a:spcPts val="0"/>
              </a:spcBef>
              <a:spcAft>
                <a:spcPts val="0"/>
              </a:spcAft>
              <a:buClr>
                <a:schemeClr val="accent1"/>
              </a:buClr>
              <a:buSzPts val="7200"/>
              <a:buNone/>
              <a:defRPr sz="7200">
                <a:solidFill>
                  <a:schemeClr val="accent1"/>
                </a:solidFill>
              </a:defRPr>
            </a:lvl2pPr>
            <a:lvl3pPr lvl="2" algn="l" rtl="0">
              <a:spcBef>
                <a:spcPts val="0"/>
              </a:spcBef>
              <a:spcAft>
                <a:spcPts val="0"/>
              </a:spcAft>
              <a:buClr>
                <a:schemeClr val="accent1"/>
              </a:buClr>
              <a:buSzPts val="7200"/>
              <a:buNone/>
              <a:defRPr sz="7200">
                <a:solidFill>
                  <a:schemeClr val="accent1"/>
                </a:solidFill>
              </a:defRPr>
            </a:lvl3pPr>
            <a:lvl4pPr lvl="3" algn="l" rtl="0">
              <a:spcBef>
                <a:spcPts val="0"/>
              </a:spcBef>
              <a:spcAft>
                <a:spcPts val="0"/>
              </a:spcAft>
              <a:buClr>
                <a:schemeClr val="accent1"/>
              </a:buClr>
              <a:buSzPts val="7200"/>
              <a:buNone/>
              <a:defRPr sz="7200">
                <a:solidFill>
                  <a:schemeClr val="accent1"/>
                </a:solidFill>
              </a:defRPr>
            </a:lvl4pPr>
            <a:lvl5pPr lvl="4" algn="l" rtl="0">
              <a:spcBef>
                <a:spcPts val="0"/>
              </a:spcBef>
              <a:spcAft>
                <a:spcPts val="0"/>
              </a:spcAft>
              <a:buClr>
                <a:schemeClr val="accent1"/>
              </a:buClr>
              <a:buSzPts val="7200"/>
              <a:buNone/>
              <a:defRPr sz="7200">
                <a:solidFill>
                  <a:schemeClr val="accent1"/>
                </a:solidFill>
              </a:defRPr>
            </a:lvl5pPr>
            <a:lvl6pPr lvl="5" algn="l" rtl="0">
              <a:spcBef>
                <a:spcPts val="0"/>
              </a:spcBef>
              <a:spcAft>
                <a:spcPts val="0"/>
              </a:spcAft>
              <a:buClr>
                <a:schemeClr val="accent1"/>
              </a:buClr>
              <a:buSzPts val="7200"/>
              <a:buNone/>
              <a:defRPr sz="7200">
                <a:solidFill>
                  <a:schemeClr val="accent1"/>
                </a:solidFill>
              </a:defRPr>
            </a:lvl6pPr>
            <a:lvl7pPr lvl="6" algn="l" rtl="0">
              <a:spcBef>
                <a:spcPts val="0"/>
              </a:spcBef>
              <a:spcAft>
                <a:spcPts val="0"/>
              </a:spcAft>
              <a:buClr>
                <a:schemeClr val="accent1"/>
              </a:buClr>
              <a:buSzPts val="7200"/>
              <a:buNone/>
              <a:defRPr sz="7200">
                <a:solidFill>
                  <a:schemeClr val="accent1"/>
                </a:solidFill>
              </a:defRPr>
            </a:lvl7pPr>
            <a:lvl8pPr lvl="7" algn="l" rtl="0">
              <a:spcBef>
                <a:spcPts val="0"/>
              </a:spcBef>
              <a:spcAft>
                <a:spcPts val="0"/>
              </a:spcAft>
              <a:buClr>
                <a:schemeClr val="accent1"/>
              </a:buClr>
              <a:buSzPts val="7200"/>
              <a:buNone/>
              <a:defRPr sz="7200">
                <a:solidFill>
                  <a:schemeClr val="accent1"/>
                </a:solidFill>
              </a:defRPr>
            </a:lvl8pPr>
            <a:lvl9pPr lvl="8" algn="l" rtl="0">
              <a:spcBef>
                <a:spcPts val="0"/>
              </a:spcBef>
              <a:spcAft>
                <a:spcPts val="0"/>
              </a:spcAft>
              <a:buClr>
                <a:schemeClr val="accent1"/>
              </a:buClr>
              <a:buSzPts val="7200"/>
              <a:buNone/>
              <a:defRPr sz="7200">
                <a:solidFill>
                  <a:schemeClr val="accent1"/>
                </a:solidFill>
              </a:defRPr>
            </a:lvl9pPr>
          </a:lstStyle>
          <a:p>
            <a:r>
              <a:t>xx%</a:t>
            </a:r>
          </a:p>
        </p:txBody>
      </p:sp>
      <p:sp>
        <p:nvSpPr>
          <p:cNvPr id="13187" name="Google Shape;13187;p15"/>
          <p:cNvSpPr txBox="1">
            <a:spLocks noGrp="1"/>
          </p:cNvSpPr>
          <p:nvPr>
            <p:ph type="subTitle" idx="1"/>
          </p:nvPr>
        </p:nvSpPr>
        <p:spPr>
          <a:xfrm>
            <a:off x="716107" y="3717225"/>
            <a:ext cx="5102700" cy="445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800"/>
            </a:lvl1pPr>
            <a:lvl2pPr lvl="1" rtl="0">
              <a:spcBef>
                <a:spcPts val="0"/>
              </a:spcBef>
              <a:spcAft>
                <a:spcPts val="0"/>
              </a:spcAft>
              <a:buNone/>
              <a:defRPr sz="1800"/>
            </a:lvl2pPr>
            <a:lvl3pPr lvl="2" rtl="0">
              <a:spcBef>
                <a:spcPts val="0"/>
              </a:spcBef>
              <a:spcAft>
                <a:spcPts val="0"/>
              </a:spcAft>
              <a:buNone/>
              <a:defRPr sz="1800"/>
            </a:lvl3pPr>
            <a:lvl4pPr lvl="3" rtl="0">
              <a:spcBef>
                <a:spcPts val="0"/>
              </a:spcBef>
              <a:spcAft>
                <a:spcPts val="0"/>
              </a:spcAft>
              <a:buNone/>
              <a:defRPr sz="1800"/>
            </a:lvl4pPr>
            <a:lvl5pPr lvl="4" rtl="0">
              <a:spcBef>
                <a:spcPts val="0"/>
              </a:spcBef>
              <a:spcAft>
                <a:spcPts val="0"/>
              </a:spcAft>
              <a:buNone/>
              <a:defRPr sz="1800"/>
            </a:lvl5pPr>
            <a:lvl6pPr lvl="5" rtl="0">
              <a:spcBef>
                <a:spcPts val="0"/>
              </a:spcBef>
              <a:spcAft>
                <a:spcPts val="0"/>
              </a:spcAft>
              <a:buNone/>
              <a:defRPr sz="1800"/>
            </a:lvl6pPr>
            <a:lvl7pPr lvl="6" rtl="0">
              <a:spcBef>
                <a:spcPts val="0"/>
              </a:spcBef>
              <a:spcAft>
                <a:spcPts val="0"/>
              </a:spcAft>
              <a:buNone/>
              <a:defRPr sz="1800"/>
            </a:lvl7pPr>
            <a:lvl8pPr lvl="7" rtl="0">
              <a:spcBef>
                <a:spcPts val="0"/>
              </a:spcBef>
              <a:spcAft>
                <a:spcPts val="0"/>
              </a:spcAft>
              <a:buNone/>
              <a:defRPr sz="1800"/>
            </a:lvl8pPr>
            <a:lvl9pPr lvl="8" rtl="0">
              <a:spcBef>
                <a:spcPts val="0"/>
              </a:spcBef>
              <a:spcAft>
                <a:spcPts val="0"/>
              </a:spcAft>
              <a:buNone/>
              <a:defRPr sz="1800"/>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2">
  <p:cSld name="CUSTOM_3_1_1_1_1">
    <p:spTree>
      <p:nvGrpSpPr>
        <p:cNvPr id="1" name="Shape 13188"/>
        <p:cNvGrpSpPr/>
        <p:nvPr/>
      </p:nvGrpSpPr>
      <p:grpSpPr>
        <a:xfrm>
          <a:off x="0" y="0"/>
          <a:ext cx="0" cy="0"/>
          <a:chOff x="0" y="0"/>
          <a:chExt cx="0" cy="0"/>
        </a:xfrm>
      </p:grpSpPr>
      <p:grpSp>
        <p:nvGrpSpPr>
          <p:cNvPr id="13189" name="Google Shape;13189;p16"/>
          <p:cNvGrpSpPr/>
          <p:nvPr/>
        </p:nvGrpSpPr>
        <p:grpSpPr>
          <a:xfrm>
            <a:off x="63" y="-19"/>
            <a:ext cx="9144038" cy="5143491"/>
            <a:chOff x="3450750" y="2336425"/>
            <a:chExt cx="2076350" cy="1165875"/>
          </a:xfrm>
        </p:grpSpPr>
        <p:sp>
          <p:nvSpPr>
            <p:cNvPr id="13190" name="Google Shape;13190;p16"/>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6"/>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6"/>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6"/>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6"/>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16"/>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16"/>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6"/>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6"/>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16"/>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16"/>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6"/>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16"/>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16"/>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6"/>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16"/>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16"/>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16"/>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16"/>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16"/>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6"/>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16"/>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16"/>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16"/>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6"/>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16"/>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16"/>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16"/>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6"/>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16"/>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16"/>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16"/>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16"/>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6"/>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16"/>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16"/>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16"/>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16"/>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16"/>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16"/>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16"/>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16"/>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16"/>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16"/>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16"/>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6"/>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16"/>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16"/>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16"/>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16"/>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16"/>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16"/>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16"/>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16"/>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16"/>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16"/>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16"/>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16"/>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16"/>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16"/>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16"/>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16"/>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16"/>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16"/>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16"/>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16"/>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16"/>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16"/>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16"/>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16"/>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16"/>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6"/>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16"/>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16"/>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16"/>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16"/>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16"/>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16"/>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16"/>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16"/>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16"/>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6"/>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16"/>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16"/>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16"/>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16"/>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16"/>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16"/>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16"/>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16"/>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16"/>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16"/>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16"/>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16"/>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16"/>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6"/>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16"/>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6"/>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16"/>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16"/>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16"/>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16"/>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16"/>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16"/>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16"/>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16"/>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16"/>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16"/>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16"/>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16"/>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16"/>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16"/>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16"/>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6"/>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6"/>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16"/>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16"/>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16"/>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16"/>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16"/>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16"/>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16"/>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16"/>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6"/>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6"/>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16"/>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16"/>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16"/>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16"/>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16"/>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16"/>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16"/>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16"/>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16"/>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16"/>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16"/>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16"/>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16"/>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16"/>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16"/>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16"/>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6"/>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16"/>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16"/>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6"/>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16"/>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16"/>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16"/>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16"/>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16"/>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16"/>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16"/>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16"/>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16"/>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16"/>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16"/>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16"/>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16"/>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16"/>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16"/>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16"/>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16"/>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16"/>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16"/>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16"/>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16"/>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16"/>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16"/>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16"/>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16"/>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6"/>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16"/>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16"/>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16"/>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16"/>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16"/>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16"/>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16"/>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16"/>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16"/>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16"/>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16"/>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16"/>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16"/>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6"/>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6"/>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6"/>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16"/>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16"/>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6"/>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16"/>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16"/>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16"/>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16"/>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16"/>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16"/>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16"/>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16"/>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16"/>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16"/>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16"/>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16"/>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16"/>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16"/>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16"/>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6"/>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16"/>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16"/>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16"/>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16"/>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16"/>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16"/>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16"/>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16"/>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16"/>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16"/>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16"/>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16"/>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16"/>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16"/>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16"/>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16"/>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16"/>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6"/>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16"/>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16"/>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16"/>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6"/>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16"/>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16"/>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6"/>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16"/>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16"/>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16"/>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16"/>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16"/>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16"/>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16"/>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16"/>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16"/>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16"/>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16"/>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16"/>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16"/>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16"/>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16"/>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16"/>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16"/>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16"/>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16"/>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16"/>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16"/>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16"/>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16"/>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16"/>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16"/>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16"/>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16"/>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16"/>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16"/>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16"/>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16"/>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6"/>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16"/>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16"/>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16"/>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16"/>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16"/>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16"/>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16"/>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16"/>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16"/>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16"/>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16"/>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16"/>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16"/>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6"/>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6"/>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16"/>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16"/>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6"/>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6"/>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16"/>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16"/>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16"/>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16"/>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16"/>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16"/>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16"/>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6"/>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6"/>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16"/>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16"/>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16"/>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16"/>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16"/>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16"/>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16"/>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16"/>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16"/>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16"/>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16"/>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16"/>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16"/>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16"/>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16"/>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16"/>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16"/>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16"/>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16"/>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16"/>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16"/>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16"/>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16"/>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16"/>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6"/>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16"/>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16"/>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16"/>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6"/>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16"/>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16"/>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16"/>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16"/>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16"/>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16"/>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16"/>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16"/>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16"/>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16"/>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16"/>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16"/>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16"/>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16"/>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16"/>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16"/>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16"/>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16"/>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16"/>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16"/>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16"/>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16"/>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16"/>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16"/>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16"/>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16"/>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16"/>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16"/>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16"/>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16"/>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16"/>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16"/>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16"/>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16"/>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16"/>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16"/>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16"/>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16"/>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16"/>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6"/>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16"/>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16"/>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16"/>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16"/>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16"/>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16"/>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16"/>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16"/>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16"/>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16"/>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16"/>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16"/>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16"/>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16"/>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16"/>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16"/>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16"/>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16"/>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16"/>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16"/>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16"/>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16"/>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16"/>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16"/>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16"/>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16"/>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16"/>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16"/>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16"/>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16"/>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16"/>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16"/>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16"/>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16"/>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16"/>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16"/>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6"/>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16"/>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16"/>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16"/>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16"/>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16"/>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16"/>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16"/>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16"/>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16"/>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16"/>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16"/>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16"/>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16"/>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16"/>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16"/>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16"/>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6"/>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6"/>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6"/>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16"/>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16"/>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16"/>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16"/>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16"/>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16"/>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16"/>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16"/>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16"/>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16"/>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16"/>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6"/>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6"/>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6"/>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16"/>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16"/>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16"/>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16"/>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16"/>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16"/>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16"/>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16"/>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16"/>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6"/>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16"/>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16"/>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6"/>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16"/>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16"/>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16"/>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16"/>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16"/>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16"/>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16"/>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16"/>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16"/>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16"/>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16"/>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16"/>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16"/>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16"/>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16"/>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16"/>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16"/>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16"/>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16"/>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16"/>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16"/>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16"/>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16"/>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16"/>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16"/>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16"/>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16"/>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16"/>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16"/>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16"/>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16"/>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16"/>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16"/>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16"/>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16"/>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16"/>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16"/>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16"/>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16"/>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16"/>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16"/>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16"/>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16"/>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16"/>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16"/>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16"/>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16"/>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16"/>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16"/>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16"/>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16"/>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16"/>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16"/>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16"/>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16"/>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16"/>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16"/>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16"/>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16"/>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16"/>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16"/>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16"/>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16"/>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16"/>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16"/>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16"/>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16"/>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16"/>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16"/>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16"/>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16"/>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16"/>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16"/>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16"/>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16"/>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16"/>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16"/>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16"/>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16"/>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16"/>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16"/>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16"/>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16"/>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16"/>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16"/>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16"/>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16"/>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16"/>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16"/>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16"/>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16"/>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16"/>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16"/>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16"/>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16"/>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16"/>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16"/>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16"/>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16"/>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16"/>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16"/>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16"/>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16"/>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16"/>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16"/>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16"/>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16"/>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16"/>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16"/>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16"/>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16"/>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16"/>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16"/>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16"/>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16"/>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16"/>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16"/>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16"/>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16"/>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16"/>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16"/>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16"/>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16"/>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16"/>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16"/>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16"/>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16"/>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16"/>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16"/>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16"/>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16"/>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16"/>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16"/>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16"/>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16"/>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16"/>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16"/>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16"/>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16"/>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16"/>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16"/>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16"/>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16"/>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16"/>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16"/>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16"/>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16"/>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16"/>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16"/>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16"/>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16"/>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16"/>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16"/>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16"/>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16"/>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16"/>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16"/>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16"/>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16"/>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16"/>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16"/>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16"/>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16"/>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16"/>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16"/>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16"/>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16"/>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16"/>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16"/>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16"/>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16"/>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16"/>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16"/>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16"/>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16"/>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16"/>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16"/>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16"/>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16"/>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16"/>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16"/>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16"/>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16"/>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16"/>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16"/>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16"/>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16"/>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16"/>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16"/>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16"/>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16"/>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16"/>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16"/>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16"/>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16"/>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16"/>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16"/>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16"/>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16"/>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16"/>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16"/>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16"/>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16"/>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16"/>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16"/>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16"/>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16"/>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16"/>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16"/>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16"/>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16"/>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16"/>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16"/>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16"/>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16"/>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16"/>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16"/>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16"/>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16"/>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16"/>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16"/>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16"/>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16"/>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16"/>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16"/>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16"/>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16"/>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16"/>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16"/>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16"/>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16"/>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16"/>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16"/>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16"/>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16"/>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16"/>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16"/>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16"/>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16"/>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16"/>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16"/>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16"/>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16"/>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16"/>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16"/>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16"/>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16"/>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16"/>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16"/>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16"/>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16"/>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16"/>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16"/>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16"/>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16"/>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16"/>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16"/>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16"/>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16"/>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16"/>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16"/>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16"/>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16"/>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16"/>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16"/>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16"/>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16"/>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16"/>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16"/>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16"/>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16"/>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16"/>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16"/>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16"/>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16"/>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16"/>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16"/>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16"/>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16"/>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16"/>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16"/>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16"/>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16"/>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16"/>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16"/>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16"/>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16"/>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16"/>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16"/>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16"/>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16"/>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16"/>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16"/>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16"/>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16"/>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16"/>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16"/>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16"/>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16"/>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16"/>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16"/>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16"/>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16"/>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16"/>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16"/>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16"/>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16"/>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16"/>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16"/>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16"/>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16"/>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16"/>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16"/>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16"/>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16"/>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16"/>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16"/>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16"/>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16"/>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16"/>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16"/>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16"/>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16"/>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16"/>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16"/>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16"/>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16"/>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16"/>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16"/>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16"/>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16"/>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16"/>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16"/>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16"/>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16"/>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16"/>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16"/>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16"/>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16"/>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16"/>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16"/>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16"/>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16"/>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16"/>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16"/>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16"/>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16"/>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16"/>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16"/>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16"/>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16"/>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16"/>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16"/>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16"/>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16"/>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16"/>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16"/>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16"/>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16"/>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16"/>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16"/>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16"/>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16"/>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16"/>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16"/>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16"/>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16"/>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16"/>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16"/>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16"/>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16"/>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16"/>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16"/>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16"/>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16"/>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16"/>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16"/>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16"/>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16"/>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16"/>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16"/>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16"/>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16"/>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16"/>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16"/>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16"/>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16"/>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16"/>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16"/>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16"/>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16"/>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16"/>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16"/>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16"/>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16"/>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16"/>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16"/>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16"/>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16"/>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16"/>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16"/>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16"/>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16"/>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16"/>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16"/>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16"/>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16"/>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16"/>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16"/>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16"/>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16"/>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16"/>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16"/>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16"/>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16"/>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16"/>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16"/>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16"/>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16"/>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16"/>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16"/>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16"/>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16"/>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16"/>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16"/>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16"/>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16"/>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16"/>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16"/>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16"/>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16"/>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16"/>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16"/>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16"/>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16"/>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16"/>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16"/>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16"/>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16"/>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16"/>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16"/>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16"/>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16"/>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16"/>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16"/>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16"/>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16"/>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16"/>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16"/>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16"/>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16"/>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16"/>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16"/>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16"/>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16"/>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16"/>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16"/>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16"/>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16"/>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16"/>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16"/>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16"/>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16"/>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16"/>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16"/>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16"/>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16"/>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16"/>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16"/>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16"/>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16"/>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16"/>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16"/>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16"/>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16"/>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16"/>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16"/>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16"/>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16"/>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16"/>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16"/>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16"/>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16"/>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16"/>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16"/>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16"/>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16"/>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16"/>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16"/>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16"/>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16"/>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16"/>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16"/>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16"/>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16"/>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16"/>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16"/>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16"/>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16"/>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16"/>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16"/>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16"/>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16"/>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16"/>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16"/>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16"/>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16"/>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16"/>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16"/>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16"/>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16"/>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16"/>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16"/>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16"/>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16"/>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16"/>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16"/>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16"/>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16"/>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16"/>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16"/>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16"/>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16"/>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16"/>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16"/>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16"/>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16"/>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16"/>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16"/>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16"/>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16"/>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16"/>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16"/>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16"/>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16"/>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16"/>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16"/>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16"/>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16"/>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16"/>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16"/>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16"/>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16"/>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16"/>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16"/>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16"/>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16"/>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16"/>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16"/>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16"/>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16"/>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16"/>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16"/>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16"/>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16"/>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16"/>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16"/>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16"/>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16"/>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16"/>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16"/>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16"/>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16"/>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16"/>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16"/>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16"/>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16"/>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16"/>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16"/>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16"/>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16"/>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16"/>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16"/>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16"/>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16"/>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16"/>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16"/>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16"/>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16"/>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12" name="Google Shape;14212;p16"/>
          <p:cNvSpPr/>
          <p:nvPr/>
        </p:nvSpPr>
        <p:spPr>
          <a:xfrm>
            <a:off x="295775" y="297300"/>
            <a:ext cx="8556600" cy="4552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16"/>
          <p:cNvSpPr txBox="1">
            <a:spLocks noGrp="1"/>
          </p:cNvSpPr>
          <p:nvPr>
            <p:ph type="title"/>
          </p:nvPr>
        </p:nvSpPr>
        <p:spPr>
          <a:xfrm>
            <a:off x="2685525" y="2571750"/>
            <a:ext cx="57420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7200"/>
            </a:lvl1pPr>
            <a:lvl2pPr lvl="1" algn="l" rtl="0">
              <a:spcBef>
                <a:spcPts val="0"/>
              </a:spcBef>
              <a:spcAft>
                <a:spcPts val="0"/>
              </a:spcAft>
              <a:buSzPts val="6000"/>
              <a:buNone/>
              <a:defRPr sz="6000"/>
            </a:lvl2pPr>
            <a:lvl3pPr lvl="2" algn="l" rtl="0">
              <a:spcBef>
                <a:spcPts val="0"/>
              </a:spcBef>
              <a:spcAft>
                <a:spcPts val="0"/>
              </a:spcAft>
              <a:buSzPts val="6000"/>
              <a:buNone/>
              <a:defRPr sz="6000"/>
            </a:lvl3pPr>
            <a:lvl4pPr lvl="3" algn="l" rtl="0">
              <a:spcBef>
                <a:spcPts val="0"/>
              </a:spcBef>
              <a:spcAft>
                <a:spcPts val="0"/>
              </a:spcAft>
              <a:buSzPts val="6000"/>
              <a:buNone/>
              <a:defRPr sz="6000"/>
            </a:lvl4pPr>
            <a:lvl5pPr lvl="4" algn="l" rtl="0">
              <a:spcBef>
                <a:spcPts val="0"/>
              </a:spcBef>
              <a:spcAft>
                <a:spcPts val="0"/>
              </a:spcAft>
              <a:buSzPts val="6000"/>
              <a:buNone/>
              <a:defRPr sz="6000"/>
            </a:lvl5pPr>
            <a:lvl6pPr lvl="5" algn="l" rtl="0">
              <a:spcBef>
                <a:spcPts val="0"/>
              </a:spcBef>
              <a:spcAft>
                <a:spcPts val="0"/>
              </a:spcAft>
              <a:buSzPts val="6000"/>
              <a:buNone/>
              <a:defRPr sz="6000"/>
            </a:lvl6pPr>
            <a:lvl7pPr lvl="6" algn="l" rtl="0">
              <a:spcBef>
                <a:spcPts val="0"/>
              </a:spcBef>
              <a:spcAft>
                <a:spcPts val="0"/>
              </a:spcAft>
              <a:buSzPts val="6000"/>
              <a:buNone/>
              <a:defRPr sz="6000"/>
            </a:lvl7pPr>
            <a:lvl8pPr lvl="7" algn="l" rtl="0">
              <a:spcBef>
                <a:spcPts val="0"/>
              </a:spcBef>
              <a:spcAft>
                <a:spcPts val="0"/>
              </a:spcAft>
              <a:buSzPts val="6000"/>
              <a:buNone/>
              <a:defRPr sz="6000"/>
            </a:lvl8pPr>
            <a:lvl9pPr lvl="8" algn="l" rtl="0">
              <a:spcBef>
                <a:spcPts val="0"/>
              </a:spcBef>
              <a:spcAft>
                <a:spcPts val="0"/>
              </a:spcAft>
              <a:buSzPts val="6000"/>
              <a:buNone/>
              <a:defRPr sz="6000"/>
            </a:lvl9pPr>
          </a:lstStyle>
          <a:p>
            <a:endParaRPr/>
          </a:p>
        </p:txBody>
      </p:sp>
      <p:sp>
        <p:nvSpPr>
          <p:cNvPr id="14214" name="Google Shape;14214;p16"/>
          <p:cNvSpPr txBox="1">
            <a:spLocks noGrp="1"/>
          </p:cNvSpPr>
          <p:nvPr>
            <p:ph type="title" idx="2" hasCustomPrompt="1"/>
          </p:nvPr>
        </p:nvSpPr>
        <p:spPr>
          <a:xfrm>
            <a:off x="7117075" y="927850"/>
            <a:ext cx="1313700" cy="8418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1"/>
              </a:buClr>
              <a:buSzPts val="7200"/>
              <a:buNone/>
              <a:defRPr sz="6000">
                <a:solidFill>
                  <a:schemeClr val="lt1"/>
                </a:solidFill>
              </a:defRPr>
            </a:lvl1pPr>
            <a:lvl2pPr lvl="1" algn="l" rtl="0">
              <a:spcBef>
                <a:spcPts val="0"/>
              </a:spcBef>
              <a:spcAft>
                <a:spcPts val="0"/>
              </a:spcAft>
              <a:buClr>
                <a:schemeClr val="accent1"/>
              </a:buClr>
              <a:buSzPts val="7200"/>
              <a:buNone/>
              <a:defRPr sz="7200">
                <a:solidFill>
                  <a:schemeClr val="accent1"/>
                </a:solidFill>
              </a:defRPr>
            </a:lvl2pPr>
            <a:lvl3pPr lvl="2" algn="l" rtl="0">
              <a:spcBef>
                <a:spcPts val="0"/>
              </a:spcBef>
              <a:spcAft>
                <a:spcPts val="0"/>
              </a:spcAft>
              <a:buClr>
                <a:schemeClr val="accent1"/>
              </a:buClr>
              <a:buSzPts val="7200"/>
              <a:buNone/>
              <a:defRPr sz="7200">
                <a:solidFill>
                  <a:schemeClr val="accent1"/>
                </a:solidFill>
              </a:defRPr>
            </a:lvl3pPr>
            <a:lvl4pPr lvl="3" algn="l" rtl="0">
              <a:spcBef>
                <a:spcPts val="0"/>
              </a:spcBef>
              <a:spcAft>
                <a:spcPts val="0"/>
              </a:spcAft>
              <a:buClr>
                <a:schemeClr val="accent1"/>
              </a:buClr>
              <a:buSzPts val="7200"/>
              <a:buNone/>
              <a:defRPr sz="7200">
                <a:solidFill>
                  <a:schemeClr val="accent1"/>
                </a:solidFill>
              </a:defRPr>
            </a:lvl4pPr>
            <a:lvl5pPr lvl="4" algn="l" rtl="0">
              <a:spcBef>
                <a:spcPts val="0"/>
              </a:spcBef>
              <a:spcAft>
                <a:spcPts val="0"/>
              </a:spcAft>
              <a:buClr>
                <a:schemeClr val="accent1"/>
              </a:buClr>
              <a:buSzPts val="7200"/>
              <a:buNone/>
              <a:defRPr sz="7200">
                <a:solidFill>
                  <a:schemeClr val="accent1"/>
                </a:solidFill>
              </a:defRPr>
            </a:lvl5pPr>
            <a:lvl6pPr lvl="5" algn="l" rtl="0">
              <a:spcBef>
                <a:spcPts val="0"/>
              </a:spcBef>
              <a:spcAft>
                <a:spcPts val="0"/>
              </a:spcAft>
              <a:buClr>
                <a:schemeClr val="accent1"/>
              </a:buClr>
              <a:buSzPts val="7200"/>
              <a:buNone/>
              <a:defRPr sz="7200">
                <a:solidFill>
                  <a:schemeClr val="accent1"/>
                </a:solidFill>
              </a:defRPr>
            </a:lvl6pPr>
            <a:lvl7pPr lvl="6" algn="l" rtl="0">
              <a:spcBef>
                <a:spcPts val="0"/>
              </a:spcBef>
              <a:spcAft>
                <a:spcPts val="0"/>
              </a:spcAft>
              <a:buClr>
                <a:schemeClr val="accent1"/>
              </a:buClr>
              <a:buSzPts val="7200"/>
              <a:buNone/>
              <a:defRPr sz="7200">
                <a:solidFill>
                  <a:schemeClr val="accent1"/>
                </a:solidFill>
              </a:defRPr>
            </a:lvl7pPr>
            <a:lvl8pPr lvl="7" algn="l" rtl="0">
              <a:spcBef>
                <a:spcPts val="0"/>
              </a:spcBef>
              <a:spcAft>
                <a:spcPts val="0"/>
              </a:spcAft>
              <a:buClr>
                <a:schemeClr val="accent1"/>
              </a:buClr>
              <a:buSzPts val="7200"/>
              <a:buNone/>
              <a:defRPr sz="7200">
                <a:solidFill>
                  <a:schemeClr val="accent1"/>
                </a:solidFill>
              </a:defRPr>
            </a:lvl8pPr>
            <a:lvl9pPr lvl="8" algn="l" rtl="0">
              <a:spcBef>
                <a:spcPts val="0"/>
              </a:spcBef>
              <a:spcAft>
                <a:spcPts val="0"/>
              </a:spcAft>
              <a:buClr>
                <a:schemeClr val="accent1"/>
              </a:buClr>
              <a:buSzPts val="7200"/>
              <a:buNone/>
              <a:defRPr sz="7200">
                <a:solidFill>
                  <a:schemeClr val="accent1"/>
                </a:solidFill>
              </a:defRPr>
            </a:lvl9pPr>
          </a:lstStyle>
          <a:p>
            <a:r>
              <a:t>xx%</a:t>
            </a:r>
          </a:p>
        </p:txBody>
      </p:sp>
      <p:sp>
        <p:nvSpPr>
          <p:cNvPr id="14215" name="Google Shape;14215;p16"/>
          <p:cNvSpPr txBox="1">
            <a:spLocks noGrp="1"/>
          </p:cNvSpPr>
          <p:nvPr>
            <p:ph type="subTitle" idx="1"/>
          </p:nvPr>
        </p:nvSpPr>
        <p:spPr>
          <a:xfrm>
            <a:off x="2688768" y="3469575"/>
            <a:ext cx="5742000" cy="4452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800"/>
            </a:lvl1pPr>
            <a:lvl2pPr lvl="1" algn="r" rtl="0">
              <a:spcBef>
                <a:spcPts val="0"/>
              </a:spcBef>
              <a:spcAft>
                <a:spcPts val="0"/>
              </a:spcAft>
              <a:buNone/>
              <a:defRPr sz="1800"/>
            </a:lvl2pPr>
            <a:lvl3pPr lvl="2" algn="r" rtl="0">
              <a:spcBef>
                <a:spcPts val="0"/>
              </a:spcBef>
              <a:spcAft>
                <a:spcPts val="0"/>
              </a:spcAft>
              <a:buNone/>
              <a:defRPr sz="1800"/>
            </a:lvl3pPr>
            <a:lvl4pPr lvl="3" algn="r" rtl="0">
              <a:spcBef>
                <a:spcPts val="0"/>
              </a:spcBef>
              <a:spcAft>
                <a:spcPts val="0"/>
              </a:spcAft>
              <a:buNone/>
              <a:defRPr sz="1800"/>
            </a:lvl4pPr>
            <a:lvl5pPr lvl="4" algn="r" rtl="0">
              <a:spcBef>
                <a:spcPts val="0"/>
              </a:spcBef>
              <a:spcAft>
                <a:spcPts val="0"/>
              </a:spcAft>
              <a:buNone/>
              <a:defRPr sz="1800"/>
            </a:lvl5pPr>
            <a:lvl6pPr lvl="5" algn="r" rtl="0">
              <a:spcBef>
                <a:spcPts val="0"/>
              </a:spcBef>
              <a:spcAft>
                <a:spcPts val="0"/>
              </a:spcAft>
              <a:buNone/>
              <a:defRPr sz="1800"/>
            </a:lvl6pPr>
            <a:lvl7pPr lvl="6" algn="r" rtl="0">
              <a:spcBef>
                <a:spcPts val="0"/>
              </a:spcBef>
              <a:spcAft>
                <a:spcPts val="0"/>
              </a:spcAft>
              <a:buNone/>
              <a:defRPr sz="1800"/>
            </a:lvl7pPr>
            <a:lvl8pPr lvl="7" algn="r" rtl="0">
              <a:spcBef>
                <a:spcPts val="0"/>
              </a:spcBef>
              <a:spcAft>
                <a:spcPts val="0"/>
              </a:spcAft>
              <a:buNone/>
              <a:defRPr sz="1800"/>
            </a:lvl8pPr>
            <a:lvl9pPr lvl="8" algn="r" rtl="0">
              <a:spcBef>
                <a:spcPts val="0"/>
              </a:spcBef>
              <a:spcAft>
                <a:spcPts val="0"/>
              </a:spcAft>
              <a:buNone/>
              <a:defRPr sz="1800"/>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CUSTOM_15">
    <p:spTree>
      <p:nvGrpSpPr>
        <p:cNvPr id="1" name="Shape 14216"/>
        <p:cNvGrpSpPr/>
        <p:nvPr/>
      </p:nvGrpSpPr>
      <p:grpSpPr>
        <a:xfrm>
          <a:off x="0" y="0"/>
          <a:ext cx="0" cy="0"/>
          <a:chOff x="0" y="0"/>
          <a:chExt cx="0" cy="0"/>
        </a:xfrm>
      </p:grpSpPr>
      <p:grpSp>
        <p:nvGrpSpPr>
          <p:cNvPr id="14217" name="Google Shape;14217;p17"/>
          <p:cNvGrpSpPr/>
          <p:nvPr/>
        </p:nvGrpSpPr>
        <p:grpSpPr>
          <a:xfrm>
            <a:off x="63" y="-19"/>
            <a:ext cx="9144038" cy="5143491"/>
            <a:chOff x="3450750" y="2336425"/>
            <a:chExt cx="2076350" cy="1165875"/>
          </a:xfrm>
        </p:grpSpPr>
        <p:sp>
          <p:nvSpPr>
            <p:cNvPr id="14218" name="Google Shape;14218;p17"/>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17"/>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17"/>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17"/>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17"/>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17"/>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17"/>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17"/>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17"/>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17"/>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17"/>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17"/>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17"/>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17"/>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17"/>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17"/>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17"/>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17"/>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17"/>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17"/>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17"/>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17"/>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17"/>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17"/>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17"/>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17"/>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17"/>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17"/>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17"/>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17"/>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17"/>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17"/>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17"/>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17"/>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17"/>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17"/>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17"/>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17"/>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17"/>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17"/>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17"/>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17"/>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17"/>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17"/>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17"/>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17"/>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17"/>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17"/>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17"/>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17"/>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17"/>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17"/>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17"/>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17"/>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17"/>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17"/>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17"/>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17"/>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17"/>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17"/>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17"/>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17"/>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17"/>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17"/>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17"/>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17"/>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17"/>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17"/>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17"/>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17"/>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17"/>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17"/>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17"/>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17"/>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17"/>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17"/>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17"/>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17"/>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17"/>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17"/>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17"/>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17"/>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17"/>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17"/>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17"/>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17"/>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17"/>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17"/>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17"/>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17"/>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17"/>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17"/>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17"/>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17"/>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17"/>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17"/>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17"/>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17"/>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17"/>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17"/>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17"/>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17"/>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17"/>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17"/>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17"/>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17"/>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17"/>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17"/>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17"/>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17"/>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17"/>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17"/>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17"/>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17"/>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17"/>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17"/>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17"/>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17"/>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17"/>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17"/>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17"/>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17"/>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17"/>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17"/>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17"/>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17"/>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17"/>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17"/>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17"/>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17"/>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17"/>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17"/>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17"/>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17"/>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17"/>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17"/>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17"/>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17"/>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17"/>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17"/>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17"/>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17"/>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17"/>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17"/>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17"/>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17"/>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17"/>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17"/>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17"/>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17"/>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17"/>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17"/>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17"/>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17"/>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17"/>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17"/>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17"/>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17"/>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17"/>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17"/>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17"/>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17"/>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17"/>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17"/>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17"/>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17"/>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17"/>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17"/>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17"/>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17"/>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17"/>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17"/>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17"/>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17"/>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17"/>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17"/>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17"/>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17"/>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17"/>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17"/>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17"/>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17"/>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17"/>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17"/>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17"/>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17"/>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17"/>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17"/>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17"/>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17"/>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17"/>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17"/>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17"/>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17"/>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17"/>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17"/>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17"/>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17"/>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17"/>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17"/>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17"/>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17"/>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17"/>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17"/>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17"/>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17"/>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17"/>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17"/>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17"/>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17"/>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17"/>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17"/>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17"/>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17"/>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17"/>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17"/>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17"/>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17"/>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17"/>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17"/>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17"/>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17"/>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17"/>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17"/>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17"/>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17"/>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17"/>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17"/>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17"/>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17"/>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17"/>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17"/>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17"/>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17"/>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17"/>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17"/>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17"/>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17"/>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17"/>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17"/>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17"/>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17"/>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17"/>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17"/>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17"/>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17"/>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17"/>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17"/>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17"/>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17"/>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17"/>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17"/>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17"/>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17"/>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17"/>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17"/>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17"/>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17"/>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17"/>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17"/>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17"/>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17"/>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17"/>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17"/>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17"/>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17"/>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17"/>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17"/>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17"/>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17"/>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17"/>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17"/>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17"/>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17"/>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17"/>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17"/>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17"/>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17"/>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17"/>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17"/>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17"/>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17"/>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17"/>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17"/>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17"/>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17"/>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17"/>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17"/>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17"/>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17"/>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17"/>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17"/>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17"/>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17"/>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17"/>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17"/>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17"/>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17"/>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17"/>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17"/>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17"/>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17"/>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17"/>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17"/>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17"/>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17"/>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17"/>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17"/>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17"/>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17"/>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17"/>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17"/>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17"/>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17"/>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17"/>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17"/>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17"/>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17"/>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17"/>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17"/>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17"/>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17"/>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17"/>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17"/>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17"/>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17"/>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17"/>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17"/>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17"/>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17"/>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17"/>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17"/>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17"/>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17"/>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17"/>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17"/>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17"/>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17"/>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17"/>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17"/>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17"/>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17"/>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17"/>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17"/>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17"/>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17"/>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17"/>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17"/>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17"/>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17"/>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17"/>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17"/>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17"/>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17"/>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17"/>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17"/>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17"/>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17"/>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17"/>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17"/>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17"/>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17"/>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17"/>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17"/>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17"/>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17"/>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17"/>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17"/>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17"/>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17"/>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17"/>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17"/>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17"/>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17"/>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17"/>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17"/>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17"/>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17"/>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17"/>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17"/>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17"/>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17"/>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17"/>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17"/>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17"/>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17"/>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17"/>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17"/>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17"/>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17"/>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17"/>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17"/>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17"/>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17"/>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17"/>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17"/>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17"/>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17"/>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17"/>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17"/>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17"/>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17"/>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17"/>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17"/>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17"/>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17"/>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17"/>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17"/>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17"/>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17"/>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17"/>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17"/>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17"/>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17"/>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17"/>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17"/>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17"/>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17"/>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17"/>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17"/>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17"/>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17"/>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17"/>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17"/>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17"/>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17"/>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17"/>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17"/>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17"/>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17"/>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17"/>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17"/>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17"/>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17"/>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17"/>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17"/>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17"/>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17"/>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17"/>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17"/>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17"/>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17"/>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17"/>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17"/>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17"/>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17"/>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17"/>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17"/>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17"/>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17"/>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17"/>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17"/>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17"/>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17"/>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17"/>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17"/>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17"/>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17"/>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17"/>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17"/>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17"/>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17"/>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17"/>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17"/>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17"/>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17"/>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17"/>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17"/>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17"/>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17"/>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17"/>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17"/>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17"/>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17"/>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17"/>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17"/>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17"/>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17"/>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17"/>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17"/>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17"/>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17"/>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17"/>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17"/>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17"/>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17"/>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17"/>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17"/>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17"/>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17"/>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17"/>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17"/>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17"/>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17"/>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17"/>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17"/>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17"/>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17"/>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17"/>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17"/>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17"/>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17"/>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17"/>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17"/>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17"/>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17"/>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17"/>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17"/>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17"/>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17"/>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17"/>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17"/>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17"/>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17"/>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17"/>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17"/>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17"/>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17"/>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17"/>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17"/>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17"/>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17"/>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17"/>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17"/>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17"/>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17"/>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17"/>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17"/>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17"/>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17"/>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17"/>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17"/>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17"/>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17"/>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17"/>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17"/>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17"/>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17"/>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17"/>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17"/>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17"/>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17"/>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17"/>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17"/>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17"/>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17"/>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17"/>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17"/>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17"/>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17"/>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17"/>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17"/>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17"/>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17"/>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17"/>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17"/>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17"/>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17"/>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17"/>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17"/>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17"/>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17"/>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17"/>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17"/>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17"/>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17"/>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17"/>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17"/>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17"/>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17"/>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17"/>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17"/>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17"/>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17"/>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17"/>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17"/>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17"/>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17"/>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17"/>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17"/>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17"/>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17"/>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17"/>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17"/>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17"/>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17"/>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17"/>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17"/>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17"/>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17"/>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17"/>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17"/>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17"/>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17"/>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17"/>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17"/>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17"/>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17"/>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17"/>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17"/>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17"/>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17"/>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17"/>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17"/>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17"/>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17"/>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17"/>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17"/>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17"/>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17"/>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17"/>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17"/>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17"/>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17"/>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17"/>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17"/>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17"/>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17"/>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17"/>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17"/>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17"/>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17"/>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17"/>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17"/>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17"/>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17"/>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17"/>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17"/>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17"/>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17"/>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17"/>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17"/>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17"/>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17"/>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17"/>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17"/>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17"/>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17"/>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17"/>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17"/>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17"/>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17"/>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17"/>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17"/>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17"/>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17"/>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17"/>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17"/>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17"/>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17"/>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17"/>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17"/>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17"/>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17"/>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17"/>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17"/>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17"/>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17"/>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17"/>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17"/>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17"/>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17"/>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17"/>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17"/>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17"/>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17"/>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17"/>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17"/>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17"/>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17"/>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17"/>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17"/>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17"/>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17"/>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17"/>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17"/>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17"/>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17"/>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17"/>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17"/>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17"/>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17"/>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17"/>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17"/>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17"/>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17"/>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17"/>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17"/>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17"/>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17"/>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17"/>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17"/>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17"/>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17"/>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17"/>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17"/>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17"/>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17"/>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17"/>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17"/>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17"/>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17"/>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17"/>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17"/>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17"/>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17"/>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17"/>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17"/>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17"/>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17"/>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17"/>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17"/>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17"/>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17"/>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17"/>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17"/>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17"/>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17"/>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17"/>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17"/>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17"/>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17"/>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17"/>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17"/>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17"/>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17"/>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17"/>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17"/>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17"/>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17"/>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17"/>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17"/>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17"/>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17"/>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17"/>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17"/>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17"/>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17"/>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17"/>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17"/>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17"/>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17"/>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17"/>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17"/>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17"/>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17"/>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17"/>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17"/>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17"/>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17"/>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17"/>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17"/>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17"/>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17"/>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17"/>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17"/>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17"/>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17"/>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17"/>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17"/>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17"/>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17"/>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17"/>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17"/>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17"/>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17"/>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17"/>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17"/>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17"/>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17"/>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17"/>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17"/>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17"/>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17"/>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17"/>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17"/>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17"/>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17"/>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17"/>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17"/>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17"/>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17"/>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17"/>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17"/>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17"/>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17"/>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17"/>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17"/>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17"/>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17"/>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17"/>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17"/>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17"/>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17"/>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17"/>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17"/>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17"/>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17"/>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17"/>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17"/>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17"/>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17"/>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17"/>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17"/>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17"/>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17"/>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17"/>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17"/>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17"/>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17"/>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17"/>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17"/>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17"/>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17"/>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17"/>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17"/>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17"/>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17"/>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17"/>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17"/>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17"/>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17"/>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17"/>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17"/>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17"/>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17"/>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17"/>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17"/>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17"/>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17"/>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17"/>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17"/>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17"/>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17"/>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17"/>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17"/>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17"/>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17"/>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17"/>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17"/>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17"/>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17"/>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17"/>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17"/>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17"/>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17"/>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17"/>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17"/>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17"/>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17"/>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17"/>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17"/>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17"/>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17"/>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17"/>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17"/>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17"/>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17"/>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17"/>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17"/>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17"/>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17"/>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17"/>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17"/>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17"/>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17"/>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17"/>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17"/>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17"/>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17"/>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17"/>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17"/>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17"/>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17"/>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17"/>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17"/>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17"/>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17"/>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17"/>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17"/>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17"/>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17"/>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17"/>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17"/>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17"/>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17"/>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17"/>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17"/>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17"/>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17"/>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17"/>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17"/>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17"/>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17"/>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17"/>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17"/>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17"/>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17"/>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17"/>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17"/>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17"/>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17"/>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17"/>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17"/>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17"/>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17"/>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17"/>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17"/>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17"/>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17"/>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17"/>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17"/>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17"/>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17"/>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17"/>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17"/>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17"/>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17"/>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17"/>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17"/>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17"/>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17"/>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17"/>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17"/>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17"/>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17"/>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17"/>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17"/>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17"/>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17"/>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17"/>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17"/>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17"/>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17"/>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17"/>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17"/>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17"/>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17"/>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17"/>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17"/>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17"/>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17"/>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17"/>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17"/>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17"/>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17"/>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17"/>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17"/>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17"/>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17"/>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17"/>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17"/>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17"/>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17"/>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17"/>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17"/>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17"/>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17"/>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17"/>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17"/>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17"/>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17"/>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17"/>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17"/>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17"/>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17"/>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17"/>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17"/>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17"/>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17"/>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17"/>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17"/>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17"/>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17"/>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17"/>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17"/>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17"/>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17"/>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17"/>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17"/>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17"/>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17"/>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17"/>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17"/>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17"/>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17"/>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17"/>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17"/>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17"/>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17"/>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17"/>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17"/>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17"/>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17"/>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17"/>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17"/>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17"/>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17"/>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17"/>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17"/>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17"/>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17"/>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17"/>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17"/>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17"/>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17"/>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17"/>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17"/>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17"/>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17"/>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17"/>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17"/>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17"/>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17"/>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17"/>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17"/>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17"/>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17"/>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17"/>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17"/>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17"/>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17"/>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40" name="Google Shape;15240;p17"/>
          <p:cNvSpPr/>
          <p:nvPr/>
        </p:nvSpPr>
        <p:spPr>
          <a:xfrm>
            <a:off x="295775" y="297300"/>
            <a:ext cx="8556600" cy="4552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17"/>
          <p:cNvSpPr txBox="1">
            <a:spLocks noGrp="1"/>
          </p:cNvSpPr>
          <p:nvPr>
            <p:ph type="body" idx="1"/>
          </p:nvPr>
        </p:nvSpPr>
        <p:spPr>
          <a:xfrm>
            <a:off x="2597525" y="1292375"/>
            <a:ext cx="3948900" cy="1490400"/>
          </a:xfrm>
          <a:prstGeom prst="rect">
            <a:avLst/>
          </a:prstGeom>
        </p:spPr>
        <p:txBody>
          <a:bodyPr spcFirstLastPara="1" wrap="square" lIns="91425" tIns="91425" rIns="91425" bIns="91425" anchor="ctr" anchorCtr="0">
            <a:noAutofit/>
          </a:bodyPr>
          <a:lstStyle>
            <a:lvl1pPr marL="457200" lvl="0" indent="-330200" algn="ctr" rtl="0">
              <a:lnSpc>
                <a:spcPct val="100000"/>
              </a:lnSpc>
              <a:spcBef>
                <a:spcPts val="0"/>
              </a:spcBef>
              <a:spcAft>
                <a:spcPts val="0"/>
              </a:spcAft>
              <a:buSzPts val="1600"/>
              <a:buChar char="●"/>
              <a:defRPr sz="2400"/>
            </a:lvl1pPr>
            <a:lvl2pPr marL="914400" lvl="1" indent="-330200" algn="ctr" rtl="0">
              <a:lnSpc>
                <a:spcPct val="100000"/>
              </a:lnSpc>
              <a:spcBef>
                <a:spcPts val="0"/>
              </a:spcBef>
              <a:spcAft>
                <a:spcPts val="0"/>
              </a:spcAft>
              <a:buSzPts val="1600"/>
              <a:buChar char="○"/>
              <a:defRPr sz="2400"/>
            </a:lvl2pPr>
            <a:lvl3pPr marL="1371600" lvl="2" indent="-330200" algn="ctr" rtl="0">
              <a:lnSpc>
                <a:spcPct val="100000"/>
              </a:lnSpc>
              <a:spcBef>
                <a:spcPts val="0"/>
              </a:spcBef>
              <a:spcAft>
                <a:spcPts val="0"/>
              </a:spcAft>
              <a:buSzPts val="1600"/>
              <a:buChar char="■"/>
              <a:defRPr sz="2400"/>
            </a:lvl3pPr>
            <a:lvl4pPr marL="1828800" lvl="3" indent="-330200" algn="ctr" rtl="0">
              <a:lnSpc>
                <a:spcPct val="100000"/>
              </a:lnSpc>
              <a:spcBef>
                <a:spcPts val="0"/>
              </a:spcBef>
              <a:spcAft>
                <a:spcPts val="0"/>
              </a:spcAft>
              <a:buSzPts val="1600"/>
              <a:buChar char="●"/>
              <a:defRPr sz="2400"/>
            </a:lvl4pPr>
            <a:lvl5pPr marL="2286000" lvl="4" indent="-330200" algn="ctr" rtl="0">
              <a:lnSpc>
                <a:spcPct val="100000"/>
              </a:lnSpc>
              <a:spcBef>
                <a:spcPts val="0"/>
              </a:spcBef>
              <a:spcAft>
                <a:spcPts val="0"/>
              </a:spcAft>
              <a:buSzPts val="1600"/>
              <a:buChar char="○"/>
              <a:defRPr sz="2400"/>
            </a:lvl5pPr>
            <a:lvl6pPr marL="2743200" lvl="5" indent="-330200" algn="ctr" rtl="0">
              <a:lnSpc>
                <a:spcPct val="100000"/>
              </a:lnSpc>
              <a:spcBef>
                <a:spcPts val="0"/>
              </a:spcBef>
              <a:spcAft>
                <a:spcPts val="0"/>
              </a:spcAft>
              <a:buSzPts val="1600"/>
              <a:buChar char="■"/>
              <a:defRPr sz="2400"/>
            </a:lvl6pPr>
            <a:lvl7pPr marL="3200400" lvl="6" indent="-330200" algn="ctr" rtl="0">
              <a:lnSpc>
                <a:spcPct val="100000"/>
              </a:lnSpc>
              <a:spcBef>
                <a:spcPts val="0"/>
              </a:spcBef>
              <a:spcAft>
                <a:spcPts val="0"/>
              </a:spcAft>
              <a:buSzPts val="1600"/>
              <a:buChar char="●"/>
              <a:defRPr sz="2400"/>
            </a:lvl7pPr>
            <a:lvl8pPr marL="3657600" lvl="7" indent="-330200" algn="ctr" rtl="0">
              <a:lnSpc>
                <a:spcPct val="100000"/>
              </a:lnSpc>
              <a:spcBef>
                <a:spcPts val="0"/>
              </a:spcBef>
              <a:spcAft>
                <a:spcPts val="0"/>
              </a:spcAft>
              <a:buSzPts val="1600"/>
              <a:buChar char="○"/>
              <a:defRPr sz="2400"/>
            </a:lvl8pPr>
            <a:lvl9pPr marL="4114800" lvl="8" indent="-330200" algn="ctr" rtl="0">
              <a:lnSpc>
                <a:spcPct val="100000"/>
              </a:lnSpc>
              <a:spcBef>
                <a:spcPts val="0"/>
              </a:spcBef>
              <a:spcAft>
                <a:spcPts val="0"/>
              </a:spcAft>
              <a:buSzPts val="1600"/>
              <a:buChar char="■"/>
              <a:defRPr sz="2400"/>
            </a:lvl9pPr>
          </a:lstStyle>
          <a:p>
            <a:endParaRPr/>
          </a:p>
        </p:txBody>
      </p:sp>
      <p:sp>
        <p:nvSpPr>
          <p:cNvPr id="15242" name="Google Shape;15242;p17"/>
          <p:cNvSpPr txBox="1">
            <a:spLocks noGrp="1"/>
          </p:cNvSpPr>
          <p:nvPr>
            <p:ph type="subTitle" idx="2"/>
          </p:nvPr>
        </p:nvSpPr>
        <p:spPr>
          <a:xfrm>
            <a:off x="2597575" y="2782775"/>
            <a:ext cx="3948900" cy="419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b="1">
                <a:solidFill>
                  <a:schemeClr val="accent1"/>
                </a:solidFill>
                <a:latin typeface="Jura"/>
                <a:ea typeface="Jura"/>
                <a:cs typeface="Jura"/>
                <a:sym typeface="Jura"/>
              </a:defRPr>
            </a:lvl1pPr>
            <a:lvl2pPr lvl="1" algn="ctr" rtl="0">
              <a:spcBef>
                <a:spcPts val="0"/>
              </a:spcBef>
              <a:spcAft>
                <a:spcPts val="0"/>
              </a:spcAft>
              <a:buNone/>
              <a:defRPr b="1">
                <a:solidFill>
                  <a:schemeClr val="accent1"/>
                </a:solidFill>
                <a:latin typeface="Jura"/>
                <a:ea typeface="Jura"/>
                <a:cs typeface="Jura"/>
                <a:sym typeface="Jura"/>
              </a:defRPr>
            </a:lvl2pPr>
            <a:lvl3pPr lvl="2" algn="ctr" rtl="0">
              <a:spcBef>
                <a:spcPts val="0"/>
              </a:spcBef>
              <a:spcAft>
                <a:spcPts val="0"/>
              </a:spcAft>
              <a:buNone/>
              <a:defRPr b="1">
                <a:solidFill>
                  <a:schemeClr val="accent1"/>
                </a:solidFill>
                <a:latin typeface="Jura"/>
                <a:ea typeface="Jura"/>
                <a:cs typeface="Jura"/>
                <a:sym typeface="Jura"/>
              </a:defRPr>
            </a:lvl3pPr>
            <a:lvl4pPr lvl="3" algn="ctr" rtl="0">
              <a:spcBef>
                <a:spcPts val="0"/>
              </a:spcBef>
              <a:spcAft>
                <a:spcPts val="0"/>
              </a:spcAft>
              <a:buNone/>
              <a:defRPr b="1">
                <a:solidFill>
                  <a:schemeClr val="accent1"/>
                </a:solidFill>
                <a:latin typeface="Jura"/>
                <a:ea typeface="Jura"/>
                <a:cs typeface="Jura"/>
                <a:sym typeface="Jura"/>
              </a:defRPr>
            </a:lvl4pPr>
            <a:lvl5pPr lvl="4" algn="ctr" rtl="0">
              <a:spcBef>
                <a:spcPts val="0"/>
              </a:spcBef>
              <a:spcAft>
                <a:spcPts val="0"/>
              </a:spcAft>
              <a:buNone/>
              <a:defRPr b="1">
                <a:solidFill>
                  <a:schemeClr val="accent1"/>
                </a:solidFill>
                <a:latin typeface="Jura"/>
                <a:ea typeface="Jura"/>
                <a:cs typeface="Jura"/>
                <a:sym typeface="Jura"/>
              </a:defRPr>
            </a:lvl5pPr>
            <a:lvl6pPr lvl="5" algn="ctr" rtl="0">
              <a:spcBef>
                <a:spcPts val="0"/>
              </a:spcBef>
              <a:spcAft>
                <a:spcPts val="0"/>
              </a:spcAft>
              <a:buNone/>
              <a:defRPr b="1">
                <a:solidFill>
                  <a:schemeClr val="accent1"/>
                </a:solidFill>
                <a:latin typeface="Jura"/>
                <a:ea typeface="Jura"/>
                <a:cs typeface="Jura"/>
                <a:sym typeface="Jura"/>
              </a:defRPr>
            </a:lvl6pPr>
            <a:lvl7pPr lvl="6" algn="ctr" rtl="0">
              <a:spcBef>
                <a:spcPts val="0"/>
              </a:spcBef>
              <a:spcAft>
                <a:spcPts val="0"/>
              </a:spcAft>
              <a:buNone/>
              <a:defRPr b="1">
                <a:solidFill>
                  <a:schemeClr val="accent1"/>
                </a:solidFill>
                <a:latin typeface="Jura"/>
                <a:ea typeface="Jura"/>
                <a:cs typeface="Jura"/>
                <a:sym typeface="Jura"/>
              </a:defRPr>
            </a:lvl7pPr>
            <a:lvl8pPr lvl="7" algn="ctr" rtl="0">
              <a:spcBef>
                <a:spcPts val="0"/>
              </a:spcBef>
              <a:spcAft>
                <a:spcPts val="0"/>
              </a:spcAft>
              <a:buNone/>
              <a:defRPr b="1">
                <a:solidFill>
                  <a:schemeClr val="accent1"/>
                </a:solidFill>
                <a:latin typeface="Jura"/>
                <a:ea typeface="Jura"/>
                <a:cs typeface="Jura"/>
                <a:sym typeface="Jura"/>
              </a:defRPr>
            </a:lvl8pPr>
            <a:lvl9pPr lvl="8" algn="ctr" rtl="0">
              <a:spcBef>
                <a:spcPts val="0"/>
              </a:spcBef>
              <a:spcAft>
                <a:spcPts val="0"/>
              </a:spcAft>
              <a:buNone/>
              <a:defRPr b="1">
                <a:solidFill>
                  <a:schemeClr val="accent1"/>
                </a:solidFill>
                <a:latin typeface="Jura"/>
                <a:ea typeface="Jura"/>
                <a:cs typeface="Jura"/>
                <a:sym typeface="Jura"/>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1">
  <p:cSld name="CUSTOM_15_1">
    <p:spTree>
      <p:nvGrpSpPr>
        <p:cNvPr id="1" name="Shape 15243"/>
        <p:cNvGrpSpPr/>
        <p:nvPr/>
      </p:nvGrpSpPr>
      <p:grpSpPr>
        <a:xfrm>
          <a:off x="0" y="0"/>
          <a:ext cx="0" cy="0"/>
          <a:chOff x="0" y="0"/>
          <a:chExt cx="0" cy="0"/>
        </a:xfrm>
      </p:grpSpPr>
      <p:grpSp>
        <p:nvGrpSpPr>
          <p:cNvPr id="15244" name="Google Shape;15244;p18"/>
          <p:cNvGrpSpPr/>
          <p:nvPr/>
        </p:nvGrpSpPr>
        <p:grpSpPr>
          <a:xfrm>
            <a:off x="63" y="-19"/>
            <a:ext cx="9144038" cy="5143491"/>
            <a:chOff x="3450750" y="2336425"/>
            <a:chExt cx="2076350" cy="1165875"/>
          </a:xfrm>
        </p:grpSpPr>
        <p:sp>
          <p:nvSpPr>
            <p:cNvPr id="15245" name="Google Shape;15245;p18"/>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18"/>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18"/>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18"/>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18"/>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18"/>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18"/>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18"/>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18"/>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18"/>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18"/>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18"/>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18"/>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18"/>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18"/>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18"/>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18"/>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18"/>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18"/>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18"/>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18"/>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18"/>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18"/>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18"/>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18"/>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18"/>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18"/>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18"/>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18"/>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18"/>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18"/>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18"/>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18"/>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18"/>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18"/>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18"/>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18"/>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18"/>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18"/>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18"/>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18"/>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18"/>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18"/>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18"/>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18"/>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18"/>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18"/>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18"/>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18"/>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18"/>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18"/>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18"/>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18"/>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18"/>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18"/>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18"/>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18"/>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18"/>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18"/>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18"/>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18"/>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18"/>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18"/>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18"/>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18"/>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18"/>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18"/>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18"/>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18"/>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18"/>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18"/>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18"/>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18"/>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18"/>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18"/>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18"/>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18"/>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18"/>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18"/>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18"/>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18"/>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18"/>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18"/>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18"/>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18"/>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18"/>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18"/>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18"/>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18"/>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18"/>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18"/>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18"/>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18"/>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18"/>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18"/>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18"/>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18"/>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18"/>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18"/>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18"/>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18"/>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18"/>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18"/>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18"/>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18"/>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18"/>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18"/>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18"/>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18"/>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18"/>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18"/>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18"/>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18"/>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18"/>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18"/>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18"/>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18"/>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18"/>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18"/>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18"/>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18"/>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18"/>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18"/>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18"/>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18"/>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18"/>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18"/>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18"/>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18"/>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18"/>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18"/>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18"/>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18"/>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18"/>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18"/>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18"/>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18"/>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18"/>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18"/>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18"/>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18"/>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18"/>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18"/>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18"/>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18"/>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18"/>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18"/>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18"/>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18"/>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18"/>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18"/>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18"/>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18"/>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18"/>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18"/>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18"/>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18"/>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18"/>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18"/>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18"/>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18"/>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18"/>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18"/>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18"/>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18"/>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18"/>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18"/>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18"/>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18"/>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18"/>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18"/>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18"/>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18"/>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18"/>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18"/>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18"/>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18"/>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18"/>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18"/>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18"/>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18"/>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18"/>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18"/>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18"/>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18"/>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18"/>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18"/>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18"/>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18"/>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18"/>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18"/>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18"/>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18"/>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18"/>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18"/>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18"/>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18"/>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18"/>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18"/>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18"/>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18"/>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18"/>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18"/>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18"/>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18"/>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18"/>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18"/>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18"/>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18"/>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18"/>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18"/>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18"/>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18"/>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18"/>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18"/>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18"/>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18"/>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18"/>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18"/>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18"/>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18"/>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18"/>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18"/>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18"/>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18"/>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18"/>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18"/>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18"/>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18"/>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18"/>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18"/>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18"/>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18"/>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18"/>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18"/>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18"/>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18"/>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18"/>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18"/>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18"/>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18"/>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18"/>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18"/>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18"/>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18"/>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18"/>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18"/>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18"/>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18"/>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18"/>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18"/>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18"/>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18"/>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18"/>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18"/>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18"/>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18"/>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18"/>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18"/>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18"/>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18"/>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18"/>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18"/>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18"/>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18"/>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18"/>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18"/>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18"/>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18"/>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18"/>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18"/>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18"/>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18"/>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18"/>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18"/>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18"/>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18"/>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18"/>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18"/>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18"/>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18"/>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18"/>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18"/>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18"/>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18"/>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18"/>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18"/>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18"/>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18"/>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18"/>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18"/>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18"/>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18"/>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18"/>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18"/>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18"/>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18"/>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18"/>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18"/>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18"/>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18"/>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18"/>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18"/>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18"/>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18"/>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18"/>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18"/>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18"/>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18"/>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18"/>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18"/>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18"/>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18"/>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18"/>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18"/>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18"/>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18"/>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18"/>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18"/>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18"/>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18"/>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18"/>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18"/>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18"/>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18"/>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18"/>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18"/>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18"/>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18"/>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18"/>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18"/>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18"/>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18"/>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18"/>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18"/>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18"/>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18"/>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18"/>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18"/>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18"/>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18"/>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18"/>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18"/>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18"/>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18"/>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18"/>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18"/>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18"/>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18"/>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18"/>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18"/>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18"/>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18"/>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18"/>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18"/>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18"/>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18"/>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18"/>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18"/>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18"/>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18"/>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18"/>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18"/>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18"/>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18"/>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18"/>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18"/>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18"/>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18"/>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18"/>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18"/>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18"/>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18"/>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18"/>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18"/>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18"/>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18"/>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18"/>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18"/>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18"/>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18"/>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18"/>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18"/>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18"/>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18"/>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18"/>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18"/>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18"/>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18"/>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18"/>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18"/>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18"/>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18"/>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18"/>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18"/>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18"/>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18"/>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18"/>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18"/>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18"/>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18"/>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18"/>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18"/>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18"/>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18"/>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18"/>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18"/>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18"/>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18"/>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18"/>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18"/>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18"/>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18"/>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18"/>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18"/>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18"/>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18"/>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18"/>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18"/>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18"/>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18"/>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18"/>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18"/>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18"/>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18"/>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18"/>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18"/>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18"/>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18"/>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18"/>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18"/>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18"/>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18"/>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18"/>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18"/>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18"/>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18"/>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18"/>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18"/>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18"/>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18"/>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18"/>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18"/>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18"/>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18"/>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18"/>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18"/>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18"/>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18"/>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18"/>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18"/>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18"/>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18"/>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18"/>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18"/>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18"/>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18"/>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18"/>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18"/>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18"/>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18"/>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18"/>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18"/>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18"/>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18"/>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18"/>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18"/>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18"/>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18"/>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18"/>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18"/>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18"/>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18"/>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18"/>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18"/>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18"/>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18"/>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18"/>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18"/>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18"/>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18"/>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18"/>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18"/>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18"/>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18"/>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18"/>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18"/>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18"/>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18"/>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18"/>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18"/>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18"/>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18"/>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18"/>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18"/>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18"/>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18"/>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18"/>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18"/>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18"/>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18"/>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18"/>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18"/>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18"/>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18"/>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18"/>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18"/>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18"/>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18"/>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18"/>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18"/>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18"/>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18"/>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18"/>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18"/>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18"/>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18"/>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18"/>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18"/>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18"/>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18"/>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18"/>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18"/>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18"/>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18"/>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18"/>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18"/>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18"/>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18"/>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18"/>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18"/>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18"/>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18"/>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18"/>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18"/>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18"/>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18"/>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18"/>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18"/>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18"/>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18"/>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18"/>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18"/>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18"/>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18"/>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18"/>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18"/>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18"/>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18"/>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18"/>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18"/>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18"/>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18"/>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18"/>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18"/>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18"/>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18"/>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18"/>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18"/>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18"/>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18"/>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18"/>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18"/>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18"/>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18"/>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18"/>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18"/>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18"/>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18"/>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18"/>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18"/>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18"/>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18"/>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18"/>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18"/>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18"/>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18"/>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18"/>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18"/>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18"/>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18"/>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18"/>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18"/>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18"/>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18"/>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18"/>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18"/>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18"/>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18"/>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18"/>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18"/>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18"/>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18"/>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18"/>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18"/>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18"/>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18"/>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18"/>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18"/>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18"/>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18"/>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18"/>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18"/>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18"/>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18"/>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18"/>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18"/>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18"/>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18"/>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18"/>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18"/>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18"/>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18"/>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18"/>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18"/>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18"/>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18"/>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18"/>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18"/>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18"/>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18"/>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18"/>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18"/>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18"/>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18"/>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18"/>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18"/>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18"/>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18"/>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18"/>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18"/>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18"/>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18"/>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18"/>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18"/>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18"/>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18"/>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18"/>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18"/>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18"/>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18"/>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18"/>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18"/>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18"/>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18"/>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18"/>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18"/>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18"/>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18"/>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18"/>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18"/>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18"/>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18"/>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18"/>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18"/>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18"/>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18"/>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18"/>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18"/>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18"/>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18"/>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18"/>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18"/>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18"/>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18"/>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18"/>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18"/>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18"/>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18"/>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18"/>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18"/>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18"/>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18"/>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18"/>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18"/>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18"/>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18"/>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18"/>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18"/>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18"/>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18"/>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18"/>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18"/>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18"/>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18"/>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18"/>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18"/>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18"/>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18"/>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18"/>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18"/>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18"/>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18"/>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18"/>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18"/>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18"/>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18"/>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18"/>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18"/>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18"/>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18"/>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18"/>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18"/>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18"/>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18"/>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18"/>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18"/>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18"/>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18"/>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18"/>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18"/>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18"/>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18"/>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18"/>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18"/>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18"/>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18"/>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18"/>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18"/>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18"/>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18"/>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18"/>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18"/>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18"/>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18"/>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18"/>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18"/>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18"/>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18"/>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18"/>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18"/>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18"/>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18"/>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18"/>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18"/>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18"/>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18"/>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18"/>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18"/>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18"/>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18"/>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18"/>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18"/>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18"/>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18"/>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18"/>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18"/>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18"/>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18"/>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18"/>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18"/>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18"/>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18"/>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18"/>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18"/>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18"/>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18"/>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18"/>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18"/>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18"/>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18"/>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18"/>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18"/>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18"/>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18"/>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18"/>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18"/>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18"/>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18"/>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18"/>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18"/>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18"/>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18"/>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18"/>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18"/>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18"/>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18"/>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18"/>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18"/>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18"/>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18"/>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18"/>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18"/>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18"/>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18"/>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18"/>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18"/>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18"/>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18"/>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18"/>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18"/>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18"/>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18"/>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18"/>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18"/>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18"/>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18"/>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18"/>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18"/>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18"/>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18"/>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18"/>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18"/>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18"/>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18"/>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18"/>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18"/>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18"/>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18"/>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18"/>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18"/>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18"/>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18"/>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18"/>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18"/>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18"/>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18"/>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18"/>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18"/>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18"/>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18"/>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18"/>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18"/>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18"/>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18"/>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18"/>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18"/>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18"/>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18"/>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18"/>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18"/>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18"/>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18"/>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18"/>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18"/>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18"/>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18"/>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18"/>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18"/>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18"/>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18"/>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18"/>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18"/>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18"/>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18"/>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18"/>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18"/>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18"/>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18"/>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18"/>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18"/>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18"/>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18"/>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18"/>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18"/>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18"/>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18"/>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18"/>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18"/>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18"/>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18"/>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18"/>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18"/>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18"/>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18"/>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18"/>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18"/>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18"/>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18"/>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18"/>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18"/>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18"/>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18"/>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18"/>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18"/>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18"/>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18"/>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18"/>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18"/>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18"/>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18"/>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18"/>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18"/>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18"/>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18"/>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18"/>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18"/>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18"/>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18"/>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18"/>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18"/>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18"/>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18"/>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18"/>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18"/>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18"/>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18"/>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18"/>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18"/>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18"/>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18"/>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18"/>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18"/>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18"/>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18"/>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18"/>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18"/>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18"/>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18"/>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18"/>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18"/>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18"/>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18"/>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18"/>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18"/>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18"/>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18"/>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18"/>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18"/>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18"/>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18"/>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18"/>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18"/>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18"/>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18"/>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18"/>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18"/>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18"/>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18"/>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18"/>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18"/>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18"/>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18"/>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18"/>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18"/>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18"/>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18"/>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18"/>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18"/>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18"/>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18"/>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18"/>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18"/>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18"/>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18"/>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18"/>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18"/>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18"/>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18"/>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18"/>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18"/>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18"/>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18"/>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18"/>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18"/>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18"/>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18"/>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18"/>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18"/>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18"/>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18"/>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18"/>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18"/>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18"/>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18"/>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18"/>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18"/>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18"/>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18"/>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18"/>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18"/>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18"/>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18"/>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18"/>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18"/>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18"/>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18"/>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18"/>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18"/>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18"/>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18"/>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18"/>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18"/>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18"/>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18"/>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18"/>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18"/>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18"/>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18"/>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18"/>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18"/>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18"/>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18"/>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18"/>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18"/>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18"/>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18"/>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18"/>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18"/>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18"/>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18"/>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18"/>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18"/>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18"/>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18"/>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18"/>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18"/>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18"/>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18"/>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18"/>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18"/>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18"/>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18"/>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18"/>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18"/>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18"/>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18"/>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18"/>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18"/>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18"/>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18"/>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18"/>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67" name="Google Shape;16267;p18"/>
          <p:cNvSpPr/>
          <p:nvPr/>
        </p:nvSpPr>
        <p:spPr>
          <a:xfrm>
            <a:off x="295775" y="297300"/>
            <a:ext cx="8556600" cy="4552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18"/>
          <p:cNvSpPr txBox="1">
            <a:spLocks noGrp="1"/>
          </p:cNvSpPr>
          <p:nvPr>
            <p:ph type="body" idx="1"/>
          </p:nvPr>
        </p:nvSpPr>
        <p:spPr>
          <a:xfrm>
            <a:off x="4481825" y="1350400"/>
            <a:ext cx="3948900" cy="1490400"/>
          </a:xfrm>
          <a:prstGeom prst="rect">
            <a:avLst/>
          </a:prstGeom>
        </p:spPr>
        <p:txBody>
          <a:bodyPr spcFirstLastPara="1" wrap="square" lIns="91425" tIns="91425" rIns="91425" bIns="91425" anchor="ctr" anchorCtr="0">
            <a:noAutofit/>
          </a:bodyPr>
          <a:lstStyle>
            <a:lvl1pPr marL="457200" lvl="0" indent="-330200" algn="r" rtl="0">
              <a:lnSpc>
                <a:spcPct val="100000"/>
              </a:lnSpc>
              <a:spcBef>
                <a:spcPts val="0"/>
              </a:spcBef>
              <a:spcAft>
                <a:spcPts val="0"/>
              </a:spcAft>
              <a:buSzPts val="1600"/>
              <a:buChar char="●"/>
              <a:defRPr sz="2400"/>
            </a:lvl1pPr>
            <a:lvl2pPr marL="914400" lvl="1" indent="-330200" algn="ctr" rtl="0">
              <a:lnSpc>
                <a:spcPct val="100000"/>
              </a:lnSpc>
              <a:spcBef>
                <a:spcPts val="0"/>
              </a:spcBef>
              <a:spcAft>
                <a:spcPts val="0"/>
              </a:spcAft>
              <a:buSzPts val="1600"/>
              <a:buChar char="○"/>
              <a:defRPr sz="2400"/>
            </a:lvl2pPr>
            <a:lvl3pPr marL="1371600" lvl="2" indent="-330200" algn="ctr" rtl="0">
              <a:lnSpc>
                <a:spcPct val="100000"/>
              </a:lnSpc>
              <a:spcBef>
                <a:spcPts val="0"/>
              </a:spcBef>
              <a:spcAft>
                <a:spcPts val="0"/>
              </a:spcAft>
              <a:buSzPts val="1600"/>
              <a:buChar char="■"/>
              <a:defRPr sz="2400"/>
            </a:lvl3pPr>
            <a:lvl4pPr marL="1828800" lvl="3" indent="-330200" algn="ctr" rtl="0">
              <a:lnSpc>
                <a:spcPct val="100000"/>
              </a:lnSpc>
              <a:spcBef>
                <a:spcPts val="0"/>
              </a:spcBef>
              <a:spcAft>
                <a:spcPts val="0"/>
              </a:spcAft>
              <a:buSzPts val="1600"/>
              <a:buChar char="●"/>
              <a:defRPr sz="2400"/>
            </a:lvl4pPr>
            <a:lvl5pPr marL="2286000" lvl="4" indent="-330200" algn="ctr" rtl="0">
              <a:lnSpc>
                <a:spcPct val="100000"/>
              </a:lnSpc>
              <a:spcBef>
                <a:spcPts val="0"/>
              </a:spcBef>
              <a:spcAft>
                <a:spcPts val="0"/>
              </a:spcAft>
              <a:buSzPts val="1600"/>
              <a:buChar char="○"/>
              <a:defRPr sz="2400"/>
            </a:lvl5pPr>
            <a:lvl6pPr marL="2743200" lvl="5" indent="-330200" algn="ctr" rtl="0">
              <a:lnSpc>
                <a:spcPct val="100000"/>
              </a:lnSpc>
              <a:spcBef>
                <a:spcPts val="0"/>
              </a:spcBef>
              <a:spcAft>
                <a:spcPts val="0"/>
              </a:spcAft>
              <a:buSzPts val="1600"/>
              <a:buChar char="■"/>
              <a:defRPr sz="2400"/>
            </a:lvl6pPr>
            <a:lvl7pPr marL="3200400" lvl="6" indent="-330200" algn="ctr" rtl="0">
              <a:lnSpc>
                <a:spcPct val="100000"/>
              </a:lnSpc>
              <a:spcBef>
                <a:spcPts val="0"/>
              </a:spcBef>
              <a:spcAft>
                <a:spcPts val="0"/>
              </a:spcAft>
              <a:buSzPts val="1600"/>
              <a:buChar char="●"/>
              <a:defRPr sz="2400"/>
            </a:lvl7pPr>
            <a:lvl8pPr marL="3657600" lvl="7" indent="-330200" algn="ctr" rtl="0">
              <a:lnSpc>
                <a:spcPct val="100000"/>
              </a:lnSpc>
              <a:spcBef>
                <a:spcPts val="0"/>
              </a:spcBef>
              <a:spcAft>
                <a:spcPts val="0"/>
              </a:spcAft>
              <a:buSzPts val="1600"/>
              <a:buChar char="○"/>
              <a:defRPr sz="2400"/>
            </a:lvl8pPr>
            <a:lvl9pPr marL="4114800" lvl="8" indent="-330200" algn="ctr" rtl="0">
              <a:lnSpc>
                <a:spcPct val="100000"/>
              </a:lnSpc>
              <a:spcBef>
                <a:spcPts val="0"/>
              </a:spcBef>
              <a:spcAft>
                <a:spcPts val="0"/>
              </a:spcAft>
              <a:buSzPts val="1600"/>
              <a:buChar char="■"/>
              <a:defRPr sz="2400"/>
            </a:lvl9pPr>
          </a:lstStyle>
          <a:p>
            <a:endParaRPr/>
          </a:p>
        </p:txBody>
      </p:sp>
      <p:sp>
        <p:nvSpPr>
          <p:cNvPr id="16269" name="Google Shape;16269;p18"/>
          <p:cNvSpPr txBox="1">
            <a:spLocks noGrp="1"/>
          </p:cNvSpPr>
          <p:nvPr>
            <p:ph type="subTitle" idx="2"/>
          </p:nvPr>
        </p:nvSpPr>
        <p:spPr>
          <a:xfrm>
            <a:off x="4481875" y="2840800"/>
            <a:ext cx="3948900" cy="4194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800" b="1">
                <a:solidFill>
                  <a:schemeClr val="accent1"/>
                </a:solidFill>
                <a:latin typeface="Jura"/>
                <a:ea typeface="Jura"/>
                <a:cs typeface="Jura"/>
                <a:sym typeface="Jura"/>
              </a:defRPr>
            </a:lvl1pPr>
            <a:lvl2pPr lvl="1" algn="r" rtl="0">
              <a:spcBef>
                <a:spcPts val="0"/>
              </a:spcBef>
              <a:spcAft>
                <a:spcPts val="0"/>
              </a:spcAft>
              <a:buNone/>
              <a:defRPr b="1">
                <a:solidFill>
                  <a:schemeClr val="accent1"/>
                </a:solidFill>
                <a:latin typeface="Jura"/>
                <a:ea typeface="Jura"/>
                <a:cs typeface="Jura"/>
                <a:sym typeface="Jura"/>
              </a:defRPr>
            </a:lvl2pPr>
            <a:lvl3pPr lvl="2" algn="r" rtl="0">
              <a:spcBef>
                <a:spcPts val="0"/>
              </a:spcBef>
              <a:spcAft>
                <a:spcPts val="0"/>
              </a:spcAft>
              <a:buNone/>
              <a:defRPr b="1">
                <a:solidFill>
                  <a:schemeClr val="accent1"/>
                </a:solidFill>
                <a:latin typeface="Jura"/>
                <a:ea typeface="Jura"/>
                <a:cs typeface="Jura"/>
                <a:sym typeface="Jura"/>
              </a:defRPr>
            </a:lvl3pPr>
            <a:lvl4pPr lvl="3" algn="r" rtl="0">
              <a:spcBef>
                <a:spcPts val="0"/>
              </a:spcBef>
              <a:spcAft>
                <a:spcPts val="0"/>
              </a:spcAft>
              <a:buNone/>
              <a:defRPr b="1">
                <a:solidFill>
                  <a:schemeClr val="accent1"/>
                </a:solidFill>
                <a:latin typeface="Jura"/>
                <a:ea typeface="Jura"/>
                <a:cs typeface="Jura"/>
                <a:sym typeface="Jura"/>
              </a:defRPr>
            </a:lvl4pPr>
            <a:lvl5pPr lvl="4" algn="r" rtl="0">
              <a:spcBef>
                <a:spcPts val="0"/>
              </a:spcBef>
              <a:spcAft>
                <a:spcPts val="0"/>
              </a:spcAft>
              <a:buNone/>
              <a:defRPr b="1">
                <a:solidFill>
                  <a:schemeClr val="accent1"/>
                </a:solidFill>
                <a:latin typeface="Jura"/>
                <a:ea typeface="Jura"/>
                <a:cs typeface="Jura"/>
                <a:sym typeface="Jura"/>
              </a:defRPr>
            </a:lvl5pPr>
            <a:lvl6pPr lvl="5" algn="r" rtl="0">
              <a:spcBef>
                <a:spcPts val="0"/>
              </a:spcBef>
              <a:spcAft>
                <a:spcPts val="0"/>
              </a:spcAft>
              <a:buNone/>
              <a:defRPr b="1">
                <a:solidFill>
                  <a:schemeClr val="accent1"/>
                </a:solidFill>
                <a:latin typeface="Jura"/>
                <a:ea typeface="Jura"/>
                <a:cs typeface="Jura"/>
                <a:sym typeface="Jura"/>
              </a:defRPr>
            </a:lvl6pPr>
            <a:lvl7pPr lvl="6" algn="r" rtl="0">
              <a:spcBef>
                <a:spcPts val="0"/>
              </a:spcBef>
              <a:spcAft>
                <a:spcPts val="0"/>
              </a:spcAft>
              <a:buNone/>
              <a:defRPr b="1">
                <a:solidFill>
                  <a:schemeClr val="accent1"/>
                </a:solidFill>
                <a:latin typeface="Jura"/>
                <a:ea typeface="Jura"/>
                <a:cs typeface="Jura"/>
                <a:sym typeface="Jura"/>
              </a:defRPr>
            </a:lvl7pPr>
            <a:lvl8pPr lvl="7" algn="r" rtl="0">
              <a:spcBef>
                <a:spcPts val="0"/>
              </a:spcBef>
              <a:spcAft>
                <a:spcPts val="0"/>
              </a:spcAft>
              <a:buNone/>
              <a:defRPr b="1">
                <a:solidFill>
                  <a:schemeClr val="accent1"/>
                </a:solidFill>
                <a:latin typeface="Jura"/>
                <a:ea typeface="Jura"/>
                <a:cs typeface="Jura"/>
                <a:sym typeface="Jura"/>
              </a:defRPr>
            </a:lvl8pPr>
            <a:lvl9pPr lvl="8" algn="r" rtl="0">
              <a:spcBef>
                <a:spcPts val="0"/>
              </a:spcBef>
              <a:spcAft>
                <a:spcPts val="0"/>
              </a:spcAft>
              <a:buNone/>
              <a:defRPr b="1">
                <a:solidFill>
                  <a:schemeClr val="accent1"/>
                </a:solidFill>
                <a:latin typeface="Jura"/>
                <a:ea typeface="Jura"/>
                <a:cs typeface="Jura"/>
                <a:sym typeface="Jura"/>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1">
  <p:cSld name="CUSTOM_17">
    <p:spTree>
      <p:nvGrpSpPr>
        <p:cNvPr id="1" name="Shape 19558"/>
        <p:cNvGrpSpPr/>
        <p:nvPr/>
      </p:nvGrpSpPr>
      <p:grpSpPr>
        <a:xfrm>
          <a:off x="0" y="0"/>
          <a:ext cx="0" cy="0"/>
          <a:chOff x="0" y="0"/>
          <a:chExt cx="0" cy="0"/>
        </a:xfrm>
      </p:grpSpPr>
      <p:grpSp>
        <p:nvGrpSpPr>
          <p:cNvPr id="19559" name="Google Shape;19559;p22"/>
          <p:cNvGrpSpPr/>
          <p:nvPr/>
        </p:nvGrpSpPr>
        <p:grpSpPr>
          <a:xfrm>
            <a:off x="63" y="-19"/>
            <a:ext cx="9144038" cy="5143491"/>
            <a:chOff x="3450750" y="2336425"/>
            <a:chExt cx="2076350" cy="1165875"/>
          </a:xfrm>
        </p:grpSpPr>
        <p:sp>
          <p:nvSpPr>
            <p:cNvPr id="19560" name="Google Shape;19560;p22"/>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22"/>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22"/>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22"/>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22"/>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22"/>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22"/>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22"/>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22"/>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22"/>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22"/>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22"/>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22"/>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22"/>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22"/>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22"/>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22"/>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22"/>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22"/>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22"/>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22"/>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22"/>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22"/>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22"/>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22"/>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22"/>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22"/>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22"/>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22"/>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22"/>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22"/>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22"/>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22"/>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22"/>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22"/>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22"/>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22"/>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22"/>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22"/>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22"/>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22"/>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22"/>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22"/>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22"/>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22"/>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22"/>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22"/>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22"/>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22"/>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22"/>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22"/>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22"/>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22"/>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22"/>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22"/>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22"/>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22"/>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22"/>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22"/>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22"/>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22"/>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22"/>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22"/>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22"/>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22"/>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22"/>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22"/>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7" name="Google Shape;19627;p22"/>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8" name="Google Shape;19628;p22"/>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22"/>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22"/>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22"/>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22"/>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22"/>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22"/>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22"/>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22"/>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22"/>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22"/>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22"/>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22"/>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1" name="Google Shape;19641;p22"/>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2" name="Google Shape;19642;p22"/>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22"/>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22"/>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22"/>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22"/>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22"/>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22"/>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22"/>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22"/>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22"/>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22"/>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22"/>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22"/>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5" name="Google Shape;19655;p22"/>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6" name="Google Shape;19656;p22"/>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7" name="Google Shape;19657;p22"/>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22"/>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22"/>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22"/>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22"/>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22"/>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22"/>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22"/>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22"/>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22"/>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22"/>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22"/>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22"/>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22"/>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22"/>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22"/>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22"/>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22"/>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22"/>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22"/>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22"/>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22"/>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22"/>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22"/>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22"/>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22"/>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22"/>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4" name="Google Shape;19684;p22"/>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5" name="Google Shape;19685;p22"/>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22"/>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22"/>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22"/>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22"/>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22"/>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22"/>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22"/>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22"/>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22"/>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22"/>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22"/>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22"/>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22"/>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22"/>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22"/>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22"/>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22"/>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22"/>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22"/>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22"/>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22"/>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22"/>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22"/>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22"/>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22"/>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22"/>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22"/>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22"/>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22"/>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22"/>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6" name="Google Shape;19716;p22"/>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22"/>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22"/>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22"/>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0" name="Google Shape;19720;p22"/>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22"/>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22"/>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22"/>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22"/>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22"/>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22"/>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22"/>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22"/>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22"/>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22"/>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22"/>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22"/>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22"/>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22"/>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22"/>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22"/>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22"/>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8" name="Google Shape;19738;p22"/>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9" name="Google Shape;19739;p22"/>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22"/>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22"/>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22"/>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22"/>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22"/>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22"/>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22"/>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22"/>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8" name="Google Shape;19748;p22"/>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22"/>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22"/>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22"/>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22"/>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22"/>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22"/>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22"/>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22"/>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22"/>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22"/>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22"/>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22"/>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22"/>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22"/>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22"/>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22"/>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22"/>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22"/>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7" name="Google Shape;19767;p22"/>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22"/>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22"/>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22"/>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22"/>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22"/>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22"/>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4" name="Google Shape;19774;p22"/>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22"/>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22"/>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7" name="Google Shape;19777;p22"/>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22"/>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22"/>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22"/>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22"/>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22"/>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3" name="Google Shape;19783;p22"/>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4" name="Google Shape;19784;p22"/>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22"/>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22"/>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22"/>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22"/>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9" name="Google Shape;19789;p22"/>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22"/>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22"/>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22"/>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22"/>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22"/>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22"/>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22"/>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22"/>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22"/>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22"/>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22"/>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22"/>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22"/>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22"/>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22"/>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22"/>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22"/>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22"/>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22"/>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9" name="Google Shape;19809;p22"/>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22"/>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1" name="Google Shape;19811;p22"/>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22"/>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22"/>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22"/>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5" name="Google Shape;19815;p22"/>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6" name="Google Shape;19816;p22"/>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7" name="Google Shape;19817;p22"/>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22"/>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22"/>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22"/>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22"/>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22"/>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22"/>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22"/>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22"/>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22"/>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22"/>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22"/>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22"/>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22"/>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22"/>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22"/>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22"/>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22"/>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22"/>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22"/>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22"/>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22"/>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22"/>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22"/>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22"/>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22"/>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22"/>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22"/>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22"/>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6" name="Google Shape;19846;p22"/>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7" name="Google Shape;19847;p22"/>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22"/>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22"/>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22"/>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22"/>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22"/>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22"/>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22"/>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22"/>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22"/>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7" name="Google Shape;19857;p22"/>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8" name="Google Shape;19858;p22"/>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22"/>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22"/>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22"/>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22"/>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22"/>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22"/>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22"/>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22"/>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22"/>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22"/>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22"/>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22"/>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22"/>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22"/>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22"/>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22"/>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5" name="Google Shape;19875;p22"/>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6" name="Google Shape;19876;p22"/>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22"/>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22"/>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22"/>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22"/>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22"/>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22"/>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3" name="Google Shape;19883;p22"/>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22"/>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22"/>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22"/>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22"/>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22"/>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22"/>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22"/>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22"/>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22"/>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22"/>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22"/>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22"/>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22"/>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22"/>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22"/>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9" name="Google Shape;19899;p22"/>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0" name="Google Shape;19900;p22"/>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22"/>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22"/>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22"/>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22"/>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22"/>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22"/>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22"/>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22"/>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22"/>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22"/>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22"/>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22"/>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22"/>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4" name="Google Shape;19914;p22"/>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22"/>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22"/>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22"/>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22"/>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22"/>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22"/>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22"/>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22"/>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22"/>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22"/>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22"/>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22"/>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22"/>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22"/>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22"/>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22"/>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22"/>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22"/>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22"/>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22"/>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22"/>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22"/>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22"/>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22"/>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22"/>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0" name="Google Shape;19940;p22"/>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22"/>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22"/>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22"/>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22"/>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22"/>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22"/>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22"/>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22"/>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22"/>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22"/>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22"/>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22"/>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22"/>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4" name="Google Shape;19954;p22"/>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5" name="Google Shape;19955;p22"/>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22"/>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22"/>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22"/>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22"/>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22"/>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22"/>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22"/>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22"/>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4" name="Google Shape;19964;p22"/>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5" name="Google Shape;19965;p22"/>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6" name="Google Shape;19966;p22"/>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22"/>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22"/>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22"/>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22"/>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22"/>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22"/>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22"/>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22"/>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22"/>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22"/>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22"/>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22"/>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22"/>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22"/>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22"/>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22"/>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22"/>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22"/>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22"/>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22"/>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22"/>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22"/>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22"/>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22"/>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22"/>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22"/>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22"/>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22"/>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22"/>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22"/>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22"/>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22"/>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22"/>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0" name="Google Shape;20000;p22"/>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1" name="Google Shape;20001;p22"/>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2" name="Google Shape;20002;p22"/>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22"/>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22"/>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22"/>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6" name="Google Shape;20006;p22"/>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22"/>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22"/>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22"/>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0" name="Google Shape;20010;p22"/>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1" name="Google Shape;20011;p22"/>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22"/>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22"/>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4" name="Google Shape;20014;p22"/>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22"/>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22"/>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22"/>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22"/>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22"/>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22"/>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22"/>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2" name="Google Shape;20022;p22"/>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22"/>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22"/>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5" name="Google Shape;20025;p22"/>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22"/>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7" name="Google Shape;20027;p22"/>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8" name="Google Shape;20028;p22"/>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9" name="Google Shape;20029;p22"/>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0" name="Google Shape;20030;p22"/>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22"/>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22"/>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3" name="Google Shape;20033;p22"/>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4" name="Google Shape;20034;p22"/>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5" name="Google Shape;20035;p22"/>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22"/>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22"/>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22"/>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22"/>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22"/>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22"/>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22"/>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22"/>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22"/>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22"/>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22"/>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22"/>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8" name="Google Shape;20048;p22"/>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9" name="Google Shape;20049;p22"/>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0" name="Google Shape;20050;p22"/>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22"/>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22"/>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22"/>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22"/>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22"/>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22"/>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22"/>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8" name="Google Shape;20058;p22"/>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22"/>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22"/>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22"/>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2" name="Google Shape;20062;p22"/>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3" name="Google Shape;20063;p22"/>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4" name="Google Shape;20064;p22"/>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22"/>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22"/>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22"/>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22"/>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22"/>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22"/>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22"/>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2" name="Google Shape;20072;p22"/>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3" name="Google Shape;20073;p22"/>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4" name="Google Shape;20074;p22"/>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22"/>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22"/>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22"/>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22"/>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9" name="Google Shape;20079;p22"/>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0" name="Google Shape;20080;p22"/>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1" name="Google Shape;20081;p22"/>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2" name="Google Shape;20082;p22"/>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22"/>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4" name="Google Shape;20084;p22"/>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5" name="Google Shape;20085;p22"/>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6" name="Google Shape;20086;p22"/>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7" name="Google Shape;20087;p22"/>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8" name="Google Shape;20088;p22"/>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9" name="Google Shape;20089;p22"/>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0" name="Google Shape;20090;p22"/>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1" name="Google Shape;20091;p22"/>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22"/>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22"/>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22"/>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5" name="Google Shape;20095;p22"/>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6" name="Google Shape;20096;p22"/>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7" name="Google Shape;20097;p22"/>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8" name="Google Shape;20098;p22"/>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9" name="Google Shape;20099;p22"/>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22"/>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1" name="Google Shape;20101;p22"/>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2" name="Google Shape;20102;p22"/>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22"/>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22"/>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22"/>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22"/>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22"/>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22"/>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9" name="Google Shape;20109;p22"/>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22"/>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1" name="Google Shape;20111;p22"/>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2" name="Google Shape;20112;p22"/>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3" name="Google Shape;20113;p22"/>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4" name="Google Shape;20114;p22"/>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5" name="Google Shape;20115;p22"/>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6" name="Google Shape;20116;p22"/>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7" name="Google Shape;20117;p22"/>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8" name="Google Shape;20118;p22"/>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9" name="Google Shape;20119;p22"/>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0" name="Google Shape;20120;p22"/>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1" name="Google Shape;20121;p22"/>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2" name="Google Shape;20122;p22"/>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3" name="Google Shape;20123;p22"/>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4" name="Google Shape;20124;p22"/>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5" name="Google Shape;20125;p22"/>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22"/>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7" name="Google Shape;20127;p22"/>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8" name="Google Shape;20128;p22"/>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9" name="Google Shape;20129;p22"/>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0" name="Google Shape;20130;p22"/>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1" name="Google Shape;20131;p22"/>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22"/>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22"/>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22"/>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22"/>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6" name="Google Shape;20136;p22"/>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7" name="Google Shape;20137;p22"/>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22"/>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22"/>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0" name="Google Shape;20140;p22"/>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1" name="Google Shape;20141;p22"/>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22"/>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22"/>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22"/>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5" name="Google Shape;20145;p22"/>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6" name="Google Shape;20146;p22"/>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22"/>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8" name="Google Shape;20148;p22"/>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9" name="Google Shape;20149;p22"/>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0" name="Google Shape;20150;p22"/>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1" name="Google Shape;20151;p22"/>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2" name="Google Shape;20152;p22"/>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3" name="Google Shape;20153;p22"/>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4" name="Google Shape;20154;p22"/>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5" name="Google Shape;20155;p22"/>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22"/>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7" name="Google Shape;20157;p22"/>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8" name="Google Shape;20158;p22"/>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9" name="Google Shape;20159;p22"/>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0" name="Google Shape;20160;p22"/>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1" name="Google Shape;20161;p22"/>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2" name="Google Shape;20162;p22"/>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22"/>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22"/>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22"/>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6" name="Google Shape;20166;p22"/>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7" name="Google Shape;20167;p22"/>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8" name="Google Shape;20168;p22"/>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22"/>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22"/>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22"/>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2" name="Google Shape;20172;p22"/>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3" name="Google Shape;20173;p22"/>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4" name="Google Shape;20174;p22"/>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5" name="Google Shape;20175;p22"/>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22"/>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22"/>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22"/>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9" name="Google Shape;20179;p22"/>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0" name="Google Shape;20180;p22"/>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1" name="Google Shape;20181;p22"/>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2" name="Google Shape;20182;p22"/>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3" name="Google Shape;20183;p22"/>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4" name="Google Shape;20184;p22"/>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22"/>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6" name="Google Shape;20186;p22"/>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7" name="Google Shape;20187;p22"/>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8" name="Google Shape;20188;p22"/>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22"/>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22"/>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22"/>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22"/>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3" name="Google Shape;20193;p22"/>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4" name="Google Shape;20194;p22"/>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5" name="Google Shape;20195;p22"/>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6" name="Google Shape;20196;p22"/>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22"/>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22"/>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22"/>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22"/>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1" name="Google Shape;20201;p22"/>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2" name="Google Shape;20202;p22"/>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3" name="Google Shape;20203;p22"/>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4" name="Google Shape;20204;p22"/>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5" name="Google Shape;20205;p22"/>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22"/>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22"/>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22"/>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22"/>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22"/>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22"/>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22"/>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22"/>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22"/>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22"/>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22"/>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22"/>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22"/>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22"/>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0" name="Google Shape;20220;p22"/>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1" name="Google Shape;20221;p22"/>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2" name="Google Shape;20222;p22"/>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22"/>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4" name="Google Shape;20224;p22"/>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5" name="Google Shape;20225;p22"/>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6" name="Google Shape;20226;p22"/>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7" name="Google Shape;20227;p22"/>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8" name="Google Shape;20228;p22"/>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22"/>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22"/>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22"/>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2" name="Google Shape;20232;p22"/>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3" name="Google Shape;20233;p22"/>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4" name="Google Shape;20234;p22"/>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5" name="Google Shape;20235;p22"/>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6" name="Google Shape;20236;p22"/>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7" name="Google Shape;20237;p22"/>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8" name="Google Shape;20238;p22"/>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9" name="Google Shape;20239;p22"/>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0" name="Google Shape;20240;p22"/>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22"/>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22"/>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22"/>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22"/>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5" name="Google Shape;20245;p22"/>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6" name="Google Shape;20246;p22"/>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7" name="Google Shape;20247;p22"/>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8" name="Google Shape;20248;p22"/>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9" name="Google Shape;20249;p22"/>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0" name="Google Shape;20250;p22"/>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1" name="Google Shape;20251;p22"/>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2" name="Google Shape;20252;p22"/>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3" name="Google Shape;20253;p22"/>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4" name="Google Shape;20254;p22"/>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5" name="Google Shape;20255;p22"/>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6" name="Google Shape;20256;p22"/>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7" name="Google Shape;20257;p22"/>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8" name="Google Shape;20258;p22"/>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9" name="Google Shape;20259;p22"/>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0" name="Google Shape;20260;p22"/>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1" name="Google Shape;20261;p22"/>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22"/>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22"/>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22"/>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22"/>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22"/>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22"/>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22"/>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9" name="Google Shape;20269;p22"/>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0" name="Google Shape;20270;p22"/>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1" name="Google Shape;20271;p22"/>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22"/>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22"/>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22"/>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5" name="Google Shape;20275;p22"/>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6" name="Google Shape;20276;p22"/>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7" name="Google Shape;20277;p22"/>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8" name="Google Shape;20278;p22"/>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22"/>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0" name="Google Shape;20280;p22"/>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22"/>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22"/>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22"/>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22"/>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22"/>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6" name="Google Shape;20286;p22"/>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7" name="Google Shape;20287;p22"/>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8" name="Google Shape;20288;p22"/>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22"/>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22"/>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1" name="Google Shape;20291;p22"/>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2" name="Google Shape;20292;p22"/>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22"/>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22"/>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22"/>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22"/>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22"/>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8" name="Google Shape;20298;p22"/>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9" name="Google Shape;20299;p22"/>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22"/>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22"/>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22"/>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22"/>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22"/>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22"/>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6" name="Google Shape;20306;p22"/>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22"/>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22"/>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22"/>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0" name="Google Shape;20310;p22"/>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1" name="Google Shape;20311;p22"/>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22"/>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3" name="Google Shape;20313;p22"/>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4" name="Google Shape;20314;p22"/>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5" name="Google Shape;20315;p22"/>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6" name="Google Shape;20316;p22"/>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7" name="Google Shape;20317;p22"/>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22"/>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22"/>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22"/>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22"/>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22"/>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22"/>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22"/>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22"/>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22"/>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7" name="Google Shape;20327;p22"/>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8" name="Google Shape;20328;p22"/>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9" name="Google Shape;20329;p22"/>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0" name="Google Shape;20330;p22"/>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22"/>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2" name="Google Shape;20332;p22"/>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3" name="Google Shape;20333;p22"/>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4" name="Google Shape;20334;p22"/>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5" name="Google Shape;20335;p22"/>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6" name="Google Shape;20336;p22"/>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22"/>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22"/>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22"/>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22"/>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1" name="Google Shape;20341;p22"/>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2" name="Google Shape;20342;p22"/>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22"/>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22"/>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22"/>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22"/>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22"/>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8" name="Google Shape;20348;p22"/>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9" name="Google Shape;20349;p22"/>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0" name="Google Shape;20350;p22"/>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1" name="Google Shape;20351;p22"/>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2" name="Google Shape;20352;p22"/>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22"/>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4" name="Google Shape;20354;p22"/>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5" name="Google Shape;20355;p22"/>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22"/>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7" name="Google Shape;20357;p22"/>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8" name="Google Shape;20358;p22"/>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9" name="Google Shape;20359;p22"/>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22"/>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1" name="Google Shape;20361;p22"/>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22"/>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3" name="Google Shape;20363;p22"/>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4" name="Google Shape;20364;p22"/>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22"/>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22"/>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7" name="Google Shape;20367;p22"/>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8" name="Google Shape;20368;p22"/>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9" name="Google Shape;20369;p22"/>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22"/>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22"/>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2" name="Google Shape;20372;p22"/>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3" name="Google Shape;20373;p22"/>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4" name="Google Shape;20374;p22"/>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5" name="Google Shape;20375;p22"/>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6" name="Google Shape;20376;p22"/>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7" name="Google Shape;20377;p22"/>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8" name="Google Shape;20378;p22"/>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9" name="Google Shape;20379;p22"/>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0" name="Google Shape;20380;p22"/>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1" name="Google Shape;20381;p22"/>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2" name="Google Shape;20382;p22"/>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3" name="Google Shape;20383;p22"/>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4" name="Google Shape;20384;p22"/>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5" name="Google Shape;20385;p22"/>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6" name="Google Shape;20386;p22"/>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22"/>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8" name="Google Shape;20388;p22"/>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9" name="Google Shape;20389;p22"/>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0" name="Google Shape;20390;p22"/>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1" name="Google Shape;20391;p22"/>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2" name="Google Shape;20392;p22"/>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3" name="Google Shape;20393;p22"/>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4" name="Google Shape;20394;p22"/>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5" name="Google Shape;20395;p22"/>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6" name="Google Shape;20396;p22"/>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7" name="Google Shape;20397;p22"/>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8" name="Google Shape;20398;p22"/>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9" name="Google Shape;20399;p22"/>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0" name="Google Shape;20400;p22"/>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22"/>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2" name="Google Shape;20402;p22"/>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3" name="Google Shape;20403;p22"/>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4" name="Google Shape;20404;p22"/>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5" name="Google Shape;20405;p22"/>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6" name="Google Shape;20406;p22"/>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7" name="Google Shape;20407;p22"/>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8" name="Google Shape;20408;p22"/>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22"/>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0" name="Google Shape;20410;p22"/>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1" name="Google Shape;20411;p22"/>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2" name="Google Shape;20412;p22"/>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3" name="Google Shape;20413;p22"/>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4" name="Google Shape;20414;p22"/>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5" name="Google Shape;20415;p22"/>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6" name="Google Shape;20416;p22"/>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22"/>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8" name="Google Shape;20418;p22"/>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9" name="Google Shape;20419;p22"/>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0" name="Google Shape;20420;p22"/>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1" name="Google Shape;20421;p22"/>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2" name="Google Shape;20422;p22"/>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3" name="Google Shape;20423;p22"/>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4" name="Google Shape;20424;p22"/>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5" name="Google Shape;20425;p22"/>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6" name="Google Shape;20426;p22"/>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22"/>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22"/>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9" name="Google Shape;20429;p22"/>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0" name="Google Shape;20430;p22"/>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22"/>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2" name="Google Shape;20432;p22"/>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3" name="Google Shape;20433;p22"/>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22"/>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22"/>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22"/>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22"/>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8" name="Google Shape;20438;p22"/>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9" name="Google Shape;20439;p22"/>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22"/>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1" name="Google Shape;20441;p22"/>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2" name="Google Shape;20442;p22"/>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3" name="Google Shape;20443;p22"/>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22"/>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22"/>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22"/>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7" name="Google Shape;20447;p22"/>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8" name="Google Shape;20448;p22"/>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9" name="Google Shape;20449;p22"/>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0" name="Google Shape;20450;p22"/>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22"/>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22"/>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3" name="Google Shape;20453;p22"/>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4" name="Google Shape;20454;p22"/>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5" name="Google Shape;20455;p22"/>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22"/>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22"/>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22"/>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9" name="Google Shape;20459;p22"/>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0" name="Google Shape;20460;p22"/>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22"/>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2" name="Google Shape;20462;p22"/>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3" name="Google Shape;20463;p22"/>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4" name="Google Shape;20464;p22"/>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5" name="Google Shape;20465;p22"/>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22"/>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7" name="Google Shape;20467;p22"/>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8" name="Google Shape;20468;p22"/>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9" name="Google Shape;20469;p22"/>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22"/>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22"/>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2" name="Google Shape;20472;p22"/>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3" name="Google Shape;20473;p22"/>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22"/>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22"/>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22"/>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22"/>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8" name="Google Shape;20478;p22"/>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9" name="Google Shape;20479;p22"/>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0" name="Google Shape;20480;p22"/>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1" name="Google Shape;20481;p22"/>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2" name="Google Shape;20482;p22"/>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3" name="Google Shape;20483;p22"/>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4" name="Google Shape;20484;p22"/>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22"/>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22"/>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22"/>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22"/>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9" name="Google Shape;20489;p22"/>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0" name="Google Shape;20490;p22"/>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22"/>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22"/>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22"/>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4" name="Google Shape;20494;p22"/>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5" name="Google Shape;20495;p22"/>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6" name="Google Shape;20496;p22"/>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7" name="Google Shape;20497;p22"/>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8" name="Google Shape;20498;p22"/>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22"/>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0" name="Google Shape;20500;p22"/>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1" name="Google Shape;20501;p22"/>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22"/>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3" name="Google Shape;20503;p22"/>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4" name="Google Shape;20504;p22"/>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5" name="Google Shape;20505;p22"/>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6" name="Google Shape;20506;p22"/>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7" name="Google Shape;20507;p22"/>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22"/>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22"/>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0" name="Google Shape;20510;p22"/>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1" name="Google Shape;20511;p22"/>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2" name="Google Shape;20512;p22"/>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3" name="Google Shape;20513;p22"/>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4" name="Google Shape;20514;p22"/>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5" name="Google Shape;20515;p22"/>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6" name="Google Shape;20516;p22"/>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7" name="Google Shape;20517;p22"/>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8" name="Google Shape;20518;p22"/>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22"/>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22"/>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22"/>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2" name="Google Shape;20522;p22"/>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3" name="Google Shape;20523;p22"/>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4" name="Google Shape;20524;p22"/>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5" name="Google Shape;20525;p22"/>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6" name="Google Shape;20526;p22"/>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7" name="Google Shape;20527;p22"/>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8" name="Google Shape;20528;p22"/>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9" name="Google Shape;20529;p22"/>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0" name="Google Shape;20530;p22"/>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1" name="Google Shape;20531;p22"/>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2" name="Google Shape;20532;p22"/>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3" name="Google Shape;20533;p22"/>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4" name="Google Shape;20534;p22"/>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5" name="Google Shape;20535;p22"/>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6" name="Google Shape;20536;p22"/>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7" name="Google Shape;20537;p22"/>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8" name="Google Shape;20538;p22"/>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22"/>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0" name="Google Shape;20540;p22"/>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1" name="Google Shape;20541;p22"/>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2" name="Google Shape;20542;p22"/>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3" name="Google Shape;20543;p22"/>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4" name="Google Shape;20544;p22"/>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5" name="Google Shape;20545;p22"/>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6" name="Google Shape;20546;p22"/>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7" name="Google Shape;20547;p22"/>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8" name="Google Shape;20548;p22"/>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9" name="Google Shape;20549;p22"/>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22"/>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1" name="Google Shape;20551;p22"/>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2" name="Google Shape;20552;p22"/>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3" name="Google Shape;20553;p22"/>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4" name="Google Shape;20554;p22"/>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5" name="Google Shape;20555;p22"/>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6" name="Google Shape;20556;p22"/>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7" name="Google Shape;20557;p22"/>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8" name="Google Shape;20558;p22"/>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9" name="Google Shape;20559;p22"/>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0" name="Google Shape;20560;p22"/>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1" name="Google Shape;20561;p22"/>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2" name="Google Shape;20562;p22"/>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3" name="Google Shape;20563;p22"/>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4" name="Google Shape;20564;p22"/>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5" name="Google Shape;20565;p22"/>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6" name="Google Shape;20566;p22"/>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7" name="Google Shape;20567;p22"/>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8" name="Google Shape;20568;p22"/>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9" name="Google Shape;20569;p22"/>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0" name="Google Shape;20570;p22"/>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1" name="Google Shape;20571;p22"/>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2" name="Google Shape;20572;p22"/>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3" name="Google Shape;20573;p22"/>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4" name="Google Shape;20574;p22"/>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5" name="Google Shape;20575;p22"/>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6" name="Google Shape;20576;p22"/>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7" name="Google Shape;20577;p22"/>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8" name="Google Shape;20578;p22"/>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9" name="Google Shape;20579;p22"/>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0" name="Google Shape;20580;p22"/>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1" name="Google Shape;20581;p22"/>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82" name="Google Shape;20582;p22"/>
          <p:cNvSpPr/>
          <p:nvPr/>
        </p:nvSpPr>
        <p:spPr>
          <a:xfrm>
            <a:off x="0" y="297300"/>
            <a:ext cx="9144000" cy="4552200"/>
          </a:xfrm>
          <a:prstGeom prst="roundRect">
            <a:avLst>
              <a:gd name="adj"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3" name="Google Shape;20583;p22"/>
          <p:cNvSpPr txBox="1">
            <a:spLocks noGrp="1"/>
          </p:cNvSpPr>
          <p:nvPr>
            <p:ph type="title"/>
          </p:nvPr>
        </p:nvSpPr>
        <p:spPr>
          <a:xfrm>
            <a:off x="1372175" y="441350"/>
            <a:ext cx="6399600" cy="576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20584" name="Google Shape;20584;p22"/>
          <p:cNvSpPr txBox="1">
            <a:spLocks noGrp="1"/>
          </p:cNvSpPr>
          <p:nvPr>
            <p:ph type="subTitle" idx="1"/>
          </p:nvPr>
        </p:nvSpPr>
        <p:spPr>
          <a:xfrm>
            <a:off x="4780075" y="3509350"/>
            <a:ext cx="3648000" cy="3969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800" b="1">
                <a:solidFill>
                  <a:schemeClr val="accent1"/>
                </a:solidFill>
              </a:defRPr>
            </a:lvl1pPr>
            <a:lvl2pPr lvl="1" rtl="0">
              <a:spcBef>
                <a:spcPts val="0"/>
              </a:spcBef>
              <a:spcAft>
                <a:spcPts val="0"/>
              </a:spcAft>
              <a:buNone/>
              <a:defRPr sz="1800">
                <a:solidFill>
                  <a:schemeClr val="accent1"/>
                </a:solidFill>
              </a:defRPr>
            </a:lvl2pPr>
            <a:lvl3pPr lvl="2" rtl="0">
              <a:spcBef>
                <a:spcPts val="0"/>
              </a:spcBef>
              <a:spcAft>
                <a:spcPts val="0"/>
              </a:spcAft>
              <a:buNone/>
              <a:defRPr sz="1800">
                <a:solidFill>
                  <a:schemeClr val="accent1"/>
                </a:solidFill>
              </a:defRPr>
            </a:lvl3pPr>
            <a:lvl4pPr lvl="3" rtl="0">
              <a:spcBef>
                <a:spcPts val="0"/>
              </a:spcBef>
              <a:spcAft>
                <a:spcPts val="0"/>
              </a:spcAft>
              <a:buNone/>
              <a:defRPr sz="1800">
                <a:solidFill>
                  <a:schemeClr val="accent1"/>
                </a:solidFill>
              </a:defRPr>
            </a:lvl4pPr>
            <a:lvl5pPr lvl="4" rtl="0">
              <a:spcBef>
                <a:spcPts val="0"/>
              </a:spcBef>
              <a:spcAft>
                <a:spcPts val="0"/>
              </a:spcAft>
              <a:buNone/>
              <a:defRPr sz="1800">
                <a:solidFill>
                  <a:schemeClr val="accent1"/>
                </a:solidFill>
              </a:defRPr>
            </a:lvl5pPr>
            <a:lvl6pPr lvl="5" rtl="0">
              <a:spcBef>
                <a:spcPts val="0"/>
              </a:spcBef>
              <a:spcAft>
                <a:spcPts val="0"/>
              </a:spcAft>
              <a:buNone/>
              <a:defRPr sz="1800">
                <a:solidFill>
                  <a:schemeClr val="accent1"/>
                </a:solidFill>
              </a:defRPr>
            </a:lvl6pPr>
            <a:lvl7pPr lvl="6" rtl="0">
              <a:spcBef>
                <a:spcPts val="0"/>
              </a:spcBef>
              <a:spcAft>
                <a:spcPts val="0"/>
              </a:spcAft>
              <a:buNone/>
              <a:defRPr sz="1800">
                <a:solidFill>
                  <a:schemeClr val="accent1"/>
                </a:solidFill>
              </a:defRPr>
            </a:lvl7pPr>
            <a:lvl8pPr lvl="7" rtl="0">
              <a:spcBef>
                <a:spcPts val="0"/>
              </a:spcBef>
              <a:spcAft>
                <a:spcPts val="0"/>
              </a:spcAft>
              <a:buNone/>
              <a:defRPr sz="1800">
                <a:solidFill>
                  <a:schemeClr val="accent1"/>
                </a:solidFill>
              </a:defRPr>
            </a:lvl8pPr>
            <a:lvl9pPr lvl="8" rtl="0">
              <a:spcBef>
                <a:spcPts val="0"/>
              </a:spcBef>
              <a:spcAft>
                <a:spcPts val="0"/>
              </a:spcAft>
              <a:buNone/>
              <a:defRPr sz="1800">
                <a:solidFill>
                  <a:schemeClr val="accent1"/>
                </a:solidFill>
              </a:defRPr>
            </a:lvl9pPr>
          </a:lstStyle>
          <a:p>
            <a:endParaRPr/>
          </a:p>
        </p:txBody>
      </p:sp>
      <p:sp>
        <p:nvSpPr>
          <p:cNvPr id="20585" name="Google Shape;20585;p22"/>
          <p:cNvSpPr txBox="1">
            <a:spLocks noGrp="1"/>
          </p:cNvSpPr>
          <p:nvPr>
            <p:ph type="subTitle" idx="2"/>
          </p:nvPr>
        </p:nvSpPr>
        <p:spPr>
          <a:xfrm>
            <a:off x="4780075" y="3904475"/>
            <a:ext cx="3648000" cy="704100"/>
          </a:xfrm>
          <a:prstGeom prst="rect">
            <a:avLst/>
          </a:prstGeom>
        </p:spPr>
        <p:txBody>
          <a:bodyPr spcFirstLastPara="1" wrap="square" lIns="91425" tIns="91425" rIns="91425" bIns="91425" anchor="ctr"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20586" name="Google Shape;20586;p22"/>
          <p:cNvSpPr txBox="1">
            <a:spLocks noGrp="1"/>
          </p:cNvSpPr>
          <p:nvPr>
            <p:ph type="subTitle" idx="3"/>
          </p:nvPr>
        </p:nvSpPr>
        <p:spPr>
          <a:xfrm>
            <a:off x="4780075" y="2349838"/>
            <a:ext cx="3650700" cy="3969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800" b="1">
                <a:solidFill>
                  <a:schemeClr val="accent1"/>
                </a:solidFill>
              </a:defRPr>
            </a:lvl1pPr>
            <a:lvl2pPr lvl="1" rtl="0">
              <a:spcBef>
                <a:spcPts val="0"/>
              </a:spcBef>
              <a:spcAft>
                <a:spcPts val="0"/>
              </a:spcAft>
              <a:buNone/>
              <a:defRPr sz="1800">
                <a:solidFill>
                  <a:schemeClr val="accent1"/>
                </a:solidFill>
              </a:defRPr>
            </a:lvl2pPr>
            <a:lvl3pPr lvl="2" rtl="0">
              <a:spcBef>
                <a:spcPts val="0"/>
              </a:spcBef>
              <a:spcAft>
                <a:spcPts val="0"/>
              </a:spcAft>
              <a:buNone/>
              <a:defRPr sz="1800">
                <a:solidFill>
                  <a:schemeClr val="accent1"/>
                </a:solidFill>
              </a:defRPr>
            </a:lvl3pPr>
            <a:lvl4pPr lvl="3" rtl="0">
              <a:spcBef>
                <a:spcPts val="0"/>
              </a:spcBef>
              <a:spcAft>
                <a:spcPts val="0"/>
              </a:spcAft>
              <a:buNone/>
              <a:defRPr sz="1800">
                <a:solidFill>
                  <a:schemeClr val="accent1"/>
                </a:solidFill>
              </a:defRPr>
            </a:lvl4pPr>
            <a:lvl5pPr lvl="4" rtl="0">
              <a:spcBef>
                <a:spcPts val="0"/>
              </a:spcBef>
              <a:spcAft>
                <a:spcPts val="0"/>
              </a:spcAft>
              <a:buNone/>
              <a:defRPr sz="1800">
                <a:solidFill>
                  <a:schemeClr val="accent1"/>
                </a:solidFill>
              </a:defRPr>
            </a:lvl5pPr>
            <a:lvl6pPr lvl="5" rtl="0">
              <a:spcBef>
                <a:spcPts val="0"/>
              </a:spcBef>
              <a:spcAft>
                <a:spcPts val="0"/>
              </a:spcAft>
              <a:buNone/>
              <a:defRPr sz="1800">
                <a:solidFill>
                  <a:schemeClr val="accent1"/>
                </a:solidFill>
              </a:defRPr>
            </a:lvl6pPr>
            <a:lvl7pPr lvl="6" rtl="0">
              <a:spcBef>
                <a:spcPts val="0"/>
              </a:spcBef>
              <a:spcAft>
                <a:spcPts val="0"/>
              </a:spcAft>
              <a:buNone/>
              <a:defRPr sz="1800">
                <a:solidFill>
                  <a:schemeClr val="accent1"/>
                </a:solidFill>
              </a:defRPr>
            </a:lvl7pPr>
            <a:lvl8pPr lvl="7" rtl="0">
              <a:spcBef>
                <a:spcPts val="0"/>
              </a:spcBef>
              <a:spcAft>
                <a:spcPts val="0"/>
              </a:spcAft>
              <a:buNone/>
              <a:defRPr sz="1800">
                <a:solidFill>
                  <a:schemeClr val="accent1"/>
                </a:solidFill>
              </a:defRPr>
            </a:lvl8pPr>
            <a:lvl9pPr lvl="8" rtl="0">
              <a:spcBef>
                <a:spcPts val="0"/>
              </a:spcBef>
              <a:spcAft>
                <a:spcPts val="0"/>
              </a:spcAft>
              <a:buNone/>
              <a:defRPr sz="1800">
                <a:solidFill>
                  <a:schemeClr val="accent1"/>
                </a:solidFill>
              </a:defRPr>
            </a:lvl9pPr>
          </a:lstStyle>
          <a:p>
            <a:endParaRPr/>
          </a:p>
        </p:txBody>
      </p:sp>
      <p:sp>
        <p:nvSpPr>
          <p:cNvPr id="20587" name="Google Shape;20587;p22"/>
          <p:cNvSpPr txBox="1">
            <a:spLocks noGrp="1"/>
          </p:cNvSpPr>
          <p:nvPr>
            <p:ph type="subTitle" idx="4"/>
          </p:nvPr>
        </p:nvSpPr>
        <p:spPr>
          <a:xfrm>
            <a:off x="4780075" y="2745850"/>
            <a:ext cx="3650700" cy="704100"/>
          </a:xfrm>
          <a:prstGeom prst="rect">
            <a:avLst/>
          </a:prstGeom>
        </p:spPr>
        <p:txBody>
          <a:bodyPr spcFirstLastPara="1" wrap="square" lIns="91425" tIns="91425" rIns="91425" bIns="91425" anchor="ctr"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20588" name="Google Shape;20588;p22"/>
          <p:cNvSpPr txBox="1">
            <a:spLocks noGrp="1"/>
          </p:cNvSpPr>
          <p:nvPr>
            <p:ph type="subTitle" idx="5"/>
          </p:nvPr>
        </p:nvSpPr>
        <p:spPr>
          <a:xfrm>
            <a:off x="4780075" y="1190325"/>
            <a:ext cx="3650700" cy="3969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800" b="1">
                <a:solidFill>
                  <a:schemeClr val="accent1"/>
                </a:solidFill>
              </a:defRPr>
            </a:lvl1pPr>
            <a:lvl2pPr lvl="1" rtl="0">
              <a:spcBef>
                <a:spcPts val="0"/>
              </a:spcBef>
              <a:spcAft>
                <a:spcPts val="0"/>
              </a:spcAft>
              <a:buNone/>
              <a:defRPr sz="1800">
                <a:solidFill>
                  <a:schemeClr val="accent1"/>
                </a:solidFill>
              </a:defRPr>
            </a:lvl2pPr>
            <a:lvl3pPr lvl="2" rtl="0">
              <a:spcBef>
                <a:spcPts val="0"/>
              </a:spcBef>
              <a:spcAft>
                <a:spcPts val="0"/>
              </a:spcAft>
              <a:buNone/>
              <a:defRPr sz="1800">
                <a:solidFill>
                  <a:schemeClr val="accent1"/>
                </a:solidFill>
              </a:defRPr>
            </a:lvl3pPr>
            <a:lvl4pPr lvl="3" rtl="0">
              <a:spcBef>
                <a:spcPts val="0"/>
              </a:spcBef>
              <a:spcAft>
                <a:spcPts val="0"/>
              </a:spcAft>
              <a:buNone/>
              <a:defRPr sz="1800">
                <a:solidFill>
                  <a:schemeClr val="accent1"/>
                </a:solidFill>
              </a:defRPr>
            </a:lvl4pPr>
            <a:lvl5pPr lvl="4" rtl="0">
              <a:spcBef>
                <a:spcPts val="0"/>
              </a:spcBef>
              <a:spcAft>
                <a:spcPts val="0"/>
              </a:spcAft>
              <a:buNone/>
              <a:defRPr sz="1800">
                <a:solidFill>
                  <a:schemeClr val="accent1"/>
                </a:solidFill>
              </a:defRPr>
            </a:lvl5pPr>
            <a:lvl6pPr lvl="5" rtl="0">
              <a:spcBef>
                <a:spcPts val="0"/>
              </a:spcBef>
              <a:spcAft>
                <a:spcPts val="0"/>
              </a:spcAft>
              <a:buNone/>
              <a:defRPr sz="1800">
                <a:solidFill>
                  <a:schemeClr val="accent1"/>
                </a:solidFill>
              </a:defRPr>
            </a:lvl6pPr>
            <a:lvl7pPr lvl="6" rtl="0">
              <a:spcBef>
                <a:spcPts val="0"/>
              </a:spcBef>
              <a:spcAft>
                <a:spcPts val="0"/>
              </a:spcAft>
              <a:buNone/>
              <a:defRPr sz="1800">
                <a:solidFill>
                  <a:schemeClr val="accent1"/>
                </a:solidFill>
              </a:defRPr>
            </a:lvl7pPr>
            <a:lvl8pPr lvl="7" rtl="0">
              <a:spcBef>
                <a:spcPts val="0"/>
              </a:spcBef>
              <a:spcAft>
                <a:spcPts val="0"/>
              </a:spcAft>
              <a:buNone/>
              <a:defRPr sz="1800">
                <a:solidFill>
                  <a:schemeClr val="accent1"/>
                </a:solidFill>
              </a:defRPr>
            </a:lvl8pPr>
            <a:lvl9pPr lvl="8" rtl="0">
              <a:spcBef>
                <a:spcPts val="0"/>
              </a:spcBef>
              <a:spcAft>
                <a:spcPts val="0"/>
              </a:spcAft>
              <a:buNone/>
              <a:defRPr sz="1800">
                <a:solidFill>
                  <a:schemeClr val="accent1"/>
                </a:solidFill>
              </a:defRPr>
            </a:lvl9pPr>
          </a:lstStyle>
          <a:p>
            <a:endParaRPr/>
          </a:p>
        </p:txBody>
      </p:sp>
      <p:sp>
        <p:nvSpPr>
          <p:cNvPr id="20589" name="Google Shape;20589;p22"/>
          <p:cNvSpPr txBox="1">
            <a:spLocks noGrp="1"/>
          </p:cNvSpPr>
          <p:nvPr>
            <p:ph type="subTitle" idx="6"/>
          </p:nvPr>
        </p:nvSpPr>
        <p:spPr>
          <a:xfrm>
            <a:off x="4780075" y="1587225"/>
            <a:ext cx="3650700" cy="704100"/>
          </a:xfrm>
          <a:prstGeom prst="rect">
            <a:avLst/>
          </a:prstGeom>
        </p:spPr>
        <p:txBody>
          <a:bodyPr spcFirstLastPara="1" wrap="square" lIns="91425" tIns="91425" rIns="91425" bIns="91425" anchor="ctr"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grpSp>
        <p:nvGrpSpPr>
          <p:cNvPr id="20590" name="Google Shape;20590;p22"/>
          <p:cNvGrpSpPr/>
          <p:nvPr/>
        </p:nvGrpSpPr>
        <p:grpSpPr>
          <a:xfrm>
            <a:off x="152904" y="410293"/>
            <a:ext cx="8729777" cy="4300088"/>
            <a:chOff x="152904" y="410293"/>
            <a:chExt cx="8729777" cy="4300088"/>
          </a:xfrm>
        </p:grpSpPr>
        <p:grpSp>
          <p:nvGrpSpPr>
            <p:cNvPr id="20591" name="Google Shape;20591;p22"/>
            <p:cNvGrpSpPr/>
            <p:nvPr/>
          </p:nvGrpSpPr>
          <p:grpSpPr>
            <a:xfrm>
              <a:off x="152904" y="410293"/>
              <a:ext cx="934947" cy="1078484"/>
              <a:chOff x="152904" y="410293"/>
              <a:chExt cx="934947" cy="1078484"/>
            </a:xfrm>
          </p:grpSpPr>
          <p:sp>
            <p:nvSpPr>
              <p:cNvPr id="20592" name="Google Shape;20592;p22"/>
              <p:cNvSpPr/>
              <p:nvPr/>
            </p:nvSpPr>
            <p:spPr>
              <a:xfrm>
                <a:off x="294735" y="1368671"/>
                <a:ext cx="120653" cy="120105"/>
              </a:xfrm>
              <a:custGeom>
                <a:avLst/>
                <a:gdLst/>
                <a:ahLst/>
                <a:cxnLst/>
                <a:rect l="l" t="t" r="r" b="b"/>
                <a:pathLst>
                  <a:path w="2202" h="2192" extrusionOk="0">
                    <a:moveTo>
                      <a:pt x="1096" y="0"/>
                    </a:moveTo>
                    <a:lnTo>
                      <a:pt x="711" y="710"/>
                    </a:lnTo>
                    <a:lnTo>
                      <a:pt x="1" y="1096"/>
                    </a:lnTo>
                    <a:lnTo>
                      <a:pt x="711" y="1481"/>
                    </a:lnTo>
                    <a:lnTo>
                      <a:pt x="1096" y="2191"/>
                    </a:lnTo>
                    <a:lnTo>
                      <a:pt x="1492" y="1481"/>
                    </a:lnTo>
                    <a:lnTo>
                      <a:pt x="2202" y="1096"/>
                    </a:lnTo>
                    <a:lnTo>
                      <a:pt x="1492" y="710"/>
                    </a:lnTo>
                    <a:lnTo>
                      <a:pt x="10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93" name="Google Shape;20593;p22"/>
              <p:cNvGrpSpPr/>
              <p:nvPr/>
            </p:nvGrpSpPr>
            <p:grpSpPr>
              <a:xfrm>
                <a:off x="152904" y="410293"/>
                <a:ext cx="934947" cy="673297"/>
                <a:chOff x="152904" y="410293"/>
                <a:chExt cx="934947" cy="673297"/>
              </a:xfrm>
            </p:grpSpPr>
            <p:sp>
              <p:nvSpPr>
                <p:cNvPr id="20594" name="Google Shape;20594;p22"/>
                <p:cNvSpPr/>
                <p:nvPr/>
              </p:nvSpPr>
              <p:spPr>
                <a:xfrm>
                  <a:off x="1002701" y="410293"/>
                  <a:ext cx="85150" cy="85205"/>
                </a:xfrm>
                <a:custGeom>
                  <a:avLst/>
                  <a:gdLst/>
                  <a:ahLst/>
                  <a:cxnLst/>
                  <a:rect l="l" t="t" r="r" b="b"/>
                  <a:pathLst>
                    <a:path w="691" h="691" extrusionOk="0">
                      <a:moveTo>
                        <a:pt x="345" y="1"/>
                      </a:moveTo>
                      <a:lnTo>
                        <a:pt x="224" y="224"/>
                      </a:lnTo>
                      <a:lnTo>
                        <a:pt x="0" y="346"/>
                      </a:lnTo>
                      <a:lnTo>
                        <a:pt x="224" y="467"/>
                      </a:lnTo>
                      <a:lnTo>
                        <a:pt x="345" y="691"/>
                      </a:lnTo>
                      <a:lnTo>
                        <a:pt x="467" y="467"/>
                      </a:lnTo>
                      <a:lnTo>
                        <a:pt x="690" y="346"/>
                      </a:lnTo>
                      <a:lnTo>
                        <a:pt x="467" y="224"/>
                      </a:lnTo>
                      <a:lnTo>
                        <a:pt x="34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95" name="Google Shape;20595;p22"/>
                <p:cNvGrpSpPr/>
                <p:nvPr/>
              </p:nvGrpSpPr>
              <p:grpSpPr>
                <a:xfrm>
                  <a:off x="152904" y="441358"/>
                  <a:ext cx="648634" cy="237909"/>
                  <a:chOff x="3096129" y="1193233"/>
                  <a:chExt cx="648634" cy="237909"/>
                </a:xfrm>
              </p:grpSpPr>
              <p:sp>
                <p:nvSpPr>
                  <p:cNvPr id="20596" name="Google Shape;20596;p22"/>
                  <p:cNvSpPr/>
                  <p:nvPr/>
                </p:nvSpPr>
                <p:spPr>
                  <a:xfrm>
                    <a:off x="3706955" y="1193233"/>
                    <a:ext cx="37807" cy="38410"/>
                  </a:xfrm>
                  <a:custGeom>
                    <a:avLst/>
                    <a:gdLst/>
                    <a:ahLst/>
                    <a:cxnLst/>
                    <a:rect l="l" t="t" r="r" b="b"/>
                    <a:pathLst>
                      <a:path w="690" h="701" extrusionOk="0">
                        <a:moveTo>
                          <a:pt x="345" y="0"/>
                        </a:moveTo>
                        <a:lnTo>
                          <a:pt x="223" y="223"/>
                        </a:lnTo>
                        <a:lnTo>
                          <a:pt x="0" y="345"/>
                        </a:lnTo>
                        <a:lnTo>
                          <a:pt x="223" y="477"/>
                        </a:lnTo>
                        <a:lnTo>
                          <a:pt x="345" y="700"/>
                        </a:lnTo>
                        <a:lnTo>
                          <a:pt x="467" y="477"/>
                        </a:lnTo>
                        <a:lnTo>
                          <a:pt x="690" y="345"/>
                        </a:lnTo>
                        <a:lnTo>
                          <a:pt x="467" y="223"/>
                        </a:lnTo>
                        <a:lnTo>
                          <a:pt x="3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7" name="Google Shape;20597;p22"/>
                  <p:cNvSpPr/>
                  <p:nvPr/>
                </p:nvSpPr>
                <p:spPr>
                  <a:xfrm>
                    <a:off x="3096129" y="1392732"/>
                    <a:ext cx="38410" cy="38410"/>
                  </a:xfrm>
                  <a:custGeom>
                    <a:avLst/>
                    <a:gdLst/>
                    <a:ahLst/>
                    <a:cxnLst/>
                    <a:rect l="l" t="t" r="r" b="b"/>
                    <a:pathLst>
                      <a:path w="701" h="701" extrusionOk="0">
                        <a:moveTo>
                          <a:pt x="355" y="1"/>
                        </a:moveTo>
                        <a:lnTo>
                          <a:pt x="234" y="224"/>
                        </a:lnTo>
                        <a:lnTo>
                          <a:pt x="1" y="346"/>
                        </a:lnTo>
                        <a:lnTo>
                          <a:pt x="234" y="477"/>
                        </a:lnTo>
                        <a:lnTo>
                          <a:pt x="355" y="700"/>
                        </a:lnTo>
                        <a:lnTo>
                          <a:pt x="477" y="477"/>
                        </a:lnTo>
                        <a:lnTo>
                          <a:pt x="700" y="346"/>
                        </a:lnTo>
                        <a:lnTo>
                          <a:pt x="477" y="224"/>
                        </a:lnTo>
                        <a:lnTo>
                          <a:pt x="3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8" name="Google Shape;20598;p22"/>
                  <p:cNvSpPr/>
                  <p:nvPr/>
                </p:nvSpPr>
                <p:spPr>
                  <a:xfrm>
                    <a:off x="3410144" y="1233779"/>
                    <a:ext cx="185144" cy="185144"/>
                  </a:xfrm>
                  <a:custGeom>
                    <a:avLst/>
                    <a:gdLst/>
                    <a:ahLst/>
                    <a:cxnLst/>
                    <a:rect l="l" t="t" r="r" b="b"/>
                    <a:pathLst>
                      <a:path w="3379" h="3379" extrusionOk="0">
                        <a:moveTo>
                          <a:pt x="1695" y="1"/>
                        </a:moveTo>
                        <a:lnTo>
                          <a:pt x="1096" y="1096"/>
                        </a:lnTo>
                        <a:lnTo>
                          <a:pt x="0" y="1694"/>
                        </a:lnTo>
                        <a:lnTo>
                          <a:pt x="1096" y="2283"/>
                        </a:lnTo>
                        <a:lnTo>
                          <a:pt x="1695" y="3378"/>
                        </a:lnTo>
                        <a:lnTo>
                          <a:pt x="2293" y="2283"/>
                        </a:lnTo>
                        <a:lnTo>
                          <a:pt x="3379" y="1694"/>
                        </a:lnTo>
                        <a:lnTo>
                          <a:pt x="2293" y="1096"/>
                        </a:lnTo>
                        <a:lnTo>
                          <a:pt x="16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99" name="Google Shape;20599;p22"/>
                <p:cNvSpPr/>
                <p:nvPr/>
              </p:nvSpPr>
              <p:spPr>
                <a:xfrm>
                  <a:off x="271947" y="1029619"/>
                  <a:ext cx="53971" cy="53971"/>
                </a:xfrm>
                <a:custGeom>
                  <a:avLst/>
                  <a:gdLst/>
                  <a:ahLst/>
                  <a:cxnLst/>
                  <a:rect l="l" t="t" r="r" b="b"/>
                  <a:pathLst>
                    <a:path w="985" h="985" extrusionOk="0">
                      <a:moveTo>
                        <a:pt x="487" y="1"/>
                      </a:moveTo>
                      <a:lnTo>
                        <a:pt x="315" y="315"/>
                      </a:lnTo>
                      <a:lnTo>
                        <a:pt x="1" y="488"/>
                      </a:lnTo>
                      <a:lnTo>
                        <a:pt x="315" y="660"/>
                      </a:lnTo>
                      <a:lnTo>
                        <a:pt x="487" y="984"/>
                      </a:lnTo>
                      <a:lnTo>
                        <a:pt x="670" y="660"/>
                      </a:lnTo>
                      <a:lnTo>
                        <a:pt x="984" y="488"/>
                      </a:lnTo>
                      <a:lnTo>
                        <a:pt x="670" y="315"/>
                      </a:lnTo>
                      <a:lnTo>
                        <a:pt x="4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600" name="Google Shape;20600;p22"/>
            <p:cNvGrpSpPr/>
            <p:nvPr/>
          </p:nvGrpSpPr>
          <p:grpSpPr>
            <a:xfrm>
              <a:off x="8428081" y="1333132"/>
              <a:ext cx="423601" cy="326892"/>
              <a:chOff x="7427731" y="3763807"/>
              <a:chExt cx="423601" cy="326892"/>
            </a:xfrm>
          </p:grpSpPr>
          <p:sp>
            <p:nvSpPr>
              <p:cNvPr id="20601" name="Google Shape;20601;p22"/>
              <p:cNvSpPr/>
              <p:nvPr/>
            </p:nvSpPr>
            <p:spPr>
              <a:xfrm>
                <a:off x="7596711" y="3763807"/>
                <a:ext cx="110681" cy="110681"/>
              </a:xfrm>
              <a:custGeom>
                <a:avLst/>
                <a:gdLst/>
                <a:ahLst/>
                <a:cxnLst/>
                <a:rect l="l" t="t" r="r" b="b"/>
                <a:pathLst>
                  <a:path w="2020" h="2020" extrusionOk="0">
                    <a:moveTo>
                      <a:pt x="1005" y="1"/>
                    </a:moveTo>
                    <a:lnTo>
                      <a:pt x="650" y="650"/>
                    </a:lnTo>
                    <a:lnTo>
                      <a:pt x="0" y="1005"/>
                    </a:lnTo>
                    <a:lnTo>
                      <a:pt x="650" y="1370"/>
                    </a:lnTo>
                    <a:lnTo>
                      <a:pt x="1005" y="2019"/>
                    </a:lnTo>
                    <a:lnTo>
                      <a:pt x="1370" y="1370"/>
                    </a:lnTo>
                    <a:lnTo>
                      <a:pt x="2019" y="1005"/>
                    </a:lnTo>
                    <a:lnTo>
                      <a:pt x="1370" y="650"/>
                    </a:lnTo>
                    <a:lnTo>
                      <a:pt x="10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2" name="Google Shape;20602;p22"/>
              <p:cNvSpPr/>
              <p:nvPr/>
            </p:nvSpPr>
            <p:spPr>
              <a:xfrm>
                <a:off x="7813471" y="4028400"/>
                <a:ext cx="37862" cy="37807"/>
              </a:xfrm>
              <a:custGeom>
                <a:avLst/>
                <a:gdLst/>
                <a:ahLst/>
                <a:cxnLst/>
                <a:rect l="l" t="t" r="r" b="b"/>
                <a:pathLst>
                  <a:path w="691" h="690" extrusionOk="0">
                    <a:moveTo>
                      <a:pt x="345" y="0"/>
                    </a:moveTo>
                    <a:lnTo>
                      <a:pt x="223" y="223"/>
                    </a:lnTo>
                    <a:lnTo>
                      <a:pt x="0" y="345"/>
                    </a:lnTo>
                    <a:lnTo>
                      <a:pt x="223" y="467"/>
                    </a:lnTo>
                    <a:lnTo>
                      <a:pt x="345" y="690"/>
                    </a:lnTo>
                    <a:lnTo>
                      <a:pt x="467" y="467"/>
                    </a:lnTo>
                    <a:lnTo>
                      <a:pt x="690" y="345"/>
                    </a:lnTo>
                    <a:lnTo>
                      <a:pt x="467" y="223"/>
                    </a:lnTo>
                    <a:lnTo>
                      <a:pt x="3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3" name="Google Shape;20603;p22"/>
              <p:cNvSpPr/>
              <p:nvPr/>
            </p:nvSpPr>
            <p:spPr>
              <a:xfrm>
                <a:off x="7427731" y="4022263"/>
                <a:ext cx="68436" cy="68436"/>
              </a:xfrm>
              <a:custGeom>
                <a:avLst/>
                <a:gdLst/>
                <a:ahLst/>
                <a:cxnLst/>
                <a:rect l="l" t="t" r="r" b="b"/>
                <a:pathLst>
                  <a:path w="1249" h="1249" extrusionOk="0">
                    <a:moveTo>
                      <a:pt x="620" y="0"/>
                    </a:moveTo>
                    <a:lnTo>
                      <a:pt x="407" y="406"/>
                    </a:lnTo>
                    <a:lnTo>
                      <a:pt x="1" y="629"/>
                    </a:lnTo>
                    <a:lnTo>
                      <a:pt x="407" y="852"/>
                    </a:lnTo>
                    <a:lnTo>
                      <a:pt x="620" y="1248"/>
                    </a:lnTo>
                    <a:lnTo>
                      <a:pt x="843" y="852"/>
                    </a:lnTo>
                    <a:lnTo>
                      <a:pt x="1249" y="629"/>
                    </a:lnTo>
                    <a:lnTo>
                      <a:pt x="843" y="406"/>
                    </a:lnTo>
                    <a:lnTo>
                      <a:pt x="6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04" name="Google Shape;20604;p22"/>
            <p:cNvGrpSpPr/>
            <p:nvPr/>
          </p:nvGrpSpPr>
          <p:grpSpPr>
            <a:xfrm>
              <a:off x="3779470" y="4453874"/>
              <a:ext cx="384074" cy="256506"/>
              <a:chOff x="3779470" y="4453874"/>
              <a:chExt cx="384074" cy="256506"/>
            </a:xfrm>
          </p:grpSpPr>
          <p:sp>
            <p:nvSpPr>
              <p:cNvPr id="20605" name="Google Shape;20605;p22"/>
              <p:cNvSpPr/>
              <p:nvPr/>
            </p:nvSpPr>
            <p:spPr>
              <a:xfrm>
                <a:off x="4096204" y="4643041"/>
                <a:ext cx="67340" cy="67340"/>
              </a:xfrm>
              <a:custGeom>
                <a:avLst/>
                <a:gdLst/>
                <a:ahLst/>
                <a:cxnLst/>
                <a:rect l="l" t="t" r="r" b="b"/>
                <a:pathLst>
                  <a:path w="1229" h="1229" extrusionOk="0">
                    <a:moveTo>
                      <a:pt x="610" y="0"/>
                    </a:moveTo>
                    <a:lnTo>
                      <a:pt x="397" y="396"/>
                    </a:lnTo>
                    <a:lnTo>
                      <a:pt x="1" y="609"/>
                    </a:lnTo>
                    <a:lnTo>
                      <a:pt x="397" y="832"/>
                    </a:lnTo>
                    <a:lnTo>
                      <a:pt x="610" y="1228"/>
                    </a:lnTo>
                    <a:lnTo>
                      <a:pt x="823" y="832"/>
                    </a:lnTo>
                    <a:lnTo>
                      <a:pt x="1229" y="609"/>
                    </a:lnTo>
                    <a:lnTo>
                      <a:pt x="823" y="396"/>
                    </a:lnTo>
                    <a:lnTo>
                      <a:pt x="61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6" name="Google Shape;20606;p22"/>
              <p:cNvSpPr/>
              <p:nvPr/>
            </p:nvSpPr>
            <p:spPr>
              <a:xfrm>
                <a:off x="3779470" y="4574473"/>
                <a:ext cx="68436" cy="68436"/>
              </a:xfrm>
              <a:custGeom>
                <a:avLst/>
                <a:gdLst/>
                <a:ahLst/>
                <a:cxnLst/>
                <a:rect l="l" t="t" r="r" b="b"/>
                <a:pathLst>
                  <a:path w="1249" h="1249" extrusionOk="0">
                    <a:moveTo>
                      <a:pt x="620" y="1"/>
                    </a:moveTo>
                    <a:lnTo>
                      <a:pt x="406" y="406"/>
                    </a:lnTo>
                    <a:lnTo>
                      <a:pt x="0" y="629"/>
                    </a:lnTo>
                    <a:lnTo>
                      <a:pt x="406" y="843"/>
                    </a:lnTo>
                    <a:lnTo>
                      <a:pt x="620" y="1249"/>
                    </a:lnTo>
                    <a:lnTo>
                      <a:pt x="843" y="843"/>
                    </a:lnTo>
                    <a:lnTo>
                      <a:pt x="1248" y="629"/>
                    </a:lnTo>
                    <a:lnTo>
                      <a:pt x="843" y="406"/>
                    </a:lnTo>
                    <a:lnTo>
                      <a:pt x="6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7" name="Google Shape;20607;p22"/>
              <p:cNvSpPr/>
              <p:nvPr/>
            </p:nvSpPr>
            <p:spPr>
              <a:xfrm>
                <a:off x="3957874" y="4453874"/>
                <a:ext cx="120105" cy="120105"/>
              </a:xfrm>
              <a:custGeom>
                <a:avLst/>
                <a:gdLst/>
                <a:ahLst/>
                <a:cxnLst/>
                <a:rect l="l" t="t" r="r" b="b"/>
                <a:pathLst>
                  <a:path w="2192" h="2192" extrusionOk="0">
                    <a:moveTo>
                      <a:pt x="1096" y="1"/>
                    </a:moveTo>
                    <a:lnTo>
                      <a:pt x="711" y="711"/>
                    </a:lnTo>
                    <a:lnTo>
                      <a:pt x="1" y="1096"/>
                    </a:lnTo>
                    <a:lnTo>
                      <a:pt x="711" y="1482"/>
                    </a:lnTo>
                    <a:lnTo>
                      <a:pt x="1096" y="2192"/>
                    </a:lnTo>
                    <a:lnTo>
                      <a:pt x="1482" y="1482"/>
                    </a:lnTo>
                    <a:lnTo>
                      <a:pt x="2192" y="1096"/>
                    </a:lnTo>
                    <a:lnTo>
                      <a:pt x="1482" y="711"/>
                    </a:lnTo>
                    <a:lnTo>
                      <a:pt x="10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08" name="Google Shape;20608;p22"/>
            <p:cNvSpPr/>
            <p:nvPr/>
          </p:nvSpPr>
          <p:spPr>
            <a:xfrm>
              <a:off x="8549331" y="3750561"/>
              <a:ext cx="110681" cy="111229"/>
            </a:xfrm>
            <a:custGeom>
              <a:avLst/>
              <a:gdLst/>
              <a:ahLst/>
              <a:cxnLst/>
              <a:rect l="l" t="t" r="r" b="b"/>
              <a:pathLst>
                <a:path w="2020" h="2030" extrusionOk="0">
                  <a:moveTo>
                    <a:pt x="1015" y="1"/>
                  </a:moveTo>
                  <a:lnTo>
                    <a:pt x="650" y="660"/>
                  </a:lnTo>
                  <a:lnTo>
                    <a:pt x="0" y="1015"/>
                  </a:lnTo>
                  <a:lnTo>
                    <a:pt x="650" y="1370"/>
                  </a:lnTo>
                  <a:lnTo>
                    <a:pt x="1015" y="2030"/>
                  </a:lnTo>
                  <a:lnTo>
                    <a:pt x="1370" y="1370"/>
                  </a:lnTo>
                  <a:lnTo>
                    <a:pt x="2019" y="1015"/>
                  </a:lnTo>
                  <a:lnTo>
                    <a:pt x="1370" y="660"/>
                  </a:lnTo>
                  <a:lnTo>
                    <a:pt x="10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9" name="Google Shape;20609;p22"/>
            <p:cNvSpPr/>
            <p:nvPr/>
          </p:nvSpPr>
          <p:spPr>
            <a:xfrm>
              <a:off x="8559303" y="4145725"/>
              <a:ext cx="37862" cy="38410"/>
            </a:xfrm>
            <a:custGeom>
              <a:avLst/>
              <a:gdLst/>
              <a:ahLst/>
              <a:cxnLst/>
              <a:rect l="l" t="t" r="r" b="b"/>
              <a:pathLst>
                <a:path w="691" h="701" extrusionOk="0">
                  <a:moveTo>
                    <a:pt x="346" y="1"/>
                  </a:moveTo>
                  <a:lnTo>
                    <a:pt x="224" y="224"/>
                  </a:lnTo>
                  <a:lnTo>
                    <a:pt x="1" y="345"/>
                  </a:lnTo>
                  <a:lnTo>
                    <a:pt x="224" y="478"/>
                  </a:lnTo>
                  <a:lnTo>
                    <a:pt x="346" y="701"/>
                  </a:lnTo>
                  <a:lnTo>
                    <a:pt x="468" y="478"/>
                  </a:lnTo>
                  <a:lnTo>
                    <a:pt x="691" y="345"/>
                  </a:lnTo>
                  <a:lnTo>
                    <a:pt x="468" y="224"/>
                  </a:lnTo>
                  <a:lnTo>
                    <a:pt x="3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0" name="Google Shape;20610;p22"/>
            <p:cNvSpPr/>
            <p:nvPr/>
          </p:nvSpPr>
          <p:spPr>
            <a:xfrm>
              <a:off x="8679684" y="3336789"/>
              <a:ext cx="68381" cy="68436"/>
            </a:xfrm>
            <a:custGeom>
              <a:avLst/>
              <a:gdLst/>
              <a:ahLst/>
              <a:cxnLst/>
              <a:rect l="l" t="t" r="r" b="b"/>
              <a:pathLst>
                <a:path w="1248" h="1249" extrusionOk="0">
                  <a:moveTo>
                    <a:pt x="629" y="0"/>
                  </a:moveTo>
                  <a:lnTo>
                    <a:pt x="406" y="406"/>
                  </a:lnTo>
                  <a:lnTo>
                    <a:pt x="0" y="629"/>
                  </a:lnTo>
                  <a:lnTo>
                    <a:pt x="406" y="843"/>
                  </a:lnTo>
                  <a:lnTo>
                    <a:pt x="629" y="1248"/>
                  </a:lnTo>
                  <a:lnTo>
                    <a:pt x="842" y="843"/>
                  </a:lnTo>
                  <a:lnTo>
                    <a:pt x="1247" y="629"/>
                  </a:lnTo>
                  <a:lnTo>
                    <a:pt x="842" y="406"/>
                  </a:lnTo>
                  <a:lnTo>
                    <a:pt x="62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1" name="Google Shape;20611;p22"/>
            <p:cNvSpPr/>
            <p:nvPr/>
          </p:nvSpPr>
          <p:spPr>
            <a:xfrm>
              <a:off x="8685490" y="4338085"/>
              <a:ext cx="56765" cy="57313"/>
            </a:xfrm>
            <a:custGeom>
              <a:avLst/>
              <a:gdLst/>
              <a:ahLst/>
              <a:cxnLst/>
              <a:rect l="l" t="t" r="r" b="b"/>
              <a:pathLst>
                <a:path w="1036" h="1046" extrusionOk="0">
                  <a:moveTo>
                    <a:pt x="517" y="1"/>
                  </a:moveTo>
                  <a:lnTo>
                    <a:pt x="335" y="346"/>
                  </a:lnTo>
                  <a:lnTo>
                    <a:pt x="0" y="528"/>
                  </a:lnTo>
                  <a:lnTo>
                    <a:pt x="335" y="711"/>
                  </a:lnTo>
                  <a:lnTo>
                    <a:pt x="517" y="1045"/>
                  </a:lnTo>
                  <a:lnTo>
                    <a:pt x="700" y="711"/>
                  </a:lnTo>
                  <a:lnTo>
                    <a:pt x="1035" y="528"/>
                  </a:lnTo>
                  <a:lnTo>
                    <a:pt x="700" y="346"/>
                  </a:lnTo>
                  <a:lnTo>
                    <a:pt x="51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12" name="Google Shape;20612;p22"/>
            <p:cNvGrpSpPr/>
            <p:nvPr/>
          </p:nvGrpSpPr>
          <p:grpSpPr>
            <a:xfrm>
              <a:off x="8545063" y="1973512"/>
              <a:ext cx="337618" cy="1121691"/>
              <a:chOff x="8430763" y="1270237"/>
              <a:chExt cx="337618" cy="1121691"/>
            </a:xfrm>
          </p:grpSpPr>
          <p:sp>
            <p:nvSpPr>
              <p:cNvPr id="20613" name="Google Shape;20613;p22"/>
              <p:cNvSpPr/>
              <p:nvPr/>
            </p:nvSpPr>
            <p:spPr>
              <a:xfrm>
                <a:off x="8467906" y="2135605"/>
                <a:ext cx="112325" cy="112325"/>
              </a:xfrm>
              <a:custGeom>
                <a:avLst/>
                <a:gdLst/>
                <a:ahLst/>
                <a:cxnLst/>
                <a:rect l="l" t="t" r="r" b="b"/>
                <a:pathLst>
                  <a:path w="2050" h="2050" extrusionOk="0">
                    <a:moveTo>
                      <a:pt x="1026" y="0"/>
                    </a:moveTo>
                    <a:lnTo>
                      <a:pt x="660" y="660"/>
                    </a:lnTo>
                    <a:lnTo>
                      <a:pt x="1" y="1025"/>
                    </a:lnTo>
                    <a:lnTo>
                      <a:pt x="660" y="1390"/>
                    </a:lnTo>
                    <a:lnTo>
                      <a:pt x="1026" y="2049"/>
                    </a:lnTo>
                    <a:lnTo>
                      <a:pt x="1391" y="1390"/>
                    </a:lnTo>
                    <a:lnTo>
                      <a:pt x="2050" y="1025"/>
                    </a:lnTo>
                    <a:lnTo>
                      <a:pt x="1391" y="660"/>
                    </a:lnTo>
                    <a:lnTo>
                      <a:pt x="10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4" name="Google Shape;20614;p22"/>
              <p:cNvSpPr/>
              <p:nvPr/>
            </p:nvSpPr>
            <p:spPr>
              <a:xfrm>
                <a:off x="8430763" y="1270237"/>
                <a:ext cx="37862" cy="37862"/>
              </a:xfrm>
              <a:custGeom>
                <a:avLst/>
                <a:gdLst/>
                <a:ahLst/>
                <a:cxnLst/>
                <a:rect l="l" t="t" r="r" b="b"/>
                <a:pathLst>
                  <a:path w="691" h="691" extrusionOk="0">
                    <a:moveTo>
                      <a:pt x="345" y="0"/>
                    </a:moveTo>
                    <a:lnTo>
                      <a:pt x="224" y="224"/>
                    </a:lnTo>
                    <a:lnTo>
                      <a:pt x="0" y="345"/>
                    </a:lnTo>
                    <a:lnTo>
                      <a:pt x="224" y="467"/>
                    </a:lnTo>
                    <a:lnTo>
                      <a:pt x="345" y="690"/>
                    </a:lnTo>
                    <a:lnTo>
                      <a:pt x="467" y="467"/>
                    </a:lnTo>
                    <a:lnTo>
                      <a:pt x="690" y="345"/>
                    </a:lnTo>
                    <a:lnTo>
                      <a:pt x="467" y="224"/>
                    </a:lnTo>
                    <a:lnTo>
                      <a:pt x="3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5" name="Google Shape;20615;p22"/>
              <p:cNvSpPr/>
              <p:nvPr/>
            </p:nvSpPr>
            <p:spPr>
              <a:xfrm>
                <a:off x="8695778" y="2331876"/>
                <a:ext cx="60107" cy="60053"/>
              </a:xfrm>
              <a:custGeom>
                <a:avLst/>
                <a:gdLst/>
                <a:ahLst/>
                <a:cxnLst/>
                <a:rect l="l" t="t" r="r" b="b"/>
                <a:pathLst>
                  <a:path w="1097" h="1096" extrusionOk="0">
                    <a:moveTo>
                      <a:pt x="548" y="0"/>
                    </a:moveTo>
                    <a:lnTo>
                      <a:pt x="356" y="356"/>
                    </a:lnTo>
                    <a:lnTo>
                      <a:pt x="1" y="548"/>
                    </a:lnTo>
                    <a:lnTo>
                      <a:pt x="356" y="741"/>
                    </a:lnTo>
                    <a:lnTo>
                      <a:pt x="548" y="1096"/>
                    </a:lnTo>
                    <a:lnTo>
                      <a:pt x="741" y="741"/>
                    </a:lnTo>
                    <a:lnTo>
                      <a:pt x="1096" y="548"/>
                    </a:lnTo>
                    <a:lnTo>
                      <a:pt x="741" y="356"/>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6" name="Google Shape;20616;p22"/>
              <p:cNvSpPr/>
              <p:nvPr/>
            </p:nvSpPr>
            <p:spPr>
              <a:xfrm>
                <a:off x="8538646" y="1408618"/>
                <a:ext cx="120105" cy="120708"/>
              </a:xfrm>
              <a:custGeom>
                <a:avLst/>
                <a:gdLst/>
                <a:ahLst/>
                <a:cxnLst/>
                <a:rect l="l" t="t" r="r" b="b"/>
                <a:pathLst>
                  <a:path w="2192" h="2203" extrusionOk="0">
                    <a:moveTo>
                      <a:pt x="1096" y="1"/>
                    </a:moveTo>
                    <a:lnTo>
                      <a:pt x="710" y="711"/>
                    </a:lnTo>
                    <a:lnTo>
                      <a:pt x="0" y="1107"/>
                    </a:lnTo>
                    <a:lnTo>
                      <a:pt x="710" y="1492"/>
                    </a:lnTo>
                    <a:lnTo>
                      <a:pt x="1096" y="2202"/>
                    </a:lnTo>
                    <a:lnTo>
                      <a:pt x="1491" y="1492"/>
                    </a:lnTo>
                    <a:lnTo>
                      <a:pt x="2191" y="1107"/>
                    </a:lnTo>
                    <a:lnTo>
                      <a:pt x="1491" y="711"/>
                    </a:lnTo>
                    <a:lnTo>
                      <a:pt x="10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7" name="Google Shape;20617;p22"/>
              <p:cNvSpPr/>
              <p:nvPr/>
            </p:nvSpPr>
            <p:spPr>
              <a:xfrm>
                <a:off x="8577549" y="1805480"/>
                <a:ext cx="53916" cy="53971"/>
              </a:xfrm>
              <a:custGeom>
                <a:avLst/>
                <a:gdLst/>
                <a:ahLst/>
                <a:cxnLst/>
                <a:rect l="l" t="t" r="r" b="b"/>
                <a:pathLst>
                  <a:path w="984" h="985" extrusionOk="0">
                    <a:moveTo>
                      <a:pt x="487" y="0"/>
                    </a:moveTo>
                    <a:lnTo>
                      <a:pt x="314" y="325"/>
                    </a:lnTo>
                    <a:lnTo>
                      <a:pt x="0" y="498"/>
                    </a:lnTo>
                    <a:lnTo>
                      <a:pt x="314" y="670"/>
                    </a:lnTo>
                    <a:lnTo>
                      <a:pt x="487" y="984"/>
                    </a:lnTo>
                    <a:lnTo>
                      <a:pt x="670" y="670"/>
                    </a:lnTo>
                    <a:lnTo>
                      <a:pt x="984" y="498"/>
                    </a:lnTo>
                    <a:lnTo>
                      <a:pt x="670" y="325"/>
                    </a:lnTo>
                    <a:lnTo>
                      <a:pt x="4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8" name="Google Shape;20618;p22"/>
              <p:cNvSpPr/>
              <p:nvPr/>
            </p:nvSpPr>
            <p:spPr>
              <a:xfrm>
                <a:off x="8683288" y="1636979"/>
                <a:ext cx="85093" cy="85093"/>
              </a:xfrm>
              <a:custGeom>
                <a:avLst/>
                <a:gdLst/>
                <a:ahLst/>
                <a:cxnLst/>
                <a:rect l="l" t="t" r="r" b="b"/>
                <a:pathLst>
                  <a:path w="1553" h="1553" extrusionOk="0">
                    <a:moveTo>
                      <a:pt x="771" y="0"/>
                    </a:moveTo>
                    <a:lnTo>
                      <a:pt x="498" y="507"/>
                    </a:lnTo>
                    <a:lnTo>
                      <a:pt x="0" y="781"/>
                    </a:lnTo>
                    <a:lnTo>
                      <a:pt x="498" y="1055"/>
                    </a:lnTo>
                    <a:lnTo>
                      <a:pt x="771" y="1552"/>
                    </a:lnTo>
                    <a:lnTo>
                      <a:pt x="1045" y="1055"/>
                    </a:lnTo>
                    <a:lnTo>
                      <a:pt x="1553" y="781"/>
                    </a:lnTo>
                    <a:lnTo>
                      <a:pt x="1045" y="507"/>
                    </a:lnTo>
                    <a:lnTo>
                      <a:pt x="77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numbers">
  <p:cSld name="CUSTOM_8">
    <p:spTree>
      <p:nvGrpSpPr>
        <p:cNvPr id="1" name="Shape 25011"/>
        <p:cNvGrpSpPr/>
        <p:nvPr/>
      </p:nvGrpSpPr>
      <p:grpSpPr>
        <a:xfrm>
          <a:off x="0" y="0"/>
          <a:ext cx="0" cy="0"/>
          <a:chOff x="0" y="0"/>
          <a:chExt cx="0" cy="0"/>
        </a:xfrm>
      </p:grpSpPr>
      <p:grpSp>
        <p:nvGrpSpPr>
          <p:cNvPr id="25012" name="Google Shape;25012;p27"/>
          <p:cNvGrpSpPr/>
          <p:nvPr/>
        </p:nvGrpSpPr>
        <p:grpSpPr>
          <a:xfrm>
            <a:off x="63" y="-19"/>
            <a:ext cx="9144038" cy="5143491"/>
            <a:chOff x="3450750" y="2336425"/>
            <a:chExt cx="2076350" cy="1165875"/>
          </a:xfrm>
        </p:grpSpPr>
        <p:sp>
          <p:nvSpPr>
            <p:cNvPr id="25013" name="Google Shape;25013;p27"/>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4" name="Google Shape;25014;p27"/>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5" name="Google Shape;25015;p27"/>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6" name="Google Shape;25016;p27"/>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7" name="Google Shape;25017;p27"/>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8" name="Google Shape;25018;p27"/>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9" name="Google Shape;25019;p27"/>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0" name="Google Shape;25020;p27"/>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1" name="Google Shape;25021;p27"/>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2" name="Google Shape;25022;p27"/>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3" name="Google Shape;25023;p27"/>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4" name="Google Shape;25024;p27"/>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5" name="Google Shape;25025;p27"/>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6" name="Google Shape;25026;p27"/>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7" name="Google Shape;25027;p27"/>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8" name="Google Shape;25028;p27"/>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9" name="Google Shape;25029;p27"/>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0" name="Google Shape;25030;p27"/>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1" name="Google Shape;25031;p27"/>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2" name="Google Shape;25032;p27"/>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3" name="Google Shape;25033;p27"/>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4" name="Google Shape;25034;p27"/>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5" name="Google Shape;25035;p27"/>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6" name="Google Shape;25036;p27"/>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7" name="Google Shape;25037;p27"/>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8" name="Google Shape;25038;p27"/>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9" name="Google Shape;25039;p27"/>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0" name="Google Shape;25040;p27"/>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1" name="Google Shape;25041;p27"/>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2" name="Google Shape;25042;p27"/>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3" name="Google Shape;25043;p27"/>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4" name="Google Shape;25044;p27"/>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5" name="Google Shape;25045;p27"/>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6" name="Google Shape;25046;p27"/>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7" name="Google Shape;25047;p27"/>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8" name="Google Shape;25048;p27"/>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9" name="Google Shape;25049;p27"/>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0" name="Google Shape;25050;p27"/>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1" name="Google Shape;25051;p27"/>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2" name="Google Shape;25052;p27"/>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3" name="Google Shape;25053;p27"/>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4" name="Google Shape;25054;p27"/>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5" name="Google Shape;25055;p27"/>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6" name="Google Shape;25056;p27"/>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7" name="Google Shape;25057;p27"/>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8" name="Google Shape;25058;p27"/>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9" name="Google Shape;25059;p27"/>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0" name="Google Shape;25060;p27"/>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1" name="Google Shape;25061;p27"/>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2" name="Google Shape;25062;p27"/>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3" name="Google Shape;25063;p27"/>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4" name="Google Shape;25064;p27"/>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5" name="Google Shape;25065;p27"/>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6" name="Google Shape;25066;p27"/>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7" name="Google Shape;25067;p27"/>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8" name="Google Shape;25068;p27"/>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9" name="Google Shape;25069;p27"/>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0" name="Google Shape;25070;p27"/>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1" name="Google Shape;25071;p27"/>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2" name="Google Shape;25072;p27"/>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3" name="Google Shape;25073;p27"/>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4" name="Google Shape;25074;p27"/>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5" name="Google Shape;25075;p27"/>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6" name="Google Shape;25076;p27"/>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7" name="Google Shape;25077;p27"/>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8" name="Google Shape;25078;p27"/>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9" name="Google Shape;25079;p27"/>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0" name="Google Shape;25080;p27"/>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1" name="Google Shape;25081;p27"/>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2" name="Google Shape;25082;p27"/>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3" name="Google Shape;25083;p27"/>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4" name="Google Shape;25084;p27"/>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5" name="Google Shape;25085;p27"/>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6" name="Google Shape;25086;p27"/>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7" name="Google Shape;25087;p27"/>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8" name="Google Shape;25088;p27"/>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9" name="Google Shape;25089;p27"/>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0" name="Google Shape;25090;p27"/>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1" name="Google Shape;25091;p27"/>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2" name="Google Shape;25092;p27"/>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3" name="Google Shape;25093;p27"/>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4" name="Google Shape;25094;p27"/>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5" name="Google Shape;25095;p27"/>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6" name="Google Shape;25096;p27"/>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7" name="Google Shape;25097;p27"/>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8" name="Google Shape;25098;p27"/>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9" name="Google Shape;25099;p27"/>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0" name="Google Shape;25100;p27"/>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1" name="Google Shape;25101;p27"/>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2" name="Google Shape;25102;p27"/>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3" name="Google Shape;25103;p27"/>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4" name="Google Shape;25104;p27"/>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5" name="Google Shape;25105;p27"/>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6" name="Google Shape;25106;p27"/>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7" name="Google Shape;25107;p27"/>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8" name="Google Shape;25108;p27"/>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9" name="Google Shape;25109;p27"/>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0" name="Google Shape;25110;p27"/>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1" name="Google Shape;25111;p27"/>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2" name="Google Shape;25112;p27"/>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3" name="Google Shape;25113;p27"/>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4" name="Google Shape;25114;p27"/>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5" name="Google Shape;25115;p27"/>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6" name="Google Shape;25116;p27"/>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7" name="Google Shape;25117;p27"/>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8" name="Google Shape;25118;p27"/>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9" name="Google Shape;25119;p27"/>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0" name="Google Shape;25120;p27"/>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1" name="Google Shape;25121;p27"/>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2" name="Google Shape;25122;p27"/>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3" name="Google Shape;25123;p27"/>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4" name="Google Shape;25124;p27"/>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5" name="Google Shape;25125;p27"/>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6" name="Google Shape;25126;p27"/>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7" name="Google Shape;25127;p27"/>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8" name="Google Shape;25128;p27"/>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9" name="Google Shape;25129;p27"/>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0" name="Google Shape;25130;p27"/>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1" name="Google Shape;25131;p27"/>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2" name="Google Shape;25132;p27"/>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3" name="Google Shape;25133;p27"/>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4" name="Google Shape;25134;p27"/>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5" name="Google Shape;25135;p27"/>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6" name="Google Shape;25136;p27"/>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7" name="Google Shape;25137;p27"/>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8" name="Google Shape;25138;p27"/>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9" name="Google Shape;25139;p27"/>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0" name="Google Shape;25140;p27"/>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1" name="Google Shape;25141;p27"/>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2" name="Google Shape;25142;p27"/>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3" name="Google Shape;25143;p27"/>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4" name="Google Shape;25144;p27"/>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5" name="Google Shape;25145;p27"/>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6" name="Google Shape;25146;p27"/>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7" name="Google Shape;25147;p27"/>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8" name="Google Shape;25148;p27"/>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9" name="Google Shape;25149;p27"/>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0" name="Google Shape;25150;p27"/>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1" name="Google Shape;25151;p27"/>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2" name="Google Shape;25152;p27"/>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3" name="Google Shape;25153;p27"/>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4" name="Google Shape;25154;p27"/>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5" name="Google Shape;25155;p27"/>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6" name="Google Shape;25156;p27"/>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7" name="Google Shape;25157;p27"/>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8" name="Google Shape;25158;p27"/>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9" name="Google Shape;25159;p27"/>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0" name="Google Shape;25160;p27"/>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1" name="Google Shape;25161;p27"/>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2" name="Google Shape;25162;p27"/>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3" name="Google Shape;25163;p27"/>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4" name="Google Shape;25164;p27"/>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5" name="Google Shape;25165;p27"/>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6" name="Google Shape;25166;p27"/>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7" name="Google Shape;25167;p27"/>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8" name="Google Shape;25168;p27"/>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9" name="Google Shape;25169;p27"/>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0" name="Google Shape;25170;p27"/>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1" name="Google Shape;25171;p27"/>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2" name="Google Shape;25172;p27"/>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3" name="Google Shape;25173;p27"/>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4" name="Google Shape;25174;p27"/>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5" name="Google Shape;25175;p27"/>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6" name="Google Shape;25176;p27"/>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7" name="Google Shape;25177;p27"/>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8" name="Google Shape;25178;p27"/>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9" name="Google Shape;25179;p27"/>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0" name="Google Shape;25180;p27"/>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1" name="Google Shape;25181;p27"/>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2" name="Google Shape;25182;p27"/>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3" name="Google Shape;25183;p27"/>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4" name="Google Shape;25184;p27"/>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5" name="Google Shape;25185;p27"/>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6" name="Google Shape;25186;p27"/>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7" name="Google Shape;25187;p27"/>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8" name="Google Shape;25188;p27"/>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9" name="Google Shape;25189;p27"/>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0" name="Google Shape;25190;p27"/>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1" name="Google Shape;25191;p27"/>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2" name="Google Shape;25192;p27"/>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3" name="Google Shape;25193;p27"/>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4" name="Google Shape;25194;p27"/>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5" name="Google Shape;25195;p27"/>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6" name="Google Shape;25196;p27"/>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7" name="Google Shape;25197;p27"/>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8" name="Google Shape;25198;p27"/>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9" name="Google Shape;25199;p27"/>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0" name="Google Shape;25200;p27"/>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1" name="Google Shape;25201;p27"/>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2" name="Google Shape;25202;p27"/>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3" name="Google Shape;25203;p27"/>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4" name="Google Shape;25204;p27"/>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5" name="Google Shape;25205;p27"/>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6" name="Google Shape;25206;p27"/>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7" name="Google Shape;25207;p27"/>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8" name="Google Shape;25208;p27"/>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9" name="Google Shape;25209;p27"/>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0" name="Google Shape;25210;p27"/>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1" name="Google Shape;25211;p27"/>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2" name="Google Shape;25212;p27"/>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3" name="Google Shape;25213;p27"/>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4" name="Google Shape;25214;p27"/>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5" name="Google Shape;25215;p27"/>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6" name="Google Shape;25216;p27"/>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7" name="Google Shape;25217;p27"/>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8" name="Google Shape;25218;p27"/>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9" name="Google Shape;25219;p27"/>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0" name="Google Shape;25220;p27"/>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1" name="Google Shape;25221;p27"/>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2" name="Google Shape;25222;p27"/>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3" name="Google Shape;25223;p27"/>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4" name="Google Shape;25224;p27"/>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5" name="Google Shape;25225;p27"/>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6" name="Google Shape;25226;p27"/>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7" name="Google Shape;25227;p27"/>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8" name="Google Shape;25228;p27"/>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9" name="Google Shape;25229;p27"/>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0" name="Google Shape;25230;p27"/>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1" name="Google Shape;25231;p27"/>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2" name="Google Shape;25232;p27"/>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3" name="Google Shape;25233;p27"/>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4" name="Google Shape;25234;p27"/>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5" name="Google Shape;25235;p27"/>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6" name="Google Shape;25236;p27"/>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7" name="Google Shape;25237;p27"/>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8" name="Google Shape;25238;p27"/>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9" name="Google Shape;25239;p27"/>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0" name="Google Shape;25240;p27"/>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1" name="Google Shape;25241;p27"/>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2" name="Google Shape;25242;p27"/>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3" name="Google Shape;25243;p27"/>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4" name="Google Shape;25244;p27"/>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5" name="Google Shape;25245;p27"/>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6" name="Google Shape;25246;p27"/>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7" name="Google Shape;25247;p27"/>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8" name="Google Shape;25248;p27"/>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9" name="Google Shape;25249;p27"/>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0" name="Google Shape;25250;p27"/>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1" name="Google Shape;25251;p27"/>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2" name="Google Shape;25252;p27"/>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3" name="Google Shape;25253;p27"/>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4" name="Google Shape;25254;p27"/>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5" name="Google Shape;25255;p27"/>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6" name="Google Shape;25256;p27"/>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7" name="Google Shape;25257;p27"/>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8" name="Google Shape;25258;p27"/>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9" name="Google Shape;25259;p27"/>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0" name="Google Shape;25260;p27"/>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1" name="Google Shape;25261;p27"/>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2" name="Google Shape;25262;p27"/>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3" name="Google Shape;25263;p27"/>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4" name="Google Shape;25264;p27"/>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5" name="Google Shape;25265;p27"/>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6" name="Google Shape;25266;p27"/>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7" name="Google Shape;25267;p27"/>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8" name="Google Shape;25268;p27"/>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9" name="Google Shape;25269;p27"/>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0" name="Google Shape;25270;p27"/>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1" name="Google Shape;25271;p27"/>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2" name="Google Shape;25272;p27"/>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3" name="Google Shape;25273;p27"/>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4" name="Google Shape;25274;p27"/>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5" name="Google Shape;25275;p27"/>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6" name="Google Shape;25276;p27"/>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7" name="Google Shape;25277;p27"/>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8" name="Google Shape;25278;p27"/>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9" name="Google Shape;25279;p27"/>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0" name="Google Shape;25280;p27"/>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1" name="Google Shape;25281;p27"/>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2" name="Google Shape;25282;p27"/>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3" name="Google Shape;25283;p27"/>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4" name="Google Shape;25284;p27"/>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5" name="Google Shape;25285;p27"/>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6" name="Google Shape;25286;p27"/>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7" name="Google Shape;25287;p27"/>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8" name="Google Shape;25288;p27"/>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9" name="Google Shape;25289;p27"/>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0" name="Google Shape;25290;p27"/>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1" name="Google Shape;25291;p27"/>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2" name="Google Shape;25292;p27"/>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3" name="Google Shape;25293;p27"/>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4" name="Google Shape;25294;p27"/>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5" name="Google Shape;25295;p27"/>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6" name="Google Shape;25296;p27"/>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7" name="Google Shape;25297;p27"/>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8" name="Google Shape;25298;p27"/>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9" name="Google Shape;25299;p27"/>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0" name="Google Shape;25300;p27"/>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1" name="Google Shape;25301;p27"/>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2" name="Google Shape;25302;p27"/>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3" name="Google Shape;25303;p27"/>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4" name="Google Shape;25304;p27"/>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5" name="Google Shape;25305;p27"/>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6" name="Google Shape;25306;p27"/>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7" name="Google Shape;25307;p27"/>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8" name="Google Shape;25308;p27"/>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9" name="Google Shape;25309;p27"/>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0" name="Google Shape;25310;p27"/>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1" name="Google Shape;25311;p27"/>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2" name="Google Shape;25312;p27"/>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3" name="Google Shape;25313;p27"/>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4" name="Google Shape;25314;p27"/>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5" name="Google Shape;25315;p27"/>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6" name="Google Shape;25316;p27"/>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7" name="Google Shape;25317;p27"/>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8" name="Google Shape;25318;p27"/>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9" name="Google Shape;25319;p27"/>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0" name="Google Shape;25320;p27"/>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1" name="Google Shape;25321;p27"/>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2" name="Google Shape;25322;p27"/>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3" name="Google Shape;25323;p27"/>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4" name="Google Shape;25324;p27"/>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5" name="Google Shape;25325;p27"/>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6" name="Google Shape;25326;p27"/>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7" name="Google Shape;25327;p27"/>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8" name="Google Shape;25328;p27"/>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9" name="Google Shape;25329;p27"/>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0" name="Google Shape;25330;p27"/>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1" name="Google Shape;25331;p27"/>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2" name="Google Shape;25332;p27"/>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3" name="Google Shape;25333;p27"/>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4" name="Google Shape;25334;p27"/>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5" name="Google Shape;25335;p27"/>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6" name="Google Shape;25336;p27"/>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7" name="Google Shape;25337;p27"/>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8" name="Google Shape;25338;p27"/>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9" name="Google Shape;25339;p27"/>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0" name="Google Shape;25340;p27"/>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1" name="Google Shape;25341;p27"/>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2" name="Google Shape;25342;p27"/>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3" name="Google Shape;25343;p27"/>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4" name="Google Shape;25344;p27"/>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5" name="Google Shape;25345;p27"/>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6" name="Google Shape;25346;p27"/>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7" name="Google Shape;25347;p27"/>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8" name="Google Shape;25348;p27"/>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9" name="Google Shape;25349;p27"/>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0" name="Google Shape;25350;p27"/>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1" name="Google Shape;25351;p27"/>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2" name="Google Shape;25352;p27"/>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3" name="Google Shape;25353;p27"/>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4" name="Google Shape;25354;p27"/>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5" name="Google Shape;25355;p27"/>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6" name="Google Shape;25356;p27"/>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7" name="Google Shape;25357;p27"/>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8" name="Google Shape;25358;p27"/>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9" name="Google Shape;25359;p27"/>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0" name="Google Shape;25360;p27"/>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1" name="Google Shape;25361;p27"/>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2" name="Google Shape;25362;p27"/>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3" name="Google Shape;25363;p27"/>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4" name="Google Shape;25364;p27"/>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5" name="Google Shape;25365;p27"/>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6" name="Google Shape;25366;p27"/>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7" name="Google Shape;25367;p27"/>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8" name="Google Shape;25368;p27"/>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9" name="Google Shape;25369;p27"/>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0" name="Google Shape;25370;p27"/>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1" name="Google Shape;25371;p27"/>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2" name="Google Shape;25372;p27"/>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3" name="Google Shape;25373;p27"/>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4" name="Google Shape;25374;p27"/>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5" name="Google Shape;25375;p27"/>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6" name="Google Shape;25376;p27"/>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7" name="Google Shape;25377;p27"/>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8" name="Google Shape;25378;p27"/>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9" name="Google Shape;25379;p27"/>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0" name="Google Shape;25380;p27"/>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1" name="Google Shape;25381;p27"/>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2" name="Google Shape;25382;p27"/>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3" name="Google Shape;25383;p27"/>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4" name="Google Shape;25384;p27"/>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5" name="Google Shape;25385;p27"/>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6" name="Google Shape;25386;p27"/>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7" name="Google Shape;25387;p27"/>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8" name="Google Shape;25388;p27"/>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9" name="Google Shape;25389;p27"/>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0" name="Google Shape;25390;p27"/>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1" name="Google Shape;25391;p27"/>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2" name="Google Shape;25392;p27"/>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3" name="Google Shape;25393;p27"/>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4" name="Google Shape;25394;p27"/>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5" name="Google Shape;25395;p27"/>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6" name="Google Shape;25396;p27"/>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7" name="Google Shape;25397;p27"/>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8" name="Google Shape;25398;p27"/>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9" name="Google Shape;25399;p27"/>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0" name="Google Shape;25400;p27"/>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1" name="Google Shape;25401;p27"/>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2" name="Google Shape;25402;p27"/>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3" name="Google Shape;25403;p27"/>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4" name="Google Shape;25404;p27"/>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5" name="Google Shape;25405;p27"/>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6" name="Google Shape;25406;p27"/>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7" name="Google Shape;25407;p27"/>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8" name="Google Shape;25408;p27"/>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9" name="Google Shape;25409;p27"/>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0" name="Google Shape;25410;p27"/>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1" name="Google Shape;25411;p27"/>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2" name="Google Shape;25412;p27"/>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3" name="Google Shape;25413;p27"/>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4" name="Google Shape;25414;p27"/>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5" name="Google Shape;25415;p27"/>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6" name="Google Shape;25416;p27"/>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7" name="Google Shape;25417;p27"/>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8" name="Google Shape;25418;p27"/>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9" name="Google Shape;25419;p27"/>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0" name="Google Shape;25420;p27"/>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1" name="Google Shape;25421;p27"/>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2" name="Google Shape;25422;p27"/>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3" name="Google Shape;25423;p27"/>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4" name="Google Shape;25424;p27"/>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5" name="Google Shape;25425;p27"/>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6" name="Google Shape;25426;p27"/>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7" name="Google Shape;25427;p27"/>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8" name="Google Shape;25428;p27"/>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9" name="Google Shape;25429;p27"/>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0" name="Google Shape;25430;p27"/>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1" name="Google Shape;25431;p27"/>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2" name="Google Shape;25432;p27"/>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3" name="Google Shape;25433;p27"/>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4" name="Google Shape;25434;p27"/>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5" name="Google Shape;25435;p27"/>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6" name="Google Shape;25436;p27"/>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7" name="Google Shape;25437;p27"/>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8" name="Google Shape;25438;p27"/>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9" name="Google Shape;25439;p27"/>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0" name="Google Shape;25440;p27"/>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1" name="Google Shape;25441;p27"/>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2" name="Google Shape;25442;p27"/>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3" name="Google Shape;25443;p27"/>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4" name="Google Shape;25444;p27"/>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5" name="Google Shape;25445;p27"/>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6" name="Google Shape;25446;p27"/>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7" name="Google Shape;25447;p27"/>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8" name="Google Shape;25448;p27"/>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9" name="Google Shape;25449;p27"/>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0" name="Google Shape;25450;p27"/>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1" name="Google Shape;25451;p27"/>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2" name="Google Shape;25452;p27"/>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3" name="Google Shape;25453;p27"/>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4" name="Google Shape;25454;p27"/>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5" name="Google Shape;25455;p27"/>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6" name="Google Shape;25456;p27"/>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7" name="Google Shape;25457;p27"/>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8" name="Google Shape;25458;p27"/>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9" name="Google Shape;25459;p27"/>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0" name="Google Shape;25460;p27"/>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1" name="Google Shape;25461;p27"/>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2" name="Google Shape;25462;p27"/>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3" name="Google Shape;25463;p27"/>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4" name="Google Shape;25464;p27"/>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5" name="Google Shape;25465;p27"/>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6" name="Google Shape;25466;p27"/>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7" name="Google Shape;25467;p27"/>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8" name="Google Shape;25468;p27"/>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9" name="Google Shape;25469;p27"/>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0" name="Google Shape;25470;p27"/>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1" name="Google Shape;25471;p27"/>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2" name="Google Shape;25472;p27"/>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3" name="Google Shape;25473;p27"/>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4" name="Google Shape;25474;p27"/>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5" name="Google Shape;25475;p27"/>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6" name="Google Shape;25476;p27"/>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7" name="Google Shape;25477;p27"/>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8" name="Google Shape;25478;p27"/>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9" name="Google Shape;25479;p27"/>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0" name="Google Shape;25480;p27"/>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1" name="Google Shape;25481;p27"/>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2" name="Google Shape;25482;p27"/>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3" name="Google Shape;25483;p27"/>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4" name="Google Shape;25484;p27"/>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5" name="Google Shape;25485;p27"/>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6" name="Google Shape;25486;p27"/>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7" name="Google Shape;25487;p27"/>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8" name="Google Shape;25488;p27"/>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9" name="Google Shape;25489;p27"/>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0" name="Google Shape;25490;p27"/>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1" name="Google Shape;25491;p27"/>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2" name="Google Shape;25492;p27"/>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3" name="Google Shape;25493;p27"/>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4" name="Google Shape;25494;p27"/>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5" name="Google Shape;25495;p27"/>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6" name="Google Shape;25496;p27"/>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7" name="Google Shape;25497;p27"/>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8" name="Google Shape;25498;p27"/>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9" name="Google Shape;25499;p27"/>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0" name="Google Shape;25500;p27"/>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1" name="Google Shape;25501;p27"/>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2" name="Google Shape;25502;p27"/>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3" name="Google Shape;25503;p27"/>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4" name="Google Shape;25504;p27"/>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5" name="Google Shape;25505;p27"/>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6" name="Google Shape;25506;p27"/>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7" name="Google Shape;25507;p27"/>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8" name="Google Shape;25508;p27"/>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9" name="Google Shape;25509;p27"/>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0" name="Google Shape;25510;p27"/>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1" name="Google Shape;25511;p27"/>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2" name="Google Shape;25512;p27"/>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3" name="Google Shape;25513;p27"/>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4" name="Google Shape;25514;p27"/>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5" name="Google Shape;25515;p27"/>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6" name="Google Shape;25516;p27"/>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7" name="Google Shape;25517;p27"/>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8" name="Google Shape;25518;p27"/>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9" name="Google Shape;25519;p27"/>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0" name="Google Shape;25520;p27"/>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1" name="Google Shape;25521;p27"/>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2" name="Google Shape;25522;p27"/>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3" name="Google Shape;25523;p27"/>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4" name="Google Shape;25524;p27"/>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5" name="Google Shape;25525;p27"/>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6" name="Google Shape;25526;p27"/>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7" name="Google Shape;25527;p27"/>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8" name="Google Shape;25528;p27"/>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9" name="Google Shape;25529;p27"/>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0" name="Google Shape;25530;p27"/>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1" name="Google Shape;25531;p27"/>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2" name="Google Shape;25532;p27"/>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3" name="Google Shape;25533;p27"/>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4" name="Google Shape;25534;p27"/>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5" name="Google Shape;25535;p27"/>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6" name="Google Shape;25536;p27"/>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7" name="Google Shape;25537;p27"/>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8" name="Google Shape;25538;p27"/>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9" name="Google Shape;25539;p27"/>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0" name="Google Shape;25540;p27"/>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1" name="Google Shape;25541;p27"/>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2" name="Google Shape;25542;p27"/>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3" name="Google Shape;25543;p27"/>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4" name="Google Shape;25544;p27"/>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5" name="Google Shape;25545;p27"/>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6" name="Google Shape;25546;p27"/>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7" name="Google Shape;25547;p27"/>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8" name="Google Shape;25548;p27"/>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9" name="Google Shape;25549;p27"/>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0" name="Google Shape;25550;p27"/>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1" name="Google Shape;25551;p27"/>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2" name="Google Shape;25552;p27"/>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3" name="Google Shape;25553;p27"/>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4" name="Google Shape;25554;p27"/>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5" name="Google Shape;25555;p27"/>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6" name="Google Shape;25556;p27"/>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7" name="Google Shape;25557;p27"/>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8" name="Google Shape;25558;p27"/>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9" name="Google Shape;25559;p27"/>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0" name="Google Shape;25560;p27"/>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1" name="Google Shape;25561;p27"/>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2" name="Google Shape;25562;p27"/>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3" name="Google Shape;25563;p27"/>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4" name="Google Shape;25564;p27"/>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5" name="Google Shape;25565;p27"/>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6" name="Google Shape;25566;p27"/>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7" name="Google Shape;25567;p27"/>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8" name="Google Shape;25568;p27"/>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9" name="Google Shape;25569;p27"/>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0" name="Google Shape;25570;p27"/>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1" name="Google Shape;25571;p27"/>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2" name="Google Shape;25572;p27"/>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3" name="Google Shape;25573;p27"/>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4" name="Google Shape;25574;p27"/>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5" name="Google Shape;25575;p27"/>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6" name="Google Shape;25576;p27"/>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7" name="Google Shape;25577;p27"/>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8" name="Google Shape;25578;p27"/>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9" name="Google Shape;25579;p27"/>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0" name="Google Shape;25580;p27"/>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1" name="Google Shape;25581;p27"/>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2" name="Google Shape;25582;p27"/>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3" name="Google Shape;25583;p27"/>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4" name="Google Shape;25584;p27"/>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5" name="Google Shape;25585;p27"/>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6" name="Google Shape;25586;p27"/>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7" name="Google Shape;25587;p27"/>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8" name="Google Shape;25588;p27"/>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9" name="Google Shape;25589;p27"/>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0" name="Google Shape;25590;p27"/>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1" name="Google Shape;25591;p27"/>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2" name="Google Shape;25592;p27"/>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3" name="Google Shape;25593;p27"/>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4" name="Google Shape;25594;p27"/>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5" name="Google Shape;25595;p27"/>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6" name="Google Shape;25596;p27"/>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7" name="Google Shape;25597;p27"/>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8" name="Google Shape;25598;p27"/>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9" name="Google Shape;25599;p27"/>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0" name="Google Shape;25600;p27"/>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1" name="Google Shape;25601;p27"/>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2" name="Google Shape;25602;p27"/>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3" name="Google Shape;25603;p27"/>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4" name="Google Shape;25604;p27"/>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5" name="Google Shape;25605;p27"/>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6" name="Google Shape;25606;p27"/>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7" name="Google Shape;25607;p27"/>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8" name="Google Shape;25608;p27"/>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9" name="Google Shape;25609;p27"/>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0" name="Google Shape;25610;p27"/>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1" name="Google Shape;25611;p27"/>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2" name="Google Shape;25612;p27"/>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3" name="Google Shape;25613;p27"/>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4" name="Google Shape;25614;p27"/>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5" name="Google Shape;25615;p27"/>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6" name="Google Shape;25616;p27"/>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7" name="Google Shape;25617;p27"/>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8" name="Google Shape;25618;p27"/>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9" name="Google Shape;25619;p27"/>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0" name="Google Shape;25620;p27"/>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1" name="Google Shape;25621;p27"/>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2" name="Google Shape;25622;p27"/>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3" name="Google Shape;25623;p27"/>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4" name="Google Shape;25624;p27"/>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5" name="Google Shape;25625;p27"/>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6" name="Google Shape;25626;p27"/>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7" name="Google Shape;25627;p27"/>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8" name="Google Shape;25628;p27"/>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9" name="Google Shape;25629;p27"/>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0" name="Google Shape;25630;p27"/>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1" name="Google Shape;25631;p27"/>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2" name="Google Shape;25632;p27"/>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3" name="Google Shape;25633;p27"/>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4" name="Google Shape;25634;p27"/>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5" name="Google Shape;25635;p27"/>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6" name="Google Shape;25636;p27"/>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7" name="Google Shape;25637;p27"/>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8" name="Google Shape;25638;p27"/>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9" name="Google Shape;25639;p27"/>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0" name="Google Shape;25640;p27"/>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1" name="Google Shape;25641;p27"/>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2" name="Google Shape;25642;p27"/>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3" name="Google Shape;25643;p27"/>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4" name="Google Shape;25644;p27"/>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5" name="Google Shape;25645;p27"/>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6" name="Google Shape;25646;p27"/>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7" name="Google Shape;25647;p27"/>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8" name="Google Shape;25648;p27"/>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9" name="Google Shape;25649;p27"/>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0" name="Google Shape;25650;p27"/>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1" name="Google Shape;25651;p27"/>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2" name="Google Shape;25652;p27"/>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3" name="Google Shape;25653;p27"/>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4" name="Google Shape;25654;p27"/>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5" name="Google Shape;25655;p27"/>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6" name="Google Shape;25656;p27"/>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7" name="Google Shape;25657;p27"/>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8" name="Google Shape;25658;p27"/>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9" name="Google Shape;25659;p27"/>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0" name="Google Shape;25660;p27"/>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1" name="Google Shape;25661;p27"/>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2" name="Google Shape;25662;p27"/>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3" name="Google Shape;25663;p27"/>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4" name="Google Shape;25664;p27"/>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5" name="Google Shape;25665;p27"/>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6" name="Google Shape;25666;p27"/>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7" name="Google Shape;25667;p27"/>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8" name="Google Shape;25668;p27"/>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9" name="Google Shape;25669;p27"/>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0" name="Google Shape;25670;p27"/>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1" name="Google Shape;25671;p27"/>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2" name="Google Shape;25672;p27"/>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3" name="Google Shape;25673;p27"/>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4" name="Google Shape;25674;p27"/>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5" name="Google Shape;25675;p27"/>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6" name="Google Shape;25676;p27"/>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7" name="Google Shape;25677;p27"/>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8" name="Google Shape;25678;p27"/>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9" name="Google Shape;25679;p27"/>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0" name="Google Shape;25680;p27"/>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1" name="Google Shape;25681;p27"/>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2" name="Google Shape;25682;p27"/>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3" name="Google Shape;25683;p27"/>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4" name="Google Shape;25684;p27"/>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5" name="Google Shape;25685;p27"/>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6" name="Google Shape;25686;p27"/>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7" name="Google Shape;25687;p27"/>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8" name="Google Shape;25688;p27"/>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9" name="Google Shape;25689;p27"/>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0" name="Google Shape;25690;p27"/>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1" name="Google Shape;25691;p27"/>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2" name="Google Shape;25692;p27"/>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3" name="Google Shape;25693;p27"/>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4" name="Google Shape;25694;p27"/>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5" name="Google Shape;25695;p27"/>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6" name="Google Shape;25696;p27"/>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7" name="Google Shape;25697;p27"/>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8" name="Google Shape;25698;p27"/>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9" name="Google Shape;25699;p27"/>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0" name="Google Shape;25700;p27"/>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1" name="Google Shape;25701;p27"/>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2" name="Google Shape;25702;p27"/>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3" name="Google Shape;25703;p27"/>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4" name="Google Shape;25704;p27"/>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5" name="Google Shape;25705;p27"/>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6" name="Google Shape;25706;p27"/>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7" name="Google Shape;25707;p27"/>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8" name="Google Shape;25708;p27"/>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9" name="Google Shape;25709;p27"/>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0" name="Google Shape;25710;p27"/>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1" name="Google Shape;25711;p27"/>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2" name="Google Shape;25712;p27"/>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3" name="Google Shape;25713;p27"/>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4" name="Google Shape;25714;p27"/>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5" name="Google Shape;25715;p27"/>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6" name="Google Shape;25716;p27"/>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7" name="Google Shape;25717;p27"/>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8" name="Google Shape;25718;p27"/>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9" name="Google Shape;25719;p27"/>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0" name="Google Shape;25720;p27"/>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1" name="Google Shape;25721;p27"/>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2" name="Google Shape;25722;p27"/>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3" name="Google Shape;25723;p27"/>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4" name="Google Shape;25724;p27"/>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5" name="Google Shape;25725;p27"/>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6" name="Google Shape;25726;p27"/>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7" name="Google Shape;25727;p27"/>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8" name="Google Shape;25728;p27"/>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9" name="Google Shape;25729;p27"/>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0" name="Google Shape;25730;p27"/>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1" name="Google Shape;25731;p27"/>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2" name="Google Shape;25732;p27"/>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3" name="Google Shape;25733;p27"/>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4" name="Google Shape;25734;p27"/>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5" name="Google Shape;25735;p27"/>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6" name="Google Shape;25736;p27"/>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7" name="Google Shape;25737;p27"/>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8" name="Google Shape;25738;p27"/>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9" name="Google Shape;25739;p27"/>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0" name="Google Shape;25740;p27"/>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1" name="Google Shape;25741;p27"/>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2" name="Google Shape;25742;p27"/>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3" name="Google Shape;25743;p27"/>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4" name="Google Shape;25744;p27"/>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5" name="Google Shape;25745;p27"/>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6" name="Google Shape;25746;p27"/>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7" name="Google Shape;25747;p27"/>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8" name="Google Shape;25748;p27"/>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9" name="Google Shape;25749;p27"/>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0" name="Google Shape;25750;p27"/>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1" name="Google Shape;25751;p27"/>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2" name="Google Shape;25752;p27"/>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3" name="Google Shape;25753;p27"/>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4" name="Google Shape;25754;p27"/>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5" name="Google Shape;25755;p27"/>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6" name="Google Shape;25756;p27"/>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7" name="Google Shape;25757;p27"/>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8" name="Google Shape;25758;p27"/>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9" name="Google Shape;25759;p27"/>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0" name="Google Shape;25760;p27"/>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1" name="Google Shape;25761;p27"/>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2" name="Google Shape;25762;p27"/>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3" name="Google Shape;25763;p27"/>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4" name="Google Shape;25764;p27"/>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5" name="Google Shape;25765;p27"/>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6" name="Google Shape;25766;p27"/>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7" name="Google Shape;25767;p27"/>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8" name="Google Shape;25768;p27"/>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9" name="Google Shape;25769;p27"/>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0" name="Google Shape;25770;p27"/>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1" name="Google Shape;25771;p27"/>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2" name="Google Shape;25772;p27"/>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3" name="Google Shape;25773;p27"/>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4" name="Google Shape;25774;p27"/>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5" name="Google Shape;25775;p27"/>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6" name="Google Shape;25776;p27"/>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7" name="Google Shape;25777;p27"/>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8" name="Google Shape;25778;p27"/>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9" name="Google Shape;25779;p27"/>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0" name="Google Shape;25780;p27"/>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1" name="Google Shape;25781;p27"/>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2" name="Google Shape;25782;p27"/>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3" name="Google Shape;25783;p27"/>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4" name="Google Shape;25784;p27"/>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5" name="Google Shape;25785;p27"/>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6" name="Google Shape;25786;p27"/>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7" name="Google Shape;25787;p27"/>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8" name="Google Shape;25788;p27"/>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9" name="Google Shape;25789;p27"/>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0" name="Google Shape;25790;p27"/>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1" name="Google Shape;25791;p27"/>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2" name="Google Shape;25792;p27"/>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3" name="Google Shape;25793;p27"/>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4" name="Google Shape;25794;p27"/>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5" name="Google Shape;25795;p27"/>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6" name="Google Shape;25796;p27"/>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7" name="Google Shape;25797;p27"/>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8" name="Google Shape;25798;p27"/>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9" name="Google Shape;25799;p27"/>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0" name="Google Shape;25800;p27"/>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1" name="Google Shape;25801;p27"/>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2" name="Google Shape;25802;p27"/>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3" name="Google Shape;25803;p27"/>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4" name="Google Shape;25804;p27"/>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5" name="Google Shape;25805;p27"/>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6" name="Google Shape;25806;p27"/>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7" name="Google Shape;25807;p27"/>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8" name="Google Shape;25808;p27"/>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9" name="Google Shape;25809;p27"/>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0" name="Google Shape;25810;p27"/>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1" name="Google Shape;25811;p27"/>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2" name="Google Shape;25812;p27"/>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3" name="Google Shape;25813;p27"/>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4" name="Google Shape;25814;p27"/>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5" name="Google Shape;25815;p27"/>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6" name="Google Shape;25816;p27"/>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7" name="Google Shape;25817;p27"/>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8" name="Google Shape;25818;p27"/>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9" name="Google Shape;25819;p27"/>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0" name="Google Shape;25820;p27"/>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1" name="Google Shape;25821;p27"/>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2" name="Google Shape;25822;p27"/>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3" name="Google Shape;25823;p27"/>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4" name="Google Shape;25824;p27"/>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5" name="Google Shape;25825;p27"/>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6" name="Google Shape;25826;p27"/>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7" name="Google Shape;25827;p27"/>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8" name="Google Shape;25828;p27"/>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9" name="Google Shape;25829;p27"/>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0" name="Google Shape;25830;p27"/>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1" name="Google Shape;25831;p27"/>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2" name="Google Shape;25832;p27"/>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3" name="Google Shape;25833;p27"/>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4" name="Google Shape;25834;p27"/>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5" name="Google Shape;25835;p27"/>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6" name="Google Shape;25836;p27"/>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7" name="Google Shape;25837;p27"/>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8" name="Google Shape;25838;p27"/>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9" name="Google Shape;25839;p27"/>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0" name="Google Shape;25840;p27"/>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1" name="Google Shape;25841;p27"/>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2" name="Google Shape;25842;p27"/>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3" name="Google Shape;25843;p27"/>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4" name="Google Shape;25844;p27"/>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5" name="Google Shape;25845;p27"/>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6" name="Google Shape;25846;p27"/>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7" name="Google Shape;25847;p27"/>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8" name="Google Shape;25848;p27"/>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9" name="Google Shape;25849;p27"/>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0" name="Google Shape;25850;p27"/>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1" name="Google Shape;25851;p27"/>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2" name="Google Shape;25852;p27"/>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3" name="Google Shape;25853;p27"/>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4" name="Google Shape;25854;p27"/>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5" name="Google Shape;25855;p27"/>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6" name="Google Shape;25856;p27"/>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7" name="Google Shape;25857;p27"/>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8" name="Google Shape;25858;p27"/>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9" name="Google Shape;25859;p27"/>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0" name="Google Shape;25860;p27"/>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1" name="Google Shape;25861;p27"/>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2" name="Google Shape;25862;p27"/>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3" name="Google Shape;25863;p27"/>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4" name="Google Shape;25864;p27"/>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5" name="Google Shape;25865;p27"/>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6" name="Google Shape;25866;p27"/>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7" name="Google Shape;25867;p27"/>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8" name="Google Shape;25868;p27"/>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9" name="Google Shape;25869;p27"/>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0" name="Google Shape;25870;p27"/>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1" name="Google Shape;25871;p27"/>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2" name="Google Shape;25872;p27"/>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3" name="Google Shape;25873;p27"/>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4" name="Google Shape;25874;p27"/>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5" name="Google Shape;25875;p27"/>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6" name="Google Shape;25876;p27"/>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7" name="Google Shape;25877;p27"/>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8" name="Google Shape;25878;p27"/>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9" name="Google Shape;25879;p27"/>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0" name="Google Shape;25880;p27"/>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1" name="Google Shape;25881;p27"/>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2" name="Google Shape;25882;p27"/>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3" name="Google Shape;25883;p27"/>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4" name="Google Shape;25884;p27"/>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5" name="Google Shape;25885;p27"/>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6" name="Google Shape;25886;p27"/>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7" name="Google Shape;25887;p27"/>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8" name="Google Shape;25888;p27"/>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9" name="Google Shape;25889;p27"/>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0" name="Google Shape;25890;p27"/>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1" name="Google Shape;25891;p27"/>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2" name="Google Shape;25892;p27"/>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3" name="Google Shape;25893;p27"/>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4" name="Google Shape;25894;p27"/>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5" name="Google Shape;25895;p27"/>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6" name="Google Shape;25896;p27"/>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7" name="Google Shape;25897;p27"/>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8" name="Google Shape;25898;p27"/>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9" name="Google Shape;25899;p27"/>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0" name="Google Shape;25900;p27"/>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1" name="Google Shape;25901;p27"/>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2" name="Google Shape;25902;p27"/>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3" name="Google Shape;25903;p27"/>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4" name="Google Shape;25904;p27"/>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5" name="Google Shape;25905;p27"/>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6" name="Google Shape;25906;p27"/>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7" name="Google Shape;25907;p27"/>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8" name="Google Shape;25908;p27"/>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9" name="Google Shape;25909;p27"/>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0" name="Google Shape;25910;p27"/>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1" name="Google Shape;25911;p27"/>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2" name="Google Shape;25912;p27"/>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3" name="Google Shape;25913;p27"/>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4" name="Google Shape;25914;p27"/>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5" name="Google Shape;25915;p27"/>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6" name="Google Shape;25916;p27"/>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7" name="Google Shape;25917;p27"/>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8" name="Google Shape;25918;p27"/>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9" name="Google Shape;25919;p27"/>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0" name="Google Shape;25920;p27"/>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1" name="Google Shape;25921;p27"/>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2" name="Google Shape;25922;p27"/>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3" name="Google Shape;25923;p27"/>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4" name="Google Shape;25924;p27"/>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5" name="Google Shape;25925;p27"/>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6" name="Google Shape;25926;p27"/>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7" name="Google Shape;25927;p27"/>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8" name="Google Shape;25928;p27"/>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9" name="Google Shape;25929;p27"/>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0" name="Google Shape;25930;p27"/>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1" name="Google Shape;25931;p27"/>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2" name="Google Shape;25932;p27"/>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3" name="Google Shape;25933;p27"/>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4" name="Google Shape;25934;p27"/>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5" name="Google Shape;25935;p27"/>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6" name="Google Shape;25936;p27"/>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7" name="Google Shape;25937;p27"/>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8" name="Google Shape;25938;p27"/>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9" name="Google Shape;25939;p27"/>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0" name="Google Shape;25940;p27"/>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1" name="Google Shape;25941;p27"/>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2" name="Google Shape;25942;p27"/>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3" name="Google Shape;25943;p27"/>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4" name="Google Shape;25944;p27"/>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5" name="Google Shape;25945;p27"/>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6" name="Google Shape;25946;p27"/>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7" name="Google Shape;25947;p27"/>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8" name="Google Shape;25948;p27"/>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9" name="Google Shape;25949;p27"/>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0" name="Google Shape;25950;p27"/>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1" name="Google Shape;25951;p27"/>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2" name="Google Shape;25952;p27"/>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3" name="Google Shape;25953;p27"/>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4" name="Google Shape;25954;p27"/>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5" name="Google Shape;25955;p27"/>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6" name="Google Shape;25956;p27"/>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7" name="Google Shape;25957;p27"/>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8" name="Google Shape;25958;p27"/>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9" name="Google Shape;25959;p27"/>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0" name="Google Shape;25960;p27"/>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1" name="Google Shape;25961;p27"/>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2" name="Google Shape;25962;p27"/>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3" name="Google Shape;25963;p27"/>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4" name="Google Shape;25964;p27"/>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5" name="Google Shape;25965;p27"/>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6" name="Google Shape;25966;p27"/>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7" name="Google Shape;25967;p27"/>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8" name="Google Shape;25968;p27"/>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9" name="Google Shape;25969;p27"/>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0" name="Google Shape;25970;p27"/>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1" name="Google Shape;25971;p27"/>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2" name="Google Shape;25972;p27"/>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3" name="Google Shape;25973;p27"/>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4" name="Google Shape;25974;p27"/>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5" name="Google Shape;25975;p27"/>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6" name="Google Shape;25976;p27"/>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7" name="Google Shape;25977;p27"/>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8" name="Google Shape;25978;p27"/>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9" name="Google Shape;25979;p27"/>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0" name="Google Shape;25980;p27"/>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1" name="Google Shape;25981;p27"/>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2" name="Google Shape;25982;p27"/>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3" name="Google Shape;25983;p27"/>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4" name="Google Shape;25984;p27"/>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5" name="Google Shape;25985;p27"/>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6" name="Google Shape;25986;p27"/>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7" name="Google Shape;25987;p27"/>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8" name="Google Shape;25988;p27"/>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9" name="Google Shape;25989;p27"/>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0" name="Google Shape;25990;p27"/>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1" name="Google Shape;25991;p27"/>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2" name="Google Shape;25992;p27"/>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3" name="Google Shape;25993;p27"/>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4" name="Google Shape;25994;p27"/>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5" name="Google Shape;25995;p27"/>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6" name="Google Shape;25996;p27"/>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7" name="Google Shape;25997;p27"/>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8" name="Google Shape;25998;p27"/>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9" name="Google Shape;25999;p27"/>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0" name="Google Shape;26000;p27"/>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1" name="Google Shape;26001;p27"/>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2" name="Google Shape;26002;p27"/>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3" name="Google Shape;26003;p27"/>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4" name="Google Shape;26004;p27"/>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5" name="Google Shape;26005;p27"/>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6" name="Google Shape;26006;p27"/>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7" name="Google Shape;26007;p27"/>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8" name="Google Shape;26008;p27"/>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9" name="Google Shape;26009;p27"/>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0" name="Google Shape;26010;p27"/>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1" name="Google Shape;26011;p27"/>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2" name="Google Shape;26012;p27"/>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3" name="Google Shape;26013;p27"/>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4" name="Google Shape;26014;p27"/>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5" name="Google Shape;26015;p27"/>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6" name="Google Shape;26016;p27"/>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7" name="Google Shape;26017;p27"/>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8" name="Google Shape;26018;p27"/>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9" name="Google Shape;26019;p27"/>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0" name="Google Shape;26020;p27"/>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1" name="Google Shape;26021;p27"/>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2" name="Google Shape;26022;p27"/>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3" name="Google Shape;26023;p27"/>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4" name="Google Shape;26024;p27"/>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5" name="Google Shape;26025;p27"/>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6" name="Google Shape;26026;p27"/>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7" name="Google Shape;26027;p27"/>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8" name="Google Shape;26028;p27"/>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9" name="Google Shape;26029;p27"/>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0" name="Google Shape;26030;p27"/>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1" name="Google Shape;26031;p27"/>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2" name="Google Shape;26032;p27"/>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3" name="Google Shape;26033;p27"/>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4" name="Google Shape;26034;p27"/>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035" name="Google Shape;26035;p27"/>
          <p:cNvSpPr txBox="1">
            <a:spLocks noGrp="1"/>
          </p:cNvSpPr>
          <p:nvPr>
            <p:ph type="title" hasCustomPrompt="1"/>
          </p:nvPr>
        </p:nvSpPr>
        <p:spPr>
          <a:xfrm>
            <a:off x="3663876" y="1663140"/>
            <a:ext cx="1821600" cy="586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3600"/>
              <a:buNone/>
              <a:defRPr sz="4100" b="1">
                <a:solidFill>
                  <a:schemeClr val="lt1"/>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6036" name="Google Shape;26036;p27"/>
          <p:cNvSpPr txBox="1">
            <a:spLocks noGrp="1"/>
          </p:cNvSpPr>
          <p:nvPr>
            <p:ph type="subTitle" idx="1"/>
          </p:nvPr>
        </p:nvSpPr>
        <p:spPr>
          <a:xfrm>
            <a:off x="3666475" y="2111447"/>
            <a:ext cx="1821600" cy="586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solidFill>
                  <a:schemeClr val="lt1"/>
                </a:solidFill>
              </a:defRPr>
            </a:lvl1pPr>
            <a:lvl2pPr lvl="1" rtl="0">
              <a:spcBef>
                <a:spcPts val="0"/>
              </a:spcBef>
              <a:spcAft>
                <a:spcPts val="0"/>
              </a:spcAft>
              <a:buNone/>
              <a:defRPr>
                <a:solidFill>
                  <a:schemeClr val="lt1"/>
                </a:solidFill>
              </a:defRPr>
            </a:lvl2pPr>
            <a:lvl3pPr lvl="2" rtl="0">
              <a:spcBef>
                <a:spcPts val="0"/>
              </a:spcBef>
              <a:spcAft>
                <a:spcPts val="0"/>
              </a:spcAft>
              <a:buNone/>
              <a:defRPr>
                <a:solidFill>
                  <a:schemeClr val="lt1"/>
                </a:solidFill>
              </a:defRPr>
            </a:lvl3pPr>
            <a:lvl4pPr lvl="3" rtl="0">
              <a:spcBef>
                <a:spcPts val="0"/>
              </a:spcBef>
              <a:spcAft>
                <a:spcPts val="0"/>
              </a:spcAft>
              <a:buNone/>
              <a:defRPr>
                <a:solidFill>
                  <a:schemeClr val="lt1"/>
                </a:solidFill>
              </a:defRPr>
            </a:lvl4pPr>
            <a:lvl5pPr lvl="4" rtl="0">
              <a:spcBef>
                <a:spcPts val="0"/>
              </a:spcBef>
              <a:spcAft>
                <a:spcPts val="0"/>
              </a:spcAft>
              <a:buNone/>
              <a:defRPr>
                <a:solidFill>
                  <a:schemeClr val="lt1"/>
                </a:solidFill>
              </a:defRPr>
            </a:lvl5pPr>
            <a:lvl6pPr lvl="5" rtl="0">
              <a:spcBef>
                <a:spcPts val="0"/>
              </a:spcBef>
              <a:spcAft>
                <a:spcPts val="0"/>
              </a:spcAft>
              <a:buNone/>
              <a:defRPr>
                <a:solidFill>
                  <a:schemeClr val="lt1"/>
                </a:solidFill>
              </a:defRPr>
            </a:lvl6pPr>
            <a:lvl7pPr lvl="6" rtl="0">
              <a:spcBef>
                <a:spcPts val="0"/>
              </a:spcBef>
              <a:spcAft>
                <a:spcPts val="0"/>
              </a:spcAft>
              <a:buNone/>
              <a:defRPr>
                <a:solidFill>
                  <a:schemeClr val="lt1"/>
                </a:solidFill>
              </a:defRPr>
            </a:lvl7pPr>
            <a:lvl8pPr lvl="7" rtl="0">
              <a:spcBef>
                <a:spcPts val="0"/>
              </a:spcBef>
              <a:spcAft>
                <a:spcPts val="0"/>
              </a:spcAft>
              <a:buNone/>
              <a:defRPr>
                <a:solidFill>
                  <a:schemeClr val="lt1"/>
                </a:solidFill>
              </a:defRPr>
            </a:lvl8pPr>
            <a:lvl9pPr lvl="8" rtl="0">
              <a:spcBef>
                <a:spcPts val="0"/>
              </a:spcBef>
              <a:spcAft>
                <a:spcPts val="0"/>
              </a:spcAft>
              <a:buNone/>
              <a:defRPr>
                <a:solidFill>
                  <a:schemeClr val="lt1"/>
                </a:solidFill>
              </a:defRPr>
            </a:lvl9pPr>
          </a:lstStyle>
          <a:p>
            <a:endParaRPr/>
          </a:p>
        </p:txBody>
      </p:sp>
      <p:sp>
        <p:nvSpPr>
          <p:cNvPr id="26037" name="Google Shape;26037;p27"/>
          <p:cNvSpPr txBox="1">
            <a:spLocks noGrp="1"/>
          </p:cNvSpPr>
          <p:nvPr>
            <p:ph type="title" idx="2" hasCustomPrompt="1"/>
          </p:nvPr>
        </p:nvSpPr>
        <p:spPr>
          <a:xfrm>
            <a:off x="1140200" y="2675340"/>
            <a:ext cx="2029500" cy="586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3600"/>
              <a:buNone/>
              <a:defRPr sz="4100" b="1">
                <a:solidFill>
                  <a:schemeClr val="accent1"/>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6038" name="Google Shape;26038;p27"/>
          <p:cNvSpPr txBox="1">
            <a:spLocks noGrp="1"/>
          </p:cNvSpPr>
          <p:nvPr>
            <p:ph type="subTitle" idx="3"/>
          </p:nvPr>
        </p:nvSpPr>
        <p:spPr>
          <a:xfrm>
            <a:off x="1143100" y="3131394"/>
            <a:ext cx="2029500" cy="8385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solidFill>
                  <a:schemeClr val="lt1"/>
                </a:solidFill>
              </a:defRPr>
            </a:lvl1pPr>
            <a:lvl2pPr lvl="1" rtl="0">
              <a:spcBef>
                <a:spcPts val="0"/>
              </a:spcBef>
              <a:spcAft>
                <a:spcPts val="0"/>
              </a:spcAft>
              <a:buNone/>
              <a:defRPr>
                <a:solidFill>
                  <a:schemeClr val="lt1"/>
                </a:solidFill>
              </a:defRPr>
            </a:lvl2pPr>
            <a:lvl3pPr lvl="2" rtl="0">
              <a:spcBef>
                <a:spcPts val="0"/>
              </a:spcBef>
              <a:spcAft>
                <a:spcPts val="0"/>
              </a:spcAft>
              <a:buNone/>
              <a:defRPr>
                <a:solidFill>
                  <a:schemeClr val="lt1"/>
                </a:solidFill>
              </a:defRPr>
            </a:lvl3pPr>
            <a:lvl4pPr lvl="3" rtl="0">
              <a:spcBef>
                <a:spcPts val="0"/>
              </a:spcBef>
              <a:spcAft>
                <a:spcPts val="0"/>
              </a:spcAft>
              <a:buNone/>
              <a:defRPr>
                <a:solidFill>
                  <a:schemeClr val="lt1"/>
                </a:solidFill>
              </a:defRPr>
            </a:lvl4pPr>
            <a:lvl5pPr lvl="4" rtl="0">
              <a:spcBef>
                <a:spcPts val="0"/>
              </a:spcBef>
              <a:spcAft>
                <a:spcPts val="0"/>
              </a:spcAft>
              <a:buNone/>
              <a:defRPr>
                <a:solidFill>
                  <a:schemeClr val="lt1"/>
                </a:solidFill>
              </a:defRPr>
            </a:lvl5pPr>
            <a:lvl6pPr lvl="5" rtl="0">
              <a:spcBef>
                <a:spcPts val="0"/>
              </a:spcBef>
              <a:spcAft>
                <a:spcPts val="0"/>
              </a:spcAft>
              <a:buNone/>
              <a:defRPr>
                <a:solidFill>
                  <a:schemeClr val="lt1"/>
                </a:solidFill>
              </a:defRPr>
            </a:lvl6pPr>
            <a:lvl7pPr lvl="6" rtl="0">
              <a:spcBef>
                <a:spcPts val="0"/>
              </a:spcBef>
              <a:spcAft>
                <a:spcPts val="0"/>
              </a:spcAft>
              <a:buNone/>
              <a:defRPr>
                <a:solidFill>
                  <a:schemeClr val="lt1"/>
                </a:solidFill>
              </a:defRPr>
            </a:lvl7pPr>
            <a:lvl8pPr lvl="7" rtl="0">
              <a:spcBef>
                <a:spcPts val="0"/>
              </a:spcBef>
              <a:spcAft>
                <a:spcPts val="0"/>
              </a:spcAft>
              <a:buNone/>
              <a:defRPr>
                <a:solidFill>
                  <a:schemeClr val="lt1"/>
                </a:solidFill>
              </a:defRPr>
            </a:lvl8pPr>
            <a:lvl9pPr lvl="8" rtl="0">
              <a:spcBef>
                <a:spcPts val="0"/>
              </a:spcBef>
              <a:spcAft>
                <a:spcPts val="0"/>
              </a:spcAft>
              <a:buNone/>
              <a:defRPr>
                <a:solidFill>
                  <a:schemeClr val="lt1"/>
                </a:solidFill>
              </a:defRPr>
            </a:lvl9pPr>
          </a:lstStyle>
          <a:p>
            <a:endParaRPr/>
          </a:p>
        </p:txBody>
      </p:sp>
      <p:sp>
        <p:nvSpPr>
          <p:cNvPr id="26039" name="Google Shape;26039;p27"/>
          <p:cNvSpPr txBox="1">
            <a:spLocks noGrp="1"/>
          </p:cNvSpPr>
          <p:nvPr>
            <p:ph type="title" idx="4" hasCustomPrompt="1"/>
          </p:nvPr>
        </p:nvSpPr>
        <p:spPr>
          <a:xfrm>
            <a:off x="5951188" y="2643840"/>
            <a:ext cx="2026500" cy="838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3600"/>
              <a:buNone/>
              <a:defRPr sz="4100" b="1">
                <a:solidFill>
                  <a:schemeClr val="accent1"/>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6040" name="Google Shape;26040;p27"/>
          <p:cNvSpPr txBox="1">
            <a:spLocks noGrp="1"/>
          </p:cNvSpPr>
          <p:nvPr>
            <p:ph type="subTitle" idx="5"/>
          </p:nvPr>
        </p:nvSpPr>
        <p:spPr>
          <a:xfrm>
            <a:off x="5954075" y="3352200"/>
            <a:ext cx="2026500" cy="586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solidFill>
                  <a:schemeClr val="lt1"/>
                </a:solidFill>
              </a:defRPr>
            </a:lvl1pPr>
            <a:lvl2pPr lvl="1" rtl="0">
              <a:spcBef>
                <a:spcPts val="0"/>
              </a:spcBef>
              <a:spcAft>
                <a:spcPts val="0"/>
              </a:spcAft>
              <a:buNone/>
              <a:defRPr>
                <a:solidFill>
                  <a:schemeClr val="lt1"/>
                </a:solidFill>
              </a:defRPr>
            </a:lvl2pPr>
            <a:lvl3pPr lvl="2" rtl="0">
              <a:spcBef>
                <a:spcPts val="0"/>
              </a:spcBef>
              <a:spcAft>
                <a:spcPts val="0"/>
              </a:spcAft>
              <a:buNone/>
              <a:defRPr>
                <a:solidFill>
                  <a:schemeClr val="lt1"/>
                </a:solidFill>
              </a:defRPr>
            </a:lvl3pPr>
            <a:lvl4pPr lvl="3" rtl="0">
              <a:spcBef>
                <a:spcPts val="0"/>
              </a:spcBef>
              <a:spcAft>
                <a:spcPts val="0"/>
              </a:spcAft>
              <a:buNone/>
              <a:defRPr>
                <a:solidFill>
                  <a:schemeClr val="lt1"/>
                </a:solidFill>
              </a:defRPr>
            </a:lvl4pPr>
            <a:lvl5pPr lvl="4" rtl="0">
              <a:spcBef>
                <a:spcPts val="0"/>
              </a:spcBef>
              <a:spcAft>
                <a:spcPts val="0"/>
              </a:spcAft>
              <a:buNone/>
              <a:defRPr>
                <a:solidFill>
                  <a:schemeClr val="lt1"/>
                </a:solidFill>
              </a:defRPr>
            </a:lvl5pPr>
            <a:lvl6pPr lvl="5" rtl="0">
              <a:spcBef>
                <a:spcPts val="0"/>
              </a:spcBef>
              <a:spcAft>
                <a:spcPts val="0"/>
              </a:spcAft>
              <a:buNone/>
              <a:defRPr>
                <a:solidFill>
                  <a:schemeClr val="lt1"/>
                </a:solidFill>
              </a:defRPr>
            </a:lvl6pPr>
            <a:lvl7pPr lvl="6" rtl="0">
              <a:spcBef>
                <a:spcPts val="0"/>
              </a:spcBef>
              <a:spcAft>
                <a:spcPts val="0"/>
              </a:spcAft>
              <a:buNone/>
              <a:defRPr>
                <a:solidFill>
                  <a:schemeClr val="lt1"/>
                </a:solidFill>
              </a:defRPr>
            </a:lvl7pPr>
            <a:lvl8pPr lvl="7" rtl="0">
              <a:spcBef>
                <a:spcPts val="0"/>
              </a:spcBef>
              <a:spcAft>
                <a:spcPts val="0"/>
              </a:spcAft>
              <a:buNone/>
              <a:defRPr>
                <a:solidFill>
                  <a:schemeClr val="lt1"/>
                </a:solidFill>
              </a:defRPr>
            </a:lvl8pPr>
            <a:lvl9pPr lvl="8" rtl="0">
              <a:spcBef>
                <a:spcPts val="0"/>
              </a:spcBef>
              <a:spcAft>
                <a:spcPts val="0"/>
              </a:spcAft>
              <a:buNone/>
              <a:defRPr>
                <a:solidFill>
                  <a:schemeClr val="lt1"/>
                </a:solidFill>
              </a:defRPr>
            </a:lvl9pPr>
          </a:lstStyle>
          <a:p>
            <a:endParaRPr/>
          </a:p>
        </p:txBody>
      </p:sp>
      <p:sp>
        <p:nvSpPr>
          <p:cNvPr id="26041" name="Google Shape;26041;p27"/>
          <p:cNvSpPr/>
          <p:nvPr/>
        </p:nvSpPr>
        <p:spPr>
          <a:xfrm>
            <a:off x="253538" y="766767"/>
            <a:ext cx="2145672" cy="940573"/>
          </a:xfrm>
          <a:custGeom>
            <a:avLst/>
            <a:gdLst/>
            <a:ahLst/>
            <a:cxnLst/>
            <a:rect l="l" t="t" r="r" b="b"/>
            <a:pathLst>
              <a:path w="50039" h="21935" extrusionOk="0">
                <a:moveTo>
                  <a:pt x="26088" y="1"/>
                </a:moveTo>
                <a:cubicBezTo>
                  <a:pt x="24536" y="1"/>
                  <a:pt x="22754" y="409"/>
                  <a:pt x="20677" y="1296"/>
                </a:cubicBezTo>
                <a:cubicBezTo>
                  <a:pt x="14550" y="3927"/>
                  <a:pt x="17858" y="11221"/>
                  <a:pt x="20038" y="11973"/>
                </a:cubicBezTo>
                <a:cubicBezTo>
                  <a:pt x="20329" y="12073"/>
                  <a:pt x="20648" y="12116"/>
                  <a:pt x="20982" y="12116"/>
                </a:cubicBezTo>
                <a:cubicBezTo>
                  <a:pt x="23154" y="12116"/>
                  <a:pt x="25978" y="10281"/>
                  <a:pt x="25978" y="10281"/>
                </a:cubicBezTo>
                <a:lnTo>
                  <a:pt x="25978" y="10281"/>
                </a:lnTo>
                <a:cubicBezTo>
                  <a:pt x="25978" y="10281"/>
                  <a:pt x="24549" y="12236"/>
                  <a:pt x="21580" y="12837"/>
                </a:cubicBezTo>
                <a:cubicBezTo>
                  <a:pt x="21074" y="12947"/>
                  <a:pt x="20599" y="12996"/>
                  <a:pt x="20129" y="12996"/>
                </a:cubicBezTo>
                <a:cubicBezTo>
                  <a:pt x="17875" y="12996"/>
                  <a:pt x="15752" y="11873"/>
                  <a:pt x="11053" y="11033"/>
                </a:cubicBezTo>
                <a:cubicBezTo>
                  <a:pt x="10527" y="10934"/>
                  <a:pt x="10003" y="10890"/>
                  <a:pt x="9485" y="10890"/>
                </a:cubicBezTo>
                <a:cubicBezTo>
                  <a:pt x="4451" y="10890"/>
                  <a:pt x="1" y="15093"/>
                  <a:pt x="1" y="15093"/>
                </a:cubicBezTo>
                <a:lnTo>
                  <a:pt x="1" y="15093"/>
                </a:lnTo>
                <a:cubicBezTo>
                  <a:pt x="3171" y="13239"/>
                  <a:pt x="5861" y="12590"/>
                  <a:pt x="8143" y="12590"/>
                </a:cubicBezTo>
                <a:cubicBezTo>
                  <a:pt x="12248" y="12590"/>
                  <a:pt x="15033" y="14690"/>
                  <a:pt x="16918" y="15657"/>
                </a:cubicBezTo>
                <a:cubicBezTo>
                  <a:pt x="19850" y="17161"/>
                  <a:pt x="19550" y="20168"/>
                  <a:pt x="22971" y="21521"/>
                </a:cubicBezTo>
                <a:cubicBezTo>
                  <a:pt x="23713" y="21819"/>
                  <a:pt x="24616" y="21934"/>
                  <a:pt x="25571" y="21934"/>
                </a:cubicBezTo>
                <a:cubicBezTo>
                  <a:pt x="28970" y="21934"/>
                  <a:pt x="33046" y="20469"/>
                  <a:pt x="33046" y="20469"/>
                </a:cubicBezTo>
                <a:cubicBezTo>
                  <a:pt x="33046" y="20469"/>
                  <a:pt x="31166" y="19040"/>
                  <a:pt x="29738" y="17161"/>
                </a:cubicBezTo>
                <a:cubicBezTo>
                  <a:pt x="28347" y="15281"/>
                  <a:pt x="25001" y="14905"/>
                  <a:pt x="25001" y="14905"/>
                </a:cubicBezTo>
                <a:cubicBezTo>
                  <a:pt x="25001" y="14905"/>
                  <a:pt x="25514" y="14796"/>
                  <a:pt x="26269" y="14796"/>
                </a:cubicBezTo>
                <a:cubicBezTo>
                  <a:pt x="27497" y="14796"/>
                  <a:pt x="29365" y="15084"/>
                  <a:pt x="30715" y="16597"/>
                </a:cubicBezTo>
                <a:cubicBezTo>
                  <a:pt x="32727" y="18891"/>
                  <a:pt x="37094" y="21518"/>
                  <a:pt x="41230" y="21518"/>
                </a:cubicBezTo>
                <a:cubicBezTo>
                  <a:pt x="41498" y="21518"/>
                  <a:pt x="41765" y="21507"/>
                  <a:pt x="42031" y="21484"/>
                </a:cubicBezTo>
                <a:cubicBezTo>
                  <a:pt x="46354" y="21108"/>
                  <a:pt x="50038" y="15544"/>
                  <a:pt x="49963" y="12988"/>
                </a:cubicBezTo>
                <a:cubicBezTo>
                  <a:pt x="49850" y="10469"/>
                  <a:pt x="48835" y="8364"/>
                  <a:pt x="44587" y="6409"/>
                </a:cubicBezTo>
                <a:cubicBezTo>
                  <a:pt x="43706" y="5995"/>
                  <a:pt x="42860" y="5818"/>
                  <a:pt x="42083" y="5818"/>
                </a:cubicBezTo>
                <a:cubicBezTo>
                  <a:pt x="39112" y="5818"/>
                  <a:pt x="37136" y="8404"/>
                  <a:pt x="37971" y="10281"/>
                </a:cubicBezTo>
                <a:cubicBezTo>
                  <a:pt x="38986" y="12612"/>
                  <a:pt x="43723" y="13176"/>
                  <a:pt x="43723" y="13176"/>
                </a:cubicBezTo>
                <a:cubicBezTo>
                  <a:pt x="43723" y="13176"/>
                  <a:pt x="43034" y="13417"/>
                  <a:pt x="41903" y="13417"/>
                </a:cubicBezTo>
                <a:cubicBezTo>
                  <a:pt x="40988" y="13417"/>
                  <a:pt x="39784" y="13259"/>
                  <a:pt x="38422" y="12687"/>
                </a:cubicBezTo>
                <a:cubicBezTo>
                  <a:pt x="35414" y="11409"/>
                  <a:pt x="35715" y="8176"/>
                  <a:pt x="33046" y="4228"/>
                </a:cubicBezTo>
                <a:cubicBezTo>
                  <a:pt x="31301" y="1585"/>
                  <a:pt x="29142" y="1"/>
                  <a:pt x="26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2" name="Google Shape;26042;p27"/>
          <p:cNvSpPr/>
          <p:nvPr/>
        </p:nvSpPr>
        <p:spPr>
          <a:xfrm>
            <a:off x="3172600" y="3686765"/>
            <a:ext cx="3167674" cy="1013126"/>
          </a:xfrm>
          <a:custGeom>
            <a:avLst/>
            <a:gdLst/>
            <a:ahLst/>
            <a:cxnLst/>
            <a:rect l="l" t="t" r="r" b="b"/>
            <a:pathLst>
              <a:path w="73873" h="23627" extrusionOk="0">
                <a:moveTo>
                  <a:pt x="30622" y="1"/>
                </a:moveTo>
                <a:cubicBezTo>
                  <a:pt x="25332" y="1"/>
                  <a:pt x="21000" y="2227"/>
                  <a:pt x="20452" y="5791"/>
                </a:cubicBezTo>
                <a:cubicBezTo>
                  <a:pt x="19624" y="11204"/>
                  <a:pt x="24737" y="13535"/>
                  <a:pt x="24737" y="13535"/>
                </a:cubicBezTo>
                <a:cubicBezTo>
                  <a:pt x="24737" y="13535"/>
                  <a:pt x="21993" y="13122"/>
                  <a:pt x="21053" y="11806"/>
                </a:cubicBezTo>
                <a:cubicBezTo>
                  <a:pt x="20151" y="10490"/>
                  <a:pt x="19850" y="9362"/>
                  <a:pt x="19850" y="9362"/>
                </a:cubicBezTo>
                <a:cubicBezTo>
                  <a:pt x="19850" y="9362"/>
                  <a:pt x="16880" y="11204"/>
                  <a:pt x="17519" y="13422"/>
                </a:cubicBezTo>
                <a:cubicBezTo>
                  <a:pt x="18121" y="15678"/>
                  <a:pt x="20677" y="15979"/>
                  <a:pt x="20677" y="15979"/>
                </a:cubicBezTo>
                <a:cubicBezTo>
                  <a:pt x="20677" y="15979"/>
                  <a:pt x="18121" y="15979"/>
                  <a:pt x="17294" y="15377"/>
                </a:cubicBezTo>
                <a:lnTo>
                  <a:pt x="17294" y="15377"/>
                </a:lnTo>
                <a:cubicBezTo>
                  <a:pt x="17294" y="15377"/>
                  <a:pt x="18308" y="18009"/>
                  <a:pt x="13647" y="18610"/>
                </a:cubicBezTo>
                <a:cubicBezTo>
                  <a:pt x="13104" y="18684"/>
                  <a:pt x="12503" y="18717"/>
                  <a:pt x="11867" y="18717"/>
                </a:cubicBezTo>
                <a:cubicBezTo>
                  <a:pt x="6998" y="18717"/>
                  <a:pt x="1" y="16806"/>
                  <a:pt x="0" y="16806"/>
                </a:cubicBezTo>
                <a:lnTo>
                  <a:pt x="0" y="16806"/>
                </a:lnTo>
                <a:cubicBezTo>
                  <a:pt x="1" y="16806"/>
                  <a:pt x="7900" y="21379"/>
                  <a:pt x="13654" y="21379"/>
                </a:cubicBezTo>
                <a:cubicBezTo>
                  <a:pt x="13894" y="21379"/>
                  <a:pt x="14130" y="21371"/>
                  <a:pt x="14361" y="21355"/>
                </a:cubicBezTo>
                <a:cubicBezTo>
                  <a:pt x="20151" y="20979"/>
                  <a:pt x="24324" y="18610"/>
                  <a:pt x="27482" y="18310"/>
                </a:cubicBezTo>
                <a:cubicBezTo>
                  <a:pt x="30639" y="18009"/>
                  <a:pt x="31955" y="18009"/>
                  <a:pt x="31955" y="18009"/>
                </a:cubicBezTo>
                <a:lnTo>
                  <a:pt x="31955" y="18009"/>
                </a:lnTo>
                <a:cubicBezTo>
                  <a:pt x="31955" y="18009"/>
                  <a:pt x="27482" y="19362"/>
                  <a:pt x="26655" y="19663"/>
                </a:cubicBezTo>
                <a:cubicBezTo>
                  <a:pt x="25894" y="19917"/>
                  <a:pt x="28694" y="23627"/>
                  <a:pt x="32633" y="23627"/>
                </a:cubicBezTo>
                <a:cubicBezTo>
                  <a:pt x="32781" y="23627"/>
                  <a:pt x="32932" y="23621"/>
                  <a:pt x="33083" y="23610"/>
                </a:cubicBezTo>
                <a:cubicBezTo>
                  <a:pt x="37256" y="23310"/>
                  <a:pt x="38760" y="19776"/>
                  <a:pt x="42031" y="19099"/>
                </a:cubicBezTo>
                <a:cubicBezTo>
                  <a:pt x="44109" y="18664"/>
                  <a:pt x="45985" y="18586"/>
                  <a:pt x="47061" y="18586"/>
                </a:cubicBezTo>
                <a:cubicBezTo>
                  <a:pt x="47658" y="18586"/>
                  <a:pt x="48008" y="18610"/>
                  <a:pt x="48008" y="18610"/>
                </a:cubicBezTo>
                <a:cubicBezTo>
                  <a:pt x="48008" y="18610"/>
                  <a:pt x="42519" y="18723"/>
                  <a:pt x="41918" y="20189"/>
                </a:cubicBezTo>
                <a:cubicBezTo>
                  <a:pt x="41394" y="21466"/>
                  <a:pt x="42096" y="22030"/>
                  <a:pt x="44572" y="22030"/>
                </a:cubicBezTo>
                <a:cubicBezTo>
                  <a:pt x="44939" y="22030"/>
                  <a:pt x="45344" y="22018"/>
                  <a:pt x="45790" y="21994"/>
                </a:cubicBezTo>
                <a:cubicBezTo>
                  <a:pt x="49249" y="21768"/>
                  <a:pt x="53421" y="20791"/>
                  <a:pt x="55452" y="20189"/>
                </a:cubicBezTo>
                <a:cubicBezTo>
                  <a:pt x="55620" y="20143"/>
                  <a:pt x="55803" y="20121"/>
                  <a:pt x="56003" y="20121"/>
                </a:cubicBezTo>
                <a:cubicBezTo>
                  <a:pt x="57964" y="20121"/>
                  <a:pt x="61402" y="22175"/>
                  <a:pt x="65625" y="22175"/>
                </a:cubicBezTo>
                <a:cubicBezTo>
                  <a:pt x="66157" y="22175"/>
                  <a:pt x="66701" y="22142"/>
                  <a:pt x="67256" y="22069"/>
                </a:cubicBezTo>
                <a:cubicBezTo>
                  <a:pt x="72632" y="21355"/>
                  <a:pt x="73872" y="19663"/>
                  <a:pt x="73873" y="19663"/>
                </a:cubicBezTo>
                <a:lnTo>
                  <a:pt x="73873" y="19663"/>
                </a:lnTo>
                <a:cubicBezTo>
                  <a:pt x="73872" y="19663"/>
                  <a:pt x="72088" y="20793"/>
                  <a:pt x="69010" y="20793"/>
                </a:cubicBezTo>
                <a:cubicBezTo>
                  <a:pt x="67849" y="20793"/>
                  <a:pt x="66504" y="20632"/>
                  <a:pt x="65000" y="20189"/>
                </a:cubicBezTo>
                <a:cubicBezTo>
                  <a:pt x="59557" y="18623"/>
                  <a:pt x="53817" y="11917"/>
                  <a:pt x="48149" y="11917"/>
                </a:cubicBezTo>
                <a:cubicBezTo>
                  <a:pt x="48102" y="11917"/>
                  <a:pt x="48055" y="11918"/>
                  <a:pt x="48008" y="11919"/>
                </a:cubicBezTo>
                <a:cubicBezTo>
                  <a:pt x="42331" y="11994"/>
                  <a:pt x="38760" y="13422"/>
                  <a:pt x="38760" y="13422"/>
                </a:cubicBezTo>
                <a:cubicBezTo>
                  <a:pt x="38760" y="13422"/>
                  <a:pt x="42444" y="10076"/>
                  <a:pt x="46091" y="10076"/>
                </a:cubicBezTo>
                <a:cubicBezTo>
                  <a:pt x="46091" y="10076"/>
                  <a:pt x="47406" y="5603"/>
                  <a:pt x="39061" y="1843"/>
                </a:cubicBezTo>
                <a:cubicBezTo>
                  <a:pt x="36248" y="576"/>
                  <a:pt x="33311" y="1"/>
                  <a:pt x="30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3" name="Google Shape;26043;p27"/>
          <p:cNvSpPr/>
          <p:nvPr/>
        </p:nvSpPr>
        <p:spPr>
          <a:xfrm flipH="1">
            <a:off x="6593600" y="812402"/>
            <a:ext cx="2141950" cy="849275"/>
          </a:xfrm>
          <a:custGeom>
            <a:avLst/>
            <a:gdLst/>
            <a:ahLst/>
            <a:cxnLst/>
            <a:rect l="l" t="t" r="r" b="b"/>
            <a:pathLst>
              <a:path w="85678" h="33971" extrusionOk="0">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44" name="Google Shape;26044;p27"/>
          <p:cNvGrpSpPr/>
          <p:nvPr/>
        </p:nvGrpSpPr>
        <p:grpSpPr>
          <a:xfrm>
            <a:off x="327832" y="4450350"/>
            <a:ext cx="443090" cy="415211"/>
            <a:chOff x="2987700" y="3560325"/>
            <a:chExt cx="386708" cy="362377"/>
          </a:xfrm>
        </p:grpSpPr>
        <p:sp>
          <p:nvSpPr>
            <p:cNvPr id="26045" name="Google Shape;26045;p27"/>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6" name="Google Shape;26046;p27"/>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7" name="Google Shape;26047;p27"/>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8" name="Google Shape;26048;p27"/>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9" name="Google Shape;26049;p27"/>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0" name="Google Shape;26050;p27"/>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1" name="Google Shape;26051;p27"/>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2" name="Google Shape;26052;p27"/>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3" name="Google Shape;26053;p27"/>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4" name="Google Shape;26054;p27"/>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5" name="Google Shape;26055;p27"/>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6" name="Google Shape;26056;p27"/>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7" name="Google Shape;26057;p27"/>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8" name="Google Shape;26058;p27"/>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9" name="Google Shape;26059;p27"/>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0" name="Google Shape;26060;p27"/>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1" name="Google Shape;26061;p27"/>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2" name="Google Shape;26062;p27"/>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3" name="Google Shape;26063;p27"/>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4" name="Google Shape;26064;p27"/>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5" name="Google Shape;26065;p27"/>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6" name="Google Shape;26066;p27"/>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7" name="Google Shape;26067;p27"/>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68" name="Google Shape;26068;p27"/>
          <p:cNvGrpSpPr/>
          <p:nvPr/>
        </p:nvGrpSpPr>
        <p:grpSpPr>
          <a:xfrm>
            <a:off x="638987" y="2643851"/>
            <a:ext cx="295252" cy="276675"/>
            <a:chOff x="2987700" y="3560325"/>
            <a:chExt cx="386708" cy="362377"/>
          </a:xfrm>
        </p:grpSpPr>
        <p:sp>
          <p:nvSpPr>
            <p:cNvPr id="26069" name="Google Shape;26069;p27"/>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0" name="Google Shape;26070;p27"/>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1" name="Google Shape;26071;p27"/>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2" name="Google Shape;26072;p27"/>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3" name="Google Shape;26073;p27"/>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4" name="Google Shape;26074;p27"/>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5" name="Google Shape;26075;p27"/>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6" name="Google Shape;26076;p27"/>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7" name="Google Shape;26077;p27"/>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8" name="Google Shape;26078;p27"/>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9" name="Google Shape;26079;p27"/>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0" name="Google Shape;26080;p27"/>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1" name="Google Shape;26081;p27"/>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2" name="Google Shape;26082;p27"/>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3" name="Google Shape;26083;p27"/>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4" name="Google Shape;26084;p27"/>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5" name="Google Shape;26085;p27"/>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6" name="Google Shape;26086;p27"/>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7" name="Google Shape;26087;p27"/>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8" name="Google Shape;26088;p27"/>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9" name="Google Shape;26089;p27"/>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0" name="Google Shape;26090;p27"/>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1" name="Google Shape;26091;p27"/>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92" name="Google Shape;26092;p27"/>
          <p:cNvGrpSpPr/>
          <p:nvPr/>
        </p:nvGrpSpPr>
        <p:grpSpPr>
          <a:xfrm>
            <a:off x="8292457" y="2920525"/>
            <a:ext cx="443090" cy="415211"/>
            <a:chOff x="2987700" y="3560325"/>
            <a:chExt cx="386708" cy="362377"/>
          </a:xfrm>
        </p:grpSpPr>
        <p:sp>
          <p:nvSpPr>
            <p:cNvPr id="26093" name="Google Shape;26093;p27"/>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4" name="Google Shape;26094;p27"/>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5" name="Google Shape;26095;p27"/>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6" name="Google Shape;26096;p27"/>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7" name="Google Shape;26097;p27"/>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8" name="Google Shape;26098;p27"/>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9" name="Google Shape;26099;p27"/>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0" name="Google Shape;26100;p27"/>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1" name="Google Shape;26101;p27"/>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2" name="Google Shape;26102;p27"/>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3" name="Google Shape;26103;p27"/>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4" name="Google Shape;26104;p27"/>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5" name="Google Shape;26105;p27"/>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6" name="Google Shape;26106;p27"/>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7" name="Google Shape;26107;p27"/>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8" name="Google Shape;26108;p27"/>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9" name="Google Shape;26109;p27"/>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0" name="Google Shape;26110;p27"/>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1" name="Google Shape;26111;p27"/>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2" name="Google Shape;26112;p27"/>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3" name="Google Shape;26113;p27"/>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4" name="Google Shape;26114;p27"/>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5" name="Google Shape;26115;p27"/>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16" name="Google Shape;26116;p27"/>
          <p:cNvSpPr txBox="1">
            <a:spLocks noGrp="1"/>
          </p:cNvSpPr>
          <p:nvPr>
            <p:ph type="title" idx="6"/>
          </p:nvPr>
        </p:nvSpPr>
        <p:spPr>
          <a:xfrm>
            <a:off x="726225" y="441350"/>
            <a:ext cx="7691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numbers 1">
  <p:cSld name="CUSTOM_8_1">
    <p:spTree>
      <p:nvGrpSpPr>
        <p:cNvPr id="1" name="Shape 26117"/>
        <p:cNvGrpSpPr/>
        <p:nvPr/>
      </p:nvGrpSpPr>
      <p:grpSpPr>
        <a:xfrm>
          <a:off x="0" y="0"/>
          <a:ext cx="0" cy="0"/>
          <a:chOff x="0" y="0"/>
          <a:chExt cx="0" cy="0"/>
        </a:xfrm>
      </p:grpSpPr>
      <p:grpSp>
        <p:nvGrpSpPr>
          <p:cNvPr id="26118" name="Google Shape;26118;p28"/>
          <p:cNvGrpSpPr/>
          <p:nvPr/>
        </p:nvGrpSpPr>
        <p:grpSpPr>
          <a:xfrm>
            <a:off x="63" y="-19"/>
            <a:ext cx="9144038" cy="5143491"/>
            <a:chOff x="3450750" y="2336425"/>
            <a:chExt cx="2076350" cy="1165875"/>
          </a:xfrm>
        </p:grpSpPr>
        <p:sp>
          <p:nvSpPr>
            <p:cNvPr id="26119" name="Google Shape;26119;p28"/>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0" name="Google Shape;26120;p28"/>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1" name="Google Shape;26121;p28"/>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2" name="Google Shape;26122;p28"/>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3" name="Google Shape;26123;p28"/>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4" name="Google Shape;26124;p28"/>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5" name="Google Shape;26125;p28"/>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6" name="Google Shape;26126;p28"/>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7" name="Google Shape;26127;p28"/>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8" name="Google Shape;26128;p28"/>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9" name="Google Shape;26129;p28"/>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0" name="Google Shape;26130;p28"/>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1" name="Google Shape;26131;p28"/>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2" name="Google Shape;26132;p28"/>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3" name="Google Shape;26133;p28"/>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4" name="Google Shape;26134;p28"/>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5" name="Google Shape;26135;p28"/>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6" name="Google Shape;26136;p28"/>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7" name="Google Shape;26137;p28"/>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8" name="Google Shape;26138;p28"/>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9" name="Google Shape;26139;p28"/>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0" name="Google Shape;26140;p28"/>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1" name="Google Shape;26141;p28"/>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2" name="Google Shape;26142;p28"/>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3" name="Google Shape;26143;p28"/>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4" name="Google Shape;26144;p28"/>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5" name="Google Shape;26145;p28"/>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6" name="Google Shape;26146;p28"/>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7" name="Google Shape;26147;p28"/>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8" name="Google Shape;26148;p28"/>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9" name="Google Shape;26149;p28"/>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0" name="Google Shape;26150;p28"/>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1" name="Google Shape;26151;p28"/>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2" name="Google Shape;26152;p28"/>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3" name="Google Shape;26153;p28"/>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4" name="Google Shape;26154;p28"/>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5" name="Google Shape;26155;p28"/>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6" name="Google Shape;26156;p28"/>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7" name="Google Shape;26157;p28"/>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8" name="Google Shape;26158;p28"/>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9" name="Google Shape;26159;p28"/>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0" name="Google Shape;26160;p28"/>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1" name="Google Shape;26161;p28"/>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2" name="Google Shape;26162;p28"/>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3" name="Google Shape;26163;p28"/>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4" name="Google Shape;26164;p28"/>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5" name="Google Shape;26165;p28"/>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6" name="Google Shape;26166;p28"/>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7" name="Google Shape;26167;p28"/>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8" name="Google Shape;26168;p28"/>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9" name="Google Shape;26169;p28"/>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0" name="Google Shape;26170;p28"/>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1" name="Google Shape;26171;p28"/>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2" name="Google Shape;26172;p28"/>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3" name="Google Shape;26173;p28"/>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4" name="Google Shape;26174;p28"/>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5" name="Google Shape;26175;p28"/>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6" name="Google Shape;26176;p28"/>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7" name="Google Shape;26177;p28"/>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8" name="Google Shape;26178;p28"/>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9" name="Google Shape;26179;p28"/>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0" name="Google Shape;26180;p28"/>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1" name="Google Shape;26181;p28"/>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2" name="Google Shape;26182;p28"/>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3" name="Google Shape;26183;p28"/>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4" name="Google Shape;26184;p28"/>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5" name="Google Shape;26185;p28"/>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6" name="Google Shape;26186;p28"/>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7" name="Google Shape;26187;p28"/>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8" name="Google Shape;26188;p28"/>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9" name="Google Shape;26189;p28"/>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0" name="Google Shape;26190;p28"/>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1" name="Google Shape;26191;p28"/>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2" name="Google Shape;26192;p28"/>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3" name="Google Shape;26193;p28"/>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4" name="Google Shape;26194;p28"/>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5" name="Google Shape;26195;p28"/>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6" name="Google Shape;26196;p28"/>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7" name="Google Shape;26197;p28"/>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8" name="Google Shape;26198;p28"/>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9" name="Google Shape;26199;p28"/>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0" name="Google Shape;26200;p28"/>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1" name="Google Shape;26201;p28"/>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2" name="Google Shape;26202;p28"/>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3" name="Google Shape;26203;p28"/>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4" name="Google Shape;26204;p28"/>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5" name="Google Shape;26205;p28"/>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6" name="Google Shape;26206;p28"/>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7" name="Google Shape;26207;p28"/>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8" name="Google Shape;26208;p28"/>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9" name="Google Shape;26209;p28"/>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0" name="Google Shape;26210;p28"/>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1" name="Google Shape;26211;p28"/>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2" name="Google Shape;26212;p28"/>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3" name="Google Shape;26213;p28"/>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4" name="Google Shape;26214;p28"/>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5" name="Google Shape;26215;p28"/>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6" name="Google Shape;26216;p28"/>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7" name="Google Shape;26217;p28"/>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8" name="Google Shape;26218;p28"/>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9" name="Google Shape;26219;p28"/>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0" name="Google Shape;26220;p28"/>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1" name="Google Shape;26221;p28"/>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2" name="Google Shape;26222;p28"/>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3" name="Google Shape;26223;p28"/>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4" name="Google Shape;26224;p28"/>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5" name="Google Shape;26225;p28"/>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6" name="Google Shape;26226;p28"/>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7" name="Google Shape;26227;p28"/>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8" name="Google Shape;26228;p28"/>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9" name="Google Shape;26229;p28"/>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0" name="Google Shape;26230;p28"/>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1" name="Google Shape;26231;p28"/>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2" name="Google Shape;26232;p28"/>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3" name="Google Shape;26233;p28"/>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4" name="Google Shape;26234;p28"/>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5" name="Google Shape;26235;p28"/>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6" name="Google Shape;26236;p28"/>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7" name="Google Shape;26237;p28"/>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8" name="Google Shape;26238;p28"/>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9" name="Google Shape;26239;p28"/>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0" name="Google Shape;26240;p28"/>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1" name="Google Shape;26241;p28"/>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2" name="Google Shape;26242;p28"/>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3" name="Google Shape;26243;p28"/>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4" name="Google Shape;26244;p28"/>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5" name="Google Shape;26245;p28"/>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6" name="Google Shape;26246;p28"/>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7" name="Google Shape;26247;p28"/>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8" name="Google Shape;26248;p28"/>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9" name="Google Shape;26249;p28"/>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0" name="Google Shape;26250;p28"/>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1" name="Google Shape;26251;p28"/>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2" name="Google Shape;26252;p28"/>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3" name="Google Shape;26253;p28"/>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4" name="Google Shape;26254;p28"/>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5" name="Google Shape;26255;p28"/>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6" name="Google Shape;26256;p28"/>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7" name="Google Shape;26257;p28"/>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8" name="Google Shape;26258;p28"/>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9" name="Google Shape;26259;p28"/>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0" name="Google Shape;26260;p28"/>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1" name="Google Shape;26261;p28"/>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2" name="Google Shape;26262;p28"/>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3" name="Google Shape;26263;p28"/>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4" name="Google Shape;26264;p28"/>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5" name="Google Shape;26265;p28"/>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6" name="Google Shape;26266;p28"/>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7" name="Google Shape;26267;p28"/>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8" name="Google Shape;26268;p28"/>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9" name="Google Shape;26269;p28"/>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0" name="Google Shape;26270;p28"/>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1" name="Google Shape;26271;p28"/>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2" name="Google Shape;26272;p28"/>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3" name="Google Shape;26273;p28"/>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4" name="Google Shape;26274;p28"/>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5" name="Google Shape;26275;p28"/>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6" name="Google Shape;26276;p28"/>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7" name="Google Shape;26277;p28"/>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8" name="Google Shape;26278;p28"/>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9" name="Google Shape;26279;p28"/>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0" name="Google Shape;26280;p28"/>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1" name="Google Shape;26281;p28"/>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2" name="Google Shape;26282;p28"/>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3" name="Google Shape;26283;p28"/>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4" name="Google Shape;26284;p28"/>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5" name="Google Shape;26285;p28"/>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6" name="Google Shape;26286;p28"/>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7" name="Google Shape;26287;p28"/>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8" name="Google Shape;26288;p28"/>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9" name="Google Shape;26289;p28"/>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0" name="Google Shape;26290;p28"/>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1" name="Google Shape;26291;p28"/>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2" name="Google Shape;26292;p28"/>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3" name="Google Shape;26293;p28"/>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4" name="Google Shape;26294;p28"/>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5" name="Google Shape;26295;p28"/>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6" name="Google Shape;26296;p28"/>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7" name="Google Shape;26297;p28"/>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8" name="Google Shape;26298;p28"/>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9" name="Google Shape;26299;p28"/>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0" name="Google Shape;26300;p28"/>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1" name="Google Shape;26301;p28"/>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2" name="Google Shape;26302;p28"/>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3" name="Google Shape;26303;p28"/>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4" name="Google Shape;26304;p28"/>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5" name="Google Shape;26305;p28"/>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6" name="Google Shape;26306;p28"/>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7" name="Google Shape;26307;p28"/>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8" name="Google Shape;26308;p28"/>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9" name="Google Shape;26309;p28"/>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0" name="Google Shape;26310;p28"/>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1" name="Google Shape;26311;p28"/>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2" name="Google Shape;26312;p28"/>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3" name="Google Shape;26313;p28"/>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4" name="Google Shape;26314;p28"/>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5" name="Google Shape;26315;p28"/>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6" name="Google Shape;26316;p28"/>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7" name="Google Shape;26317;p28"/>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8" name="Google Shape;26318;p28"/>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9" name="Google Shape;26319;p28"/>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0" name="Google Shape;26320;p28"/>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1" name="Google Shape;26321;p28"/>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2" name="Google Shape;26322;p28"/>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3" name="Google Shape;26323;p28"/>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4" name="Google Shape;26324;p28"/>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5" name="Google Shape;26325;p28"/>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6" name="Google Shape;26326;p28"/>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7" name="Google Shape;26327;p28"/>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8" name="Google Shape;26328;p28"/>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9" name="Google Shape;26329;p28"/>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0" name="Google Shape;26330;p28"/>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1" name="Google Shape;26331;p28"/>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2" name="Google Shape;26332;p28"/>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3" name="Google Shape;26333;p28"/>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4" name="Google Shape;26334;p28"/>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5" name="Google Shape;26335;p28"/>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6" name="Google Shape;26336;p28"/>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7" name="Google Shape;26337;p28"/>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8" name="Google Shape;26338;p28"/>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9" name="Google Shape;26339;p28"/>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0" name="Google Shape;26340;p28"/>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1" name="Google Shape;26341;p28"/>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2" name="Google Shape;26342;p28"/>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3" name="Google Shape;26343;p28"/>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4" name="Google Shape;26344;p28"/>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5" name="Google Shape;26345;p28"/>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6" name="Google Shape;26346;p28"/>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7" name="Google Shape;26347;p28"/>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8" name="Google Shape;26348;p28"/>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9" name="Google Shape;26349;p28"/>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0" name="Google Shape;26350;p28"/>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1" name="Google Shape;26351;p28"/>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2" name="Google Shape;26352;p28"/>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3" name="Google Shape;26353;p28"/>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4" name="Google Shape;26354;p28"/>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5" name="Google Shape;26355;p28"/>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6" name="Google Shape;26356;p28"/>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7" name="Google Shape;26357;p28"/>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8" name="Google Shape;26358;p28"/>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9" name="Google Shape;26359;p28"/>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0" name="Google Shape;26360;p28"/>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1" name="Google Shape;26361;p28"/>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2" name="Google Shape;26362;p28"/>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3" name="Google Shape;26363;p28"/>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4" name="Google Shape;26364;p28"/>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5" name="Google Shape;26365;p28"/>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6" name="Google Shape;26366;p28"/>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7" name="Google Shape;26367;p28"/>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8" name="Google Shape;26368;p28"/>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9" name="Google Shape;26369;p28"/>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0" name="Google Shape;26370;p28"/>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1" name="Google Shape;26371;p28"/>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2" name="Google Shape;26372;p28"/>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3" name="Google Shape;26373;p28"/>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4" name="Google Shape;26374;p28"/>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5" name="Google Shape;26375;p28"/>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6" name="Google Shape;26376;p28"/>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7" name="Google Shape;26377;p28"/>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8" name="Google Shape;26378;p28"/>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9" name="Google Shape;26379;p28"/>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0" name="Google Shape;26380;p28"/>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1" name="Google Shape;26381;p28"/>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2" name="Google Shape;26382;p28"/>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3" name="Google Shape;26383;p28"/>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4" name="Google Shape;26384;p28"/>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5" name="Google Shape;26385;p28"/>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6" name="Google Shape;26386;p28"/>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7" name="Google Shape;26387;p28"/>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8" name="Google Shape;26388;p28"/>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9" name="Google Shape;26389;p28"/>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0" name="Google Shape;26390;p28"/>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1" name="Google Shape;26391;p28"/>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2" name="Google Shape;26392;p28"/>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3" name="Google Shape;26393;p28"/>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4" name="Google Shape;26394;p28"/>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5" name="Google Shape;26395;p28"/>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6" name="Google Shape;26396;p28"/>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7" name="Google Shape;26397;p28"/>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8" name="Google Shape;26398;p28"/>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9" name="Google Shape;26399;p28"/>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0" name="Google Shape;26400;p28"/>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1" name="Google Shape;26401;p28"/>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2" name="Google Shape;26402;p28"/>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3" name="Google Shape;26403;p28"/>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4" name="Google Shape;26404;p28"/>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5" name="Google Shape;26405;p28"/>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6" name="Google Shape;26406;p28"/>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7" name="Google Shape;26407;p28"/>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8" name="Google Shape;26408;p28"/>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9" name="Google Shape;26409;p28"/>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0" name="Google Shape;26410;p28"/>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1" name="Google Shape;26411;p28"/>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2" name="Google Shape;26412;p28"/>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3" name="Google Shape;26413;p28"/>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4" name="Google Shape;26414;p28"/>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5" name="Google Shape;26415;p28"/>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6" name="Google Shape;26416;p28"/>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7" name="Google Shape;26417;p28"/>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8" name="Google Shape;26418;p28"/>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9" name="Google Shape;26419;p28"/>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0" name="Google Shape;26420;p28"/>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1" name="Google Shape;26421;p28"/>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2" name="Google Shape;26422;p28"/>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3" name="Google Shape;26423;p28"/>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4" name="Google Shape;26424;p28"/>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5" name="Google Shape;26425;p28"/>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6" name="Google Shape;26426;p28"/>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7" name="Google Shape;26427;p28"/>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8" name="Google Shape;26428;p28"/>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9" name="Google Shape;26429;p28"/>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0" name="Google Shape;26430;p28"/>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1" name="Google Shape;26431;p28"/>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2" name="Google Shape;26432;p28"/>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3" name="Google Shape;26433;p28"/>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4" name="Google Shape;26434;p28"/>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5" name="Google Shape;26435;p28"/>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6" name="Google Shape;26436;p28"/>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7" name="Google Shape;26437;p28"/>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8" name="Google Shape;26438;p28"/>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9" name="Google Shape;26439;p28"/>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0" name="Google Shape;26440;p28"/>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1" name="Google Shape;26441;p28"/>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2" name="Google Shape;26442;p28"/>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3" name="Google Shape;26443;p28"/>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4" name="Google Shape;26444;p28"/>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5" name="Google Shape;26445;p28"/>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6" name="Google Shape;26446;p28"/>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7" name="Google Shape;26447;p28"/>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8" name="Google Shape;26448;p28"/>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9" name="Google Shape;26449;p28"/>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0" name="Google Shape;26450;p28"/>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1" name="Google Shape;26451;p28"/>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2" name="Google Shape;26452;p28"/>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3" name="Google Shape;26453;p28"/>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4" name="Google Shape;26454;p28"/>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5" name="Google Shape;26455;p28"/>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6" name="Google Shape;26456;p28"/>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7" name="Google Shape;26457;p28"/>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8" name="Google Shape;26458;p28"/>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9" name="Google Shape;26459;p28"/>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0" name="Google Shape;26460;p28"/>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1" name="Google Shape;26461;p28"/>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2" name="Google Shape;26462;p28"/>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3" name="Google Shape;26463;p28"/>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4" name="Google Shape;26464;p28"/>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5" name="Google Shape;26465;p28"/>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6" name="Google Shape;26466;p28"/>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7" name="Google Shape;26467;p28"/>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8" name="Google Shape;26468;p28"/>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9" name="Google Shape;26469;p28"/>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0" name="Google Shape;26470;p28"/>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1" name="Google Shape;26471;p28"/>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2" name="Google Shape;26472;p28"/>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3" name="Google Shape;26473;p28"/>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4" name="Google Shape;26474;p28"/>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5" name="Google Shape;26475;p28"/>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6" name="Google Shape;26476;p28"/>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7" name="Google Shape;26477;p28"/>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8" name="Google Shape;26478;p28"/>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9" name="Google Shape;26479;p28"/>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0" name="Google Shape;26480;p28"/>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1" name="Google Shape;26481;p28"/>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2" name="Google Shape;26482;p28"/>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3" name="Google Shape;26483;p28"/>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4" name="Google Shape;26484;p28"/>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5" name="Google Shape;26485;p28"/>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6" name="Google Shape;26486;p28"/>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7" name="Google Shape;26487;p28"/>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8" name="Google Shape;26488;p28"/>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9" name="Google Shape;26489;p28"/>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0" name="Google Shape;26490;p28"/>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1" name="Google Shape;26491;p28"/>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2" name="Google Shape;26492;p28"/>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3" name="Google Shape;26493;p28"/>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4" name="Google Shape;26494;p28"/>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5" name="Google Shape;26495;p28"/>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6" name="Google Shape;26496;p28"/>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7" name="Google Shape;26497;p28"/>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8" name="Google Shape;26498;p28"/>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9" name="Google Shape;26499;p28"/>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0" name="Google Shape;26500;p28"/>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1" name="Google Shape;26501;p28"/>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2" name="Google Shape;26502;p28"/>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3" name="Google Shape;26503;p28"/>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4" name="Google Shape;26504;p28"/>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5" name="Google Shape;26505;p28"/>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6" name="Google Shape;26506;p28"/>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7" name="Google Shape;26507;p28"/>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8" name="Google Shape;26508;p28"/>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9" name="Google Shape;26509;p28"/>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0" name="Google Shape;26510;p28"/>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1" name="Google Shape;26511;p28"/>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2" name="Google Shape;26512;p28"/>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3" name="Google Shape;26513;p28"/>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4" name="Google Shape;26514;p28"/>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5" name="Google Shape;26515;p28"/>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6" name="Google Shape;26516;p28"/>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7" name="Google Shape;26517;p28"/>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8" name="Google Shape;26518;p28"/>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9" name="Google Shape;26519;p28"/>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0" name="Google Shape;26520;p28"/>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1" name="Google Shape;26521;p28"/>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2" name="Google Shape;26522;p28"/>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3" name="Google Shape;26523;p28"/>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4" name="Google Shape;26524;p28"/>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5" name="Google Shape;26525;p28"/>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6" name="Google Shape;26526;p28"/>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7" name="Google Shape;26527;p28"/>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8" name="Google Shape;26528;p28"/>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9" name="Google Shape;26529;p28"/>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0" name="Google Shape;26530;p28"/>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1" name="Google Shape;26531;p28"/>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2" name="Google Shape;26532;p28"/>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3" name="Google Shape;26533;p28"/>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4" name="Google Shape;26534;p28"/>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5" name="Google Shape;26535;p28"/>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6" name="Google Shape;26536;p28"/>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7" name="Google Shape;26537;p28"/>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8" name="Google Shape;26538;p28"/>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9" name="Google Shape;26539;p28"/>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0" name="Google Shape;26540;p28"/>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1" name="Google Shape;26541;p28"/>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2" name="Google Shape;26542;p28"/>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3" name="Google Shape;26543;p28"/>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4" name="Google Shape;26544;p28"/>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5" name="Google Shape;26545;p28"/>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6" name="Google Shape;26546;p28"/>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7" name="Google Shape;26547;p28"/>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8" name="Google Shape;26548;p28"/>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9" name="Google Shape;26549;p28"/>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0" name="Google Shape;26550;p28"/>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1" name="Google Shape;26551;p28"/>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2" name="Google Shape;26552;p28"/>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3" name="Google Shape;26553;p28"/>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4" name="Google Shape;26554;p28"/>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5" name="Google Shape;26555;p28"/>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6" name="Google Shape;26556;p28"/>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7" name="Google Shape;26557;p28"/>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8" name="Google Shape;26558;p28"/>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9" name="Google Shape;26559;p28"/>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0" name="Google Shape;26560;p28"/>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1" name="Google Shape;26561;p28"/>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2" name="Google Shape;26562;p28"/>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3" name="Google Shape;26563;p28"/>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4" name="Google Shape;26564;p28"/>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5" name="Google Shape;26565;p28"/>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6" name="Google Shape;26566;p28"/>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7" name="Google Shape;26567;p28"/>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8" name="Google Shape;26568;p28"/>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9" name="Google Shape;26569;p28"/>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0" name="Google Shape;26570;p28"/>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1" name="Google Shape;26571;p28"/>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2" name="Google Shape;26572;p28"/>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3" name="Google Shape;26573;p28"/>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4" name="Google Shape;26574;p28"/>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5" name="Google Shape;26575;p28"/>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6" name="Google Shape;26576;p28"/>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7" name="Google Shape;26577;p28"/>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8" name="Google Shape;26578;p28"/>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9" name="Google Shape;26579;p28"/>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0" name="Google Shape;26580;p28"/>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1" name="Google Shape;26581;p28"/>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2" name="Google Shape;26582;p28"/>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3" name="Google Shape;26583;p28"/>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4" name="Google Shape;26584;p28"/>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5" name="Google Shape;26585;p28"/>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6" name="Google Shape;26586;p28"/>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7" name="Google Shape;26587;p28"/>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8" name="Google Shape;26588;p28"/>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9" name="Google Shape;26589;p28"/>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0" name="Google Shape;26590;p28"/>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1" name="Google Shape;26591;p28"/>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2" name="Google Shape;26592;p28"/>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3" name="Google Shape;26593;p28"/>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4" name="Google Shape;26594;p28"/>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5" name="Google Shape;26595;p28"/>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6" name="Google Shape;26596;p28"/>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7" name="Google Shape;26597;p28"/>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8" name="Google Shape;26598;p28"/>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9" name="Google Shape;26599;p28"/>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0" name="Google Shape;26600;p28"/>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1" name="Google Shape;26601;p28"/>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2" name="Google Shape;26602;p28"/>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3" name="Google Shape;26603;p28"/>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4" name="Google Shape;26604;p28"/>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5" name="Google Shape;26605;p28"/>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6" name="Google Shape;26606;p28"/>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7" name="Google Shape;26607;p28"/>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8" name="Google Shape;26608;p28"/>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9" name="Google Shape;26609;p28"/>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0" name="Google Shape;26610;p28"/>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1" name="Google Shape;26611;p28"/>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2" name="Google Shape;26612;p28"/>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3" name="Google Shape;26613;p28"/>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4" name="Google Shape;26614;p28"/>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5" name="Google Shape;26615;p28"/>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6" name="Google Shape;26616;p28"/>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7" name="Google Shape;26617;p28"/>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8" name="Google Shape;26618;p28"/>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9" name="Google Shape;26619;p28"/>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0" name="Google Shape;26620;p28"/>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1" name="Google Shape;26621;p28"/>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2" name="Google Shape;26622;p28"/>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3" name="Google Shape;26623;p28"/>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4" name="Google Shape;26624;p28"/>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5" name="Google Shape;26625;p28"/>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6" name="Google Shape;26626;p28"/>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7" name="Google Shape;26627;p28"/>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8" name="Google Shape;26628;p28"/>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9" name="Google Shape;26629;p28"/>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0" name="Google Shape;26630;p28"/>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1" name="Google Shape;26631;p28"/>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2" name="Google Shape;26632;p28"/>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3" name="Google Shape;26633;p28"/>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4" name="Google Shape;26634;p28"/>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5" name="Google Shape;26635;p28"/>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6" name="Google Shape;26636;p28"/>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7" name="Google Shape;26637;p28"/>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8" name="Google Shape;26638;p28"/>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9" name="Google Shape;26639;p28"/>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0" name="Google Shape;26640;p28"/>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1" name="Google Shape;26641;p28"/>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2" name="Google Shape;26642;p28"/>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3" name="Google Shape;26643;p28"/>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4" name="Google Shape;26644;p28"/>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5" name="Google Shape;26645;p28"/>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6" name="Google Shape;26646;p28"/>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7" name="Google Shape;26647;p28"/>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8" name="Google Shape;26648;p28"/>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9" name="Google Shape;26649;p28"/>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0" name="Google Shape;26650;p28"/>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1" name="Google Shape;26651;p28"/>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2" name="Google Shape;26652;p28"/>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3" name="Google Shape;26653;p28"/>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4" name="Google Shape;26654;p28"/>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5" name="Google Shape;26655;p28"/>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6" name="Google Shape;26656;p28"/>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7" name="Google Shape;26657;p28"/>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8" name="Google Shape;26658;p28"/>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9" name="Google Shape;26659;p28"/>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0" name="Google Shape;26660;p28"/>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1" name="Google Shape;26661;p28"/>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2" name="Google Shape;26662;p28"/>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3" name="Google Shape;26663;p28"/>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4" name="Google Shape;26664;p28"/>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5" name="Google Shape;26665;p28"/>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6" name="Google Shape;26666;p28"/>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7" name="Google Shape;26667;p28"/>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8" name="Google Shape;26668;p28"/>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9" name="Google Shape;26669;p28"/>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0" name="Google Shape;26670;p28"/>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1" name="Google Shape;26671;p28"/>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2" name="Google Shape;26672;p28"/>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3" name="Google Shape;26673;p28"/>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4" name="Google Shape;26674;p28"/>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5" name="Google Shape;26675;p28"/>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6" name="Google Shape;26676;p28"/>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7" name="Google Shape;26677;p28"/>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8" name="Google Shape;26678;p28"/>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9" name="Google Shape;26679;p28"/>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0" name="Google Shape;26680;p28"/>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1" name="Google Shape;26681;p28"/>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2" name="Google Shape;26682;p28"/>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3" name="Google Shape;26683;p28"/>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4" name="Google Shape;26684;p28"/>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5" name="Google Shape;26685;p28"/>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6" name="Google Shape;26686;p28"/>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7" name="Google Shape;26687;p28"/>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8" name="Google Shape;26688;p28"/>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9" name="Google Shape;26689;p28"/>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0" name="Google Shape;26690;p28"/>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1" name="Google Shape;26691;p28"/>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2" name="Google Shape;26692;p28"/>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3" name="Google Shape;26693;p28"/>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4" name="Google Shape;26694;p28"/>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5" name="Google Shape;26695;p28"/>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6" name="Google Shape;26696;p28"/>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7" name="Google Shape;26697;p28"/>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8" name="Google Shape;26698;p28"/>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9" name="Google Shape;26699;p28"/>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0" name="Google Shape;26700;p28"/>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1" name="Google Shape;26701;p28"/>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2" name="Google Shape;26702;p28"/>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3" name="Google Shape;26703;p28"/>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4" name="Google Shape;26704;p28"/>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5" name="Google Shape;26705;p28"/>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6" name="Google Shape;26706;p28"/>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7" name="Google Shape;26707;p28"/>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8" name="Google Shape;26708;p28"/>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9" name="Google Shape;26709;p28"/>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0" name="Google Shape;26710;p28"/>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1" name="Google Shape;26711;p28"/>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2" name="Google Shape;26712;p28"/>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3" name="Google Shape;26713;p28"/>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4" name="Google Shape;26714;p28"/>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5" name="Google Shape;26715;p28"/>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6" name="Google Shape;26716;p28"/>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7" name="Google Shape;26717;p28"/>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8" name="Google Shape;26718;p28"/>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9" name="Google Shape;26719;p28"/>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0" name="Google Shape;26720;p28"/>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1" name="Google Shape;26721;p28"/>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2" name="Google Shape;26722;p28"/>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3" name="Google Shape;26723;p28"/>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4" name="Google Shape;26724;p28"/>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5" name="Google Shape;26725;p28"/>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6" name="Google Shape;26726;p28"/>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7" name="Google Shape;26727;p28"/>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8" name="Google Shape;26728;p28"/>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9" name="Google Shape;26729;p28"/>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0" name="Google Shape;26730;p28"/>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1" name="Google Shape;26731;p28"/>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2" name="Google Shape;26732;p28"/>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3" name="Google Shape;26733;p28"/>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4" name="Google Shape;26734;p28"/>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5" name="Google Shape;26735;p28"/>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6" name="Google Shape;26736;p28"/>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7" name="Google Shape;26737;p28"/>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8" name="Google Shape;26738;p28"/>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9" name="Google Shape;26739;p28"/>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0" name="Google Shape;26740;p28"/>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1" name="Google Shape;26741;p28"/>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2" name="Google Shape;26742;p28"/>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3" name="Google Shape;26743;p28"/>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4" name="Google Shape;26744;p28"/>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5" name="Google Shape;26745;p28"/>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6" name="Google Shape;26746;p28"/>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7" name="Google Shape;26747;p28"/>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8" name="Google Shape;26748;p28"/>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9" name="Google Shape;26749;p28"/>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0" name="Google Shape;26750;p28"/>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1" name="Google Shape;26751;p28"/>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2" name="Google Shape;26752;p28"/>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3" name="Google Shape;26753;p28"/>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4" name="Google Shape;26754;p28"/>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5" name="Google Shape;26755;p28"/>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6" name="Google Shape;26756;p28"/>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7" name="Google Shape;26757;p28"/>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8" name="Google Shape;26758;p28"/>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9" name="Google Shape;26759;p28"/>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0" name="Google Shape;26760;p28"/>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1" name="Google Shape;26761;p28"/>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2" name="Google Shape;26762;p28"/>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3" name="Google Shape;26763;p28"/>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4" name="Google Shape;26764;p28"/>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5" name="Google Shape;26765;p28"/>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6" name="Google Shape;26766;p28"/>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7" name="Google Shape;26767;p28"/>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8" name="Google Shape;26768;p28"/>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9" name="Google Shape;26769;p28"/>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0" name="Google Shape;26770;p28"/>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1" name="Google Shape;26771;p28"/>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2" name="Google Shape;26772;p28"/>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3" name="Google Shape;26773;p28"/>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4" name="Google Shape;26774;p28"/>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5" name="Google Shape;26775;p28"/>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6" name="Google Shape;26776;p28"/>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7" name="Google Shape;26777;p28"/>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8" name="Google Shape;26778;p28"/>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9" name="Google Shape;26779;p28"/>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0" name="Google Shape;26780;p28"/>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1" name="Google Shape;26781;p28"/>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2" name="Google Shape;26782;p28"/>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3" name="Google Shape;26783;p28"/>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4" name="Google Shape;26784;p28"/>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5" name="Google Shape;26785;p28"/>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6" name="Google Shape;26786;p28"/>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7" name="Google Shape;26787;p28"/>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8" name="Google Shape;26788;p28"/>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9" name="Google Shape;26789;p28"/>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0" name="Google Shape;26790;p28"/>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1" name="Google Shape;26791;p28"/>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2" name="Google Shape;26792;p28"/>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3" name="Google Shape;26793;p28"/>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4" name="Google Shape;26794;p28"/>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5" name="Google Shape;26795;p28"/>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6" name="Google Shape;26796;p28"/>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7" name="Google Shape;26797;p28"/>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8" name="Google Shape;26798;p28"/>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9" name="Google Shape;26799;p28"/>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0" name="Google Shape;26800;p28"/>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1" name="Google Shape;26801;p28"/>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2" name="Google Shape;26802;p28"/>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3" name="Google Shape;26803;p28"/>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4" name="Google Shape;26804;p28"/>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5" name="Google Shape;26805;p28"/>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6" name="Google Shape;26806;p28"/>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7" name="Google Shape;26807;p28"/>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8" name="Google Shape;26808;p28"/>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9" name="Google Shape;26809;p28"/>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0" name="Google Shape;26810;p28"/>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1" name="Google Shape;26811;p28"/>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2" name="Google Shape;26812;p28"/>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3" name="Google Shape;26813;p28"/>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4" name="Google Shape;26814;p28"/>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5" name="Google Shape;26815;p28"/>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6" name="Google Shape;26816;p28"/>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7" name="Google Shape;26817;p28"/>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8" name="Google Shape;26818;p28"/>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9" name="Google Shape;26819;p28"/>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0" name="Google Shape;26820;p28"/>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1" name="Google Shape;26821;p28"/>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2" name="Google Shape;26822;p28"/>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3" name="Google Shape;26823;p28"/>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4" name="Google Shape;26824;p28"/>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5" name="Google Shape;26825;p28"/>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6" name="Google Shape;26826;p28"/>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7" name="Google Shape;26827;p28"/>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8" name="Google Shape;26828;p28"/>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9" name="Google Shape;26829;p28"/>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0" name="Google Shape;26830;p28"/>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1" name="Google Shape;26831;p28"/>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2" name="Google Shape;26832;p28"/>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3" name="Google Shape;26833;p28"/>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4" name="Google Shape;26834;p28"/>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5" name="Google Shape;26835;p28"/>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6" name="Google Shape;26836;p28"/>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7" name="Google Shape;26837;p28"/>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8" name="Google Shape;26838;p28"/>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9" name="Google Shape;26839;p28"/>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0" name="Google Shape;26840;p28"/>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1" name="Google Shape;26841;p28"/>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2" name="Google Shape;26842;p28"/>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3" name="Google Shape;26843;p28"/>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4" name="Google Shape;26844;p28"/>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5" name="Google Shape;26845;p28"/>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6" name="Google Shape;26846;p28"/>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7" name="Google Shape;26847;p28"/>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8" name="Google Shape;26848;p28"/>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9" name="Google Shape;26849;p28"/>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0" name="Google Shape;26850;p28"/>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1" name="Google Shape;26851;p28"/>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2" name="Google Shape;26852;p28"/>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3" name="Google Shape;26853;p28"/>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4" name="Google Shape;26854;p28"/>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5" name="Google Shape;26855;p28"/>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6" name="Google Shape;26856;p28"/>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7" name="Google Shape;26857;p28"/>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8" name="Google Shape;26858;p28"/>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9" name="Google Shape;26859;p28"/>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0" name="Google Shape;26860;p28"/>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1" name="Google Shape;26861;p28"/>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2" name="Google Shape;26862;p28"/>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3" name="Google Shape;26863;p28"/>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4" name="Google Shape;26864;p28"/>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5" name="Google Shape;26865;p28"/>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6" name="Google Shape;26866;p28"/>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7" name="Google Shape;26867;p28"/>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8" name="Google Shape;26868;p28"/>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9" name="Google Shape;26869;p28"/>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0" name="Google Shape;26870;p28"/>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1" name="Google Shape;26871;p28"/>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2" name="Google Shape;26872;p28"/>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3" name="Google Shape;26873;p28"/>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4" name="Google Shape;26874;p28"/>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5" name="Google Shape;26875;p28"/>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6" name="Google Shape;26876;p28"/>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7" name="Google Shape;26877;p28"/>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8" name="Google Shape;26878;p28"/>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9" name="Google Shape;26879;p28"/>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0" name="Google Shape;26880;p28"/>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1" name="Google Shape;26881;p28"/>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2" name="Google Shape;26882;p28"/>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3" name="Google Shape;26883;p28"/>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4" name="Google Shape;26884;p28"/>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5" name="Google Shape;26885;p28"/>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6" name="Google Shape;26886;p28"/>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7" name="Google Shape;26887;p28"/>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8" name="Google Shape;26888;p28"/>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9" name="Google Shape;26889;p28"/>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0" name="Google Shape;26890;p28"/>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1" name="Google Shape;26891;p28"/>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2" name="Google Shape;26892;p28"/>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3" name="Google Shape;26893;p28"/>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4" name="Google Shape;26894;p28"/>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5" name="Google Shape;26895;p28"/>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6" name="Google Shape;26896;p28"/>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7" name="Google Shape;26897;p28"/>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8" name="Google Shape;26898;p28"/>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9" name="Google Shape;26899;p28"/>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0" name="Google Shape;26900;p28"/>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1" name="Google Shape;26901;p28"/>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2" name="Google Shape;26902;p28"/>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3" name="Google Shape;26903;p28"/>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4" name="Google Shape;26904;p28"/>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5" name="Google Shape;26905;p28"/>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6" name="Google Shape;26906;p28"/>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7" name="Google Shape;26907;p28"/>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8" name="Google Shape;26908;p28"/>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9" name="Google Shape;26909;p28"/>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0" name="Google Shape;26910;p28"/>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1" name="Google Shape;26911;p28"/>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2" name="Google Shape;26912;p28"/>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3" name="Google Shape;26913;p28"/>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4" name="Google Shape;26914;p28"/>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5" name="Google Shape;26915;p28"/>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6" name="Google Shape;26916;p28"/>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7" name="Google Shape;26917;p28"/>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8" name="Google Shape;26918;p28"/>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9" name="Google Shape;26919;p28"/>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0" name="Google Shape;26920;p28"/>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1" name="Google Shape;26921;p28"/>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2" name="Google Shape;26922;p28"/>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3" name="Google Shape;26923;p28"/>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4" name="Google Shape;26924;p28"/>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5" name="Google Shape;26925;p28"/>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6" name="Google Shape;26926;p28"/>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7" name="Google Shape;26927;p28"/>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8" name="Google Shape;26928;p28"/>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9" name="Google Shape;26929;p28"/>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0" name="Google Shape;26930;p28"/>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1" name="Google Shape;26931;p28"/>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2" name="Google Shape;26932;p28"/>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3" name="Google Shape;26933;p28"/>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4" name="Google Shape;26934;p28"/>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5" name="Google Shape;26935;p28"/>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6" name="Google Shape;26936;p28"/>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7" name="Google Shape;26937;p28"/>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8" name="Google Shape;26938;p28"/>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9" name="Google Shape;26939;p28"/>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0" name="Google Shape;26940;p28"/>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1" name="Google Shape;26941;p28"/>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2" name="Google Shape;26942;p28"/>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3" name="Google Shape;26943;p28"/>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4" name="Google Shape;26944;p28"/>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5" name="Google Shape;26945;p28"/>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6" name="Google Shape;26946;p28"/>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7" name="Google Shape;26947;p28"/>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8" name="Google Shape;26948;p28"/>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9" name="Google Shape;26949;p28"/>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0" name="Google Shape;26950;p28"/>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1" name="Google Shape;26951;p28"/>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2" name="Google Shape;26952;p28"/>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3" name="Google Shape;26953;p28"/>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4" name="Google Shape;26954;p28"/>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5" name="Google Shape;26955;p28"/>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6" name="Google Shape;26956;p28"/>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7" name="Google Shape;26957;p28"/>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8" name="Google Shape;26958;p28"/>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9" name="Google Shape;26959;p28"/>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0" name="Google Shape;26960;p28"/>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1" name="Google Shape;26961;p28"/>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2" name="Google Shape;26962;p28"/>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3" name="Google Shape;26963;p28"/>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4" name="Google Shape;26964;p28"/>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5" name="Google Shape;26965;p28"/>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6" name="Google Shape;26966;p28"/>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7" name="Google Shape;26967;p28"/>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8" name="Google Shape;26968;p28"/>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9" name="Google Shape;26969;p28"/>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0" name="Google Shape;26970;p28"/>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1" name="Google Shape;26971;p28"/>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2" name="Google Shape;26972;p28"/>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3" name="Google Shape;26973;p28"/>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4" name="Google Shape;26974;p28"/>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5" name="Google Shape;26975;p28"/>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6" name="Google Shape;26976;p28"/>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7" name="Google Shape;26977;p28"/>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8" name="Google Shape;26978;p28"/>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9" name="Google Shape;26979;p28"/>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0" name="Google Shape;26980;p28"/>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1" name="Google Shape;26981;p28"/>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2" name="Google Shape;26982;p28"/>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3" name="Google Shape;26983;p28"/>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4" name="Google Shape;26984;p28"/>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5" name="Google Shape;26985;p28"/>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6" name="Google Shape;26986;p28"/>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7" name="Google Shape;26987;p28"/>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8" name="Google Shape;26988;p28"/>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9" name="Google Shape;26989;p28"/>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0" name="Google Shape;26990;p28"/>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1" name="Google Shape;26991;p28"/>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2" name="Google Shape;26992;p28"/>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3" name="Google Shape;26993;p28"/>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4" name="Google Shape;26994;p28"/>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5" name="Google Shape;26995;p28"/>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6" name="Google Shape;26996;p28"/>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7" name="Google Shape;26997;p28"/>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8" name="Google Shape;26998;p28"/>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9" name="Google Shape;26999;p28"/>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0" name="Google Shape;27000;p28"/>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1" name="Google Shape;27001;p28"/>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2" name="Google Shape;27002;p28"/>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3" name="Google Shape;27003;p28"/>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4" name="Google Shape;27004;p28"/>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5" name="Google Shape;27005;p28"/>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6" name="Google Shape;27006;p28"/>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7" name="Google Shape;27007;p28"/>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8" name="Google Shape;27008;p28"/>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9" name="Google Shape;27009;p28"/>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0" name="Google Shape;27010;p28"/>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1" name="Google Shape;27011;p28"/>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2" name="Google Shape;27012;p28"/>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3" name="Google Shape;27013;p28"/>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4" name="Google Shape;27014;p28"/>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5" name="Google Shape;27015;p28"/>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6" name="Google Shape;27016;p28"/>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7" name="Google Shape;27017;p28"/>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8" name="Google Shape;27018;p28"/>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9" name="Google Shape;27019;p28"/>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0" name="Google Shape;27020;p28"/>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1" name="Google Shape;27021;p28"/>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2" name="Google Shape;27022;p28"/>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3" name="Google Shape;27023;p28"/>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4" name="Google Shape;27024;p28"/>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5" name="Google Shape;27025;p28"/>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6" name="Google Shape;27026;p28"/>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7" name="Google Shape;27027;p28"/>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8" name="Google Shape;27028;p28"/>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9" name="Google Shape;27029;p28"/>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0" name="Google Shape;27030;p28"/>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1" name="Google Shape;27031;p28"/>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2" name="Google Shape;27032;p28"/>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3" name="Google Shape;27033;p28"/>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4" name="Google Shape;27034;p28"/>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5" name="Google Shape;27035;p28"/>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6" name="Google Shape;27036;p28"/>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7" name="Google Shape;27037;p28"/>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8" name="Google Shape;27038;p28"/>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9" name="Google Shape;27039;p28"/>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0" name="Google Shape;27040;p28"/>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1" name="Google Shape;27041;p28"/>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2" name="Google Shape;27042;p28"/>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3" name="Google Shape;27043;p28"/>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4" name="Google Shape;27044;p28"/>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5" name="Google Shape;27045;p28"/>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6" name="Google Shape;27046;p28"/>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7" name="Google Shape;27047;p28"/>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8" name="Google Shape;27048;p28"/>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9" name="Google Shape;27049;p28"/>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0" name="Google Shape;27050;p28"/>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1" name="Google Shape;27051;p28"/>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2" name="Google Shape;27052;p28"/>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3" name="Google Shape;27053;p28"/>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4" name="Google Shape;27054;p28"/>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5" name="Google Shape;27055;p28"/>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6" name="Google Shape;27056;p28"/>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7" name="Google Shape;27057;p28"/>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8" name="Google Shape;27058;p28"/>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9" name="Google Shape;27059;p28"/>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0" name="Google Shape;27060;p28"/>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1" name="Google Shape;27061;p28"/>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2" name="Google Shape;27062;p28"/>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3" name="Google Shape;27063;p28"/>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4" name="Google Shape;27064;p28"/>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5" name="Google Shape;27065;p28"/>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6" name="Google Shape;27066;p28"/>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7" name="Google Shape;27067;p28"/>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8" name="Google Shape;27068;p28"/>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9" name="Google Shape;27069;p28"/>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0" name="Google Shape;27070;p28"/>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1" name="Google Shape;27071;p28"/>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2" name="Google Shape;27072;p28"/>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3" name="Google Shape;27073;p28"/>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4" name="Google Shape;27074;p28"/>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5" name="Google Shape;27075;p28"/>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6" name="Google Shape;27076;p28"/>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7" name="Google Shape;27077;p28"/>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8" name="Google Shape;27078;p28"/>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9" name="Google Shape;27079;p28"/>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0" name="Google Shape;27080;p28"/>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1" name="Google Shape;27081;p28"/>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2" name="Google Shape;27082;p28"/>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3" name="Google Shape;27083;p28"/>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4" name="Google Shape;27084;p28"/>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5" name="Google Shape;27085;p28"/>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6" name="Google Shape;27086;p28"/>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7" name="Google Shape;27087;p28"/>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8" name="Google Shape;27088;p28"/>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9" name="Google Shape;27089;p28"/>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0" name="Google Shape;27090;p28"/>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1" name="Google Shape;27091;p28"/>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2" name="Google Shape;27092;p28"/>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3" name="Google Shape;27093;p28"/>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4" name="Google Shape;27094;p28"/>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5" name="Google Shape;27095;p28"/>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6" name="Google Shape;27096;p28"/>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7" name="Google Shape;27097;p28"/>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8" name="Google Shape;27098;p28"/>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9" name="Google Shape;27099;p28"/>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0" name="Google Shape;27100;p28"/>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1" name="Google Shape;27101;p28"/>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2" name="Google Shape;27102;p28"/>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3" name="Google Shape;27103;p28"/>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4" name="Google Shape;27104;p28"/>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5" name="Google Shape;27105;p28"/>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6" name="Google Shape;27106;p28"/>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7" name="Google Shape;27107;p28"/>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8" name="Google Shape;27108;p28"/>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9" name="Google Shape;27109;p28"/>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0" name="Google Shape;27110;p28"/>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1" name="Google Shape;27111;p28"/>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2" name="Google Shape;27112;p28"/>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3" name="Google Shape;27113;p28"/>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4" name="Google Shape;27114;p28"/>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5" name="Google Shape;27115;p28"/>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6" name="Google Shape;27116;p28"/>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7" name="Google Shape;27117;p28"/>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8" name="Google Shape;27118;p28"/>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9" name="Google Shape;27119;p28"/>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0" name="Google Shape;27120;p28"/>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1" name="Google Shape;27121;p28"/>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2" name="Google Shape;27122;p28"/>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3" name="Google Shape;27123;p28"/>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4" name="Google Shape;27124;p28"/>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5" name="Google Shape;27125;p28"/>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6" name="Google Shape;27126;p28"/>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7" name="Google Shape;27127;p28"/>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8" name="Google Shape;27128;p28"/>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9" name="Google Shape;27129;p28"/>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0" name="Google Shape;27130;p28"/>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1" name="Google Shape;27131;p28"/>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2" name="Google Shape;27132;p28"/>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3" name="Google Shape;27133;p28"/>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4" name="Google Shape;27134;p28"/>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5" name="Google Shape;27135;p28"/>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6" name="Google Shape;27136;p28"/>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7" name="Google Shape;27137;p28"/>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8" name="Google Shape;27138;p28"/>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9" name="Google Shape;27139;p28"/>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0" name="Google Shape;27140;p28"/>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41" name="Google Shape;27141;p28"/>
          <p:cNvSpPr/>
          <p:nvPr/>
        </p:nvSpPr>
        <p:spPr>
          <a:xfrm>
            <a:off x="295775" y="297300"/>
            <a:ext cx="6190800" cy="4552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2" name="Google Shape;27142;p28"/>
          <p:cNvSpPr txBox="1">
            <a:spLocks noGrp="1"/>
          </p:cNvSpPr>
          <p:nvPr>
            <p:ph type="title" hasCustomPrompt="1"/>
          </p:nvPr>
        </p:nvSpPr>
        <p:spPr>
          <a:xfrm>
            <a:off x="713225" y="540000"/>
            <a:ext cx="56400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7143" name="Google Shape;27143;p28"/>
          <p:cNvSpPr txBox="1">
            <a:spLocks noGrp="1"/>
          </p:cNvSpPr>
          <p:nvPr>
            <p:ph type="subTitle" idx="1"/>
          </p:nvPr>
        </p:nvSpPr>
        <p:spPr>
          <a:xfrm>
            <a:off x="713225" y="1368302"/>
            <a:ext cx="5640000" cy="35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7144" name="Google Shape;27144;p28"/>
          <p:cNvSpPr txBox="1">
            <a:spLocks noGrp="1"/>
          </p:cNvSpPr>
          <p:nvPr>
            <p:ph type="title" idx="2" hasCustomPrompt="1"/>
          </p:nvPr>
        </p:nvSpPr>
        <p:spPr>
          <a:xfrm>
            <a:off x="713225" y="1981786"/>
            <a:ext cx="56400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7145" name="Google Shape;27145;p28"/>
          <p:cNvSpPr txBox="1">
            <a:spLocks noGrp="1"/>
          </p:cNvSpPr>
          <p:nvPr>
            <p:ph type="subTitle" idx="3"/>
          </p:nvPr>
        </p:nvSpPr>
        <p:spPr>
          <a:xfrm>
            <a:off x="713225" y="2810089"/>
            <a:ext cx="5640000" cy="35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7146" name="Google Shape;27146;p28"/>
          <p:cNvSpPr txBox="1">
            <a:spLocks noGrp="1"/>
          </p:cNvSpPr>
          <p:nvPr>
            <p:ph type="title" idx="4" hasCustomPrompt="1"/>
          </p:nvPr>
        </p:nvSpPr>
        <p:spPr>
          <a:xfrm>
            <a:off x="713225" y="3423573"/>
            <a:ext cx="56400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7147" name="Google Shape;27147;p28"/>
          <p:cNvSpPr txBox="1">
            <a:spLocks noGrp="1"/>
          </p:cNvSpPr>
          <p:nvPr>
            <p:ph type="subTitle" idx="5"/>
          </p:nvPr>
        </p:nvSpPr>
        <p:spPr>
          <a:xfrm>
            <a:off x="713225" y="4251875"/>
            <a:ext cx="5640000" cy="35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grpSp>
        <p:nvGrpSpPr>
          <p:cNvPr id="27148" name="Google Shape;27148;p28"/>
          <p:cNvGrpSpPr/>
          <p:nvPr/>
        </p:nvGrpSpPr>
        <p:grpSpPr>
          <a:xfrm rot="-536274" flipH="1">
            <a:off x="6911928" y="-68453"/>
            <a:ext cx="2639644" cy="2098984"/>
            <a:chOff x="-2495807" y="-415658"/>
            <a:chExt cx="2772854" cy="2204910"/>
          </a:xfrm>
        </p:grpSpPr>
        <p:sp>
          <p:nvSpPr>
            <p:cNvPr id="27149" name="Google Shape;27149;p28"/>
            <p:cNvSpPr/>
            <p:nvPr/>
          </p:nvSpPr>
          <p:spPr>
            <a:xfrm rot="-504831">
              <a:off x="-2379986" y="-156639"/>
              <a:ext cx="2541213" cy="1769501"/>
            </a:xfrm>
            <a:custGeom>
              <a:avLst/>
              <a:gdLst/>
              <a:ahLst/>
              <a:cxnLst/>
              <a:rect l="l" t="t" r="r" b="b"/>
              <a:pathLst>
                <a:path w="23189" h="16099" extrusionOk="0">
                  <a:moveTo>
                    <a:pt x="19445" y="0"/>
                  </a:moveTo>
                  <a:lnTo>
                    <a:pt x="19141" y="275"/>
                  </a:lnTo>
                  <a:cubicBezTo>
                    <a:pt x="19040" y="356"/>
                    <a:pt x="18928" y="447"/>
                    <a:pt x="18847" y="568"/>
                  </a:cubicBezTo>
                  <a:cubicBezTo>
                    <a:pt x="18766" y="680"/>
                    <a:pt x="18715" y="812"/>
                    <a:pt x="18674" y="944"/>
                  </a:cubicBezTo>
                  <a:lnTo>
                    <a:pt x="18532" y="1329"/>
                  </a:lnTo>
                  <a:cubicBezTo>
                    <a:pt x="18350" y="1837"/>
                    <a:pt x="18127" y="2323"/>
                    <a:pt x="17833" y="2770"/>
                  </a:cubicBezTo>
                  <a:cubicBezTo>
                    <a:pt x="17752" y="2892"/>
                    <a:pt x="17680" y="2993"/>
                    <a:pt x="17599" y="3104"/>
                  </a:cubicBezTo>
                  <a:cubicBezTo>
                    <a:pt x="17518" y="3216"/>
                    <a:pt x="17437" y="3338"/>
                    <a:pt x="17366" y="3449"/>
                  </a:cubicBezTo>
                  <a:cubicBezTo>
                    <a:pt x="17214" y="3683"/>
                    <a:pt x="17082" y="3916"/>
                    <a:pt x="16930" y="4129"/>
                  </a:cubicBezTo>
                  <a:cubicBezTo>
                    <a:pt x="16768" y="4342"/>
                    <a:pt x="16605" y="4524"/>
                    <a:pt x="16393" y="4656"/>
                  </a:cubicBezTo>
                  <a:cubicBezTo>
                    <a:pt x="16321" y="4707"/>
                    <a:pt x="16240" y="4747"/>
                    <a:pt x="16159" y="4788"/>
                  </a:cubicBezTo>
                  <a:cubicBezTo>
                    <a:pt x="16179" y="4697"/>
                    <a:pt x="16199" y="4605"/>
                    <a:pt x="16220" y="4504"/>
                  </a:cubicBezTo>
                  <a:cubicBezTo>
                    <a:pt x="16230" y="4443"/>
                    <a:pt x="16240" y="4372"/>
                    <a:pt x="16240" y="4301"/>
                  </a:cubicBezTo>
                  <a:lnTo>
                    <a:pt x="16251" y="4118"/>
                  </a:lnTo>
                  <a:cubicBezTo>
                    <a:pt x="16251" y="4068"/>
                    <a:pt x="16260" y="4017"/>
                    <a:pt x="16271" y="3967"/>
                  </a:cubicBezTo>
                  <a:lnTo>
                    <a:pt x="16311" y="3784"/>
                  </a:lnTo>
                  <a:cubicBezTo>
                    <a:pt x="16321" y="3723"/>
                    <a:pt x="16332" y="3642"/>
                    <a:pt x="16332" y="3571"/>
                  </a:cubicBezTo>
                  <a:cubicBezTo>
                    <a:pt x="16332" y="3500"/>
                    <a:pt x="16311" y="3429"/>
                    <a:pt x="16301" y="3368"/>
                  </a:cubicBezTo>
                  <a:cubicBezTo>
                    <a:pt x="16271" y="3246"/>
                    <a:pt x="16230" y="3124"/>
                    <a:pt x="16190" y="3013"/>
                  </a:cubicBezTo>
                  <a:cubicBezTo>
                    <a:pt x="16149" y="2892"/>
                    <a:pt x="16098" y="2790"/>
                    <a:pt x="16088" y="2668"/>
                  </a:cubicBezTo>
                  <a:cubicBezTo>
                    <a:pt x="16078" y="2556"/>
                    <a:pt x="16098" y="2425"/>
                    <a:pt x="16057" y="2303"/>
                  </a:cubicBezTo>
                  <a:lnTo>
                    <a:pt x="16057" y="2303"/>
                  </a:lnTo>
                  <a:cubicBezTo>
                    <a:pt x="16078" y="2425"/>
                    <a:pt x="16037" y="2547"/>
                    <a:pt x="16027" y="2668"/>
                  </a:cubicBezTo>
                  <a:cubicBezTo>
                    <a:pt x="16017" y="2800"/>
                    <a:pt x="16048" y="2932"/>
                    <a:pt x="16057" y="3043"/>
                  </a:cubicBezTo>
                  <a:cubicBezTo>
                    <a:pt x="16088" y="3287"/>
                    <a:pt x="16139" y="3530"/>
                    <a:pt x="16057" y="3703"/>
                  </a:cubicBezTo>
                  <a:lnTo>
                    <a:pt x="15976" y="3875"/>
                  </a:lnTo>
                  <a:cubicBezTo>
                    <a:pt x="15956" y="3936"/>
                    <a:pt x="15936" y="4007"/>
                    <a:pt x="15915" y="4068"/>
                  </a:cubicBezTo>
                  <a:lnTo>
                    <a:pt x="15875" y="4251"/>
                  </a:lnTo>
                  <a:cubicBezTo>
                    <a:pt x="15865" y="4301"/>
                    <a:pt x="15845" y="4352"/>
                    <a:pt x="15825" y="4402"/>
                  </a:cubicBezTo>
                  <a:cubicBezTo>
                    <a:pt x="15764" y="4585"/>
                    <a:pt x="15672" y="4778"/>
                    <a:pt x="15591" y="4991"/>
                  </a:cubicBezTo>
                  <a:cubicBezTo>
                    <a:pt x="15510" y="5011"/>
                    <a:pt x="15429" y="5031"/>
                    <a:pt x="15338" y="5042"/>
                  </a:cubicBezTo>
                  <a:cubicBezTo>
                    <a:pt x="15277" y="5052"/>
                    <a:pt x="15226" y="5052"/>
                    <a:pt x="15175" y="5052"/>
                  </a:cubicBezTo>
                  <a:cubicBezTo>
                    <a:pt x="15115" y="5052"/>
                    <a:pt x="15063" y="5042"/>
                    <a:pt x="15003" y="5031"/>
                  </a:cubicBezTo>
                  <a:cubicBezTo>
                    <a:pt x="14781" y="5004"/>
                    <a:pt x="14534" y="4918"/>
                    <a:pt x="14224" y="4918"/>
                  </a:cubicBezTo>
                  <a:cubicBezTo>
                    <a:pt x="14193" y="4918"/>
                    <a:pt x="14162" y="4918"/>
                    <a:pt x="14130" y="4920"/>
                  </a:cubicBezTo>
                  <a:cubicBezTo>
                    <a:pt x="13796" y="4961"/>
                    <a:pt x="13532" y="5072"/>
                    <a:pt x="13268" y="5164"/>
                  </a:cubicBezTo>
                  <a:cubicBezTo>
                    <a:pt x="13156" y="5204"/>
                    <a:pt x="12994" y="5265"/>
                    <a:pt x="12852" y="5346"/>
                  </a:cubicBezTo>
                  <a:cubicBezTo>
                    <a:pt x="12721" y="5427"/>
                    <a:pt x="12588" y="5529"/>
                    <a:pt x="12467" y="5640"/>
                  </a:cubicBezTo>
                  <a:cubicBezTo>
                    <a:pt x="12234" y="5863"/>
                    <a:pt x="12051" y="6137"/>
                    <a:pt x="11930" y="6421"/>
                  </a:cubicBezTo>
                  <a:cubicBezTo>
                    <a:pt x="11869" y="6553"/>
                    <a:pt x="11818" y="6705"/>
                    <a:pt x="11788" y="6776"/>
                  </a:cubicBezTo>
                  <a:cubicBezTo>
                    <a:pt x="11767" y="6817"/>
                    <a:pt x="11747" y="6837"/>
                    <a:pt x="11727" y="6857"/>
                  </a:cubicBezTo>
                  <a:cubicBezTo>
                    <a:pt x="11706" y="6877"/>
                    <a:pt x="11676" y="6908"/>
                    <a:pt x="11635" y="6929"/>
                  </a:cubicBezTo>
                  <a:cubicBezTo>
                    <a:pt x="11594" y="6959"/>
                    <a:pt x="11544" y="6979"/>
                    <a:pt x="11493" y="7010"/>
                  </a:cubicBezTo>
                  <a:lnTo>
                    <a:pt x="11301" y="7111"/>
                  </a:lnTo>
                  <a:cubicBezTo>
                    <a:pt x="11179" y="7182"/>
                    <a:pt x="11057" y="7253"/>
                    <a:pt x="10935" y="7314"/>
                  </a:cubicBezTo>
                  <a:cubicBezTo>
                    <a:pt x="10702" y="7456"/>
                    <a:pt x="10469" y="7588"/>
                    <a:pt x="10246" y="7709"/>
                  </a:cubicBezTo>
                  <a:cubicBezTo>
                    <a:pt x="10124" y="7770"/>
                    <a:pt x="10023" y="7811"/>
                    <a:pt x="9881" y="7882"/>
                  </a:cubicBezTo>
                  <a:cubicBezTo>
                    <a:pt x="9748" y="7953"/>
                    <a:pt x="9617" y="8024"/>
                    <a:pt x="9495" y="8095"/>
                  </a:cubicBezTo>
                  <a:cubicBezTo>
                    <a:pt x="9252" y="8247"/>
                    <a:pt x="9018" y="8399"/>
                    <a:pt x="8795" y="8531"/>
                  </a:cubicBezTo>
                  <a:cubicBezTo>
                    <a:pt x="8572" y="8673"/>
                    <a:pt x="8359" y="8795"/>
                    <a:pt x="8146" y="8876"/>
                  </a:cubicBezTo>
                  <a:cubicBezTo>
                    <a:pt x="8044" y="8926"/>
                    <a:pt x="7933" y="8957"/>
                    <a:pt x="7832" y="8978"/>
                  </a:cubicBezTo>
                  <a:cubicBezTo>
                    <a:pt x="7780" y="8987"/>
                    <a:pt x="7740" y="9008"/>
                    <a:pt x="7690" y="9008"/>
                  </a:cubicBezTo>
                  <a:lnTo>
                    <a:pt x="7608" y="9018"/>
                  </a:lnTo>
                  <a:lnTo>
                    <a:pt x="7507" y="9028"/>
                  </a:lnTo>
                  <a:cubicBezTo>
                    <a:pt x="7284" y="9048"/>
                    <a:pt x="7061" y="9079"/>
                    <a:pt x="6838" y="9109"/>
                  </a:cubicBezTo>
                  <a:lnTo>
                    <a:pt x="7000" y="8592"/>
                  </a:lnTo>
                  <a:lnTo>
                    <a:pt x="7091" y="8288"/>
                  </a:lnTo>
                  <a:cubicBezTo>
                    <a:pt x="7122" y="8186"/>
                    <a:pt x="7152" y="8105"/>
                    <a:pt x="7182" y="8014"/>
                  </a:cubicBezTo>
                  <a:cubicBezTo>
                    <a:pt x="7253" y="7821"/>
                    <a:pt x="7334" y="7628"/>
                    <a:pt x="7415" y="7405"/>
                  </a:cubicBezTo>
                  <a:cubicBezTo>
                    <a:pt x="7487" y="7182"/>
                    <a:pt x="7548" y="6929"/>
                    <a:pt x="7548" y="6665"/>
                  </a:cubicBezTo>
                  <a:cubicBezTo>
                    <a:pt x="7548" y="6543"/>
                    <a:pt x="7527" y="6411"/>
                    <a:pt x="7507" y="6289"/>
                  </a:cubicBezTo>
                  <a:cubicBezTo>
                    <a:pt x="7496" y="6228"/>
                    <a:pt x="7487" y="6167"/>
                    <a:pt x="7466" y="6107"/>
                  </a:cubicBezTo>
                  <a:lnTo>
                    <a:pt x="7426" y="5955"/>
                  </a:lnTo>
                  <a:lnTo>
                    <a:pt x="7243" y="5356"/>
                  </a:lnTo>
                  <a:cubicBezTo>
                    <a:pt x="7131" y="4981"/>
                    <a:pt x="7050" y="4596"/>
                    <a:pt x="7111" y="4240"/>
                  </a:cubicBezTo>
                  <a:lnTo>
                    <a:pt x="7142" y="4118"/>
                  </a:lnTo>
                  <a:lnTo>
                    <a:pt x="7192" y="3987"/>
                  </a:lnTo>
                  <a:lnTo>
                    <a:pt x="7243" y="3865"/>
                  </a:lnTo>
                  <a:cubicBezTo>
                    <a:pt x="7264" y="3825"/>
                    <a:pt x="7284" y="3794"/>
                    <a:pt x="7314" y="3764"/>
                  </a:cubicBezTo>
                  <a:cubicBezTo>
                    <a:pt x="7415" y="3622"/>
                    <a:pt x="7578" y="3500"/>
                    <a:pt x="7750" y="3378"/>
                  </a:cubicBezTo>
                  <a:cubicBezTo>
                    <a:pt x="7913" y="3246"/>
                    <a:pt x="8095" y="3115"/>
                    <a:pt x="8227" y="2942"/>
                  </a:cubicBezTo>
                  <a:cubicBezTo>
                    <a:pt x="8369" y="2770"/>
                    <a:pt x="8491" y="2597"/>
                    <a:pt x="8592" y="2414"/>
                  </a:cubicBezTo>
                  <a:cubicBezTo>
                    <a:pt x="8805" y="2049"/>
                    <a:pt x="8988" y="1674"/>
                    <a:pt x="9241" y="1339"/>
                  </a:cubicBezTo>
                  <a:lnTo>
                    <a:pt x="9241" y="1339"/>
                  </a:lnTo>
                  <a:cubicBezTo>
                    <a:pt x="8947" y="1643"/>
                    <a:pt x="8714" y="1999"/>
                    <a:pt x="8470" y="2333"/>
                  </a:cubicBezTo>
                  <a:cubicBezTo>
                    <a:pt x="8349" y="2496"/>
                    <a:pt x="8217" y="2648"/>
                    <a:pt x="8064" y="2780"/>
                  </a:cubicBezTo>
                  <a:cubicBezTo>
                    <a:pt x="7922" y="2922"/>
                    <a:pt x="7760" y="3013"/>
                    <a:pt x="7578" y="3124"/>
                  </a:cubicBezTo>
                  <a:cubicBezTo>
                    <a:pt x="7395" y="3236"/>
                    <a:pt x="7203" y="3338"/>
                    <a:pt x="7030" y="3510"/>
                  </a:cubicBezTo>
                  <a:cubicBezTo>
                    <a:pt x="6989" y="3550"/>
                    <a:pt x="6949" y="3602"/>
                    <a:pt x="6908" y="3652"/>
                  </a:cubicBezTo>
                  <a:lnTo>
                    <a:pt x="6817" y="3804"/>
                  </a:lnTo>
                  <a:lnTo>
                    <a:pt x="6736" y="3967"/>
                  </a:lnTo>
                  <a:lnTo>
                    <a:pt x="6675" y="4129"/>
                  </a:lnTo>
                  <a:cubicBezTo>
                    <a:pt x="6533" y="4596"/>
                    <a:pt x="6584" y="5072"/>
                    <a:pt x="6644" y="5488"/>
                  </a:cubicBezTo>
                  <a:cubicBezTo>
                    <a:pt x="6685" y="5701"/>
                    <a:pt x="6726" y="5914"/>
                    <a:pt x="6756" y="6107"/>
                  </a:cubicBezTo>
                  <a:lnTo>
                    <a:pt x="6786" y="6259"/>
                  </a:lnTo>
                  <a:cubicBezTo>
                    <a:pt x="6786" y="6309"/>
                    <a:pt x="6797" y="6340"/>
                    <a:pt x="6797" y="6391"/>
                  </a:cubicBezTo>
                  <a:cubicBezTo>
                    <a:pt x="6797" y="6472"/>
                    <a:pt x="6797" y="6553"/>
                    <a:pt x="6786" y="6634"/>
                  </a:cubicBezTo>
                  <a:cubicBezTo>
                    <a:pt x="6766" y="6787"/>
                    <a:pt x="6716" y="6938"/>
                    <a:pt x="6635" y="7101"/>
                  </a:cubicBezTo>
                  <a:cubicBezTo>
                    <a:pt x="6563" y="7263"/>
                    <a:pt x="6462" y="7446"/>
                    <a:pt x="6360" y="7639"/>
                  </a:cubicBezTo>
                  <a:cubicBezTo>
                    <a:pt x="6310" y="7730"/>
                    <a:pt x="6249" y="7842"/>
                    <a:pt x="6209" y="7932"/>
                  </a:cubicBezTo>
                  <a:lnTo>
                    <a:pt x="6087" y="8227"/>
                  </a:lnTo>
                  <a:lnTo>
                    <a:pt x="5833" y="8795"/>
                  </a:lnTo>
                  <a:cubicBezTo>
                    <a:pt x="5803" y="8856"/>
                    <a:pt x="5752" y="8926"/>
                    <a:pt x="5701" y="9008"/>
                  </a:cubicBezTo>
                  <a:lnTo>
                    <a:pt x="5539" y="9271"/>
                  </a:lnTo>
                  <a:cubicBezTo>
                    <a:pt x="5508" y="9322"/>
                    <a:pt x="5478" y="9373"/>
                    <a:pt x="5447" y="9434"/>
                  </a:cubicBezTo>
                  <a:cubicBezTo>
                    <a:pt x="4991" y="9586"/>
                    <a:pt x="4555" y="9799"/>
                    <a:pt x="4149" y="10042"/>
                  </a:cubicBezTo>
                  <a:cubicBezTo>
                    <a:pt x="3653" y="10347"/>
                    <a:pt x="3175" y="10682"/>
                    <a:pt x="2729" y="11108"/>
                  </a:cubicBezTo>
                  <a:cubicBezTo>
                    <a:pt x="2719" y="11108"/>
                    <a:pt x="2709" y="11117"/>
                    <a:pt x="2709" y="11128"/>
                  </a:cubicBezTo>
                  <a:cubicBezTo>
                    <a:pt x="2658" y="11027"/>
                    <a:pt x="2618" y="10925"/>
                    <a:pt x="2577" y="10813"/>
                  </a:cubicBezTo>
                  <a:cubicBezTo>
                    <a:pt x="2526" y="10682"/>
                    <a:pt x="2476" y="10540"/>
                    <a:pt x="2415" y="10407"/>
                  </a:cubicBezTo>
                  <a:cubicBezTo>
                    <a:pt x="2344" y="10691"/>
                    <a:pt x="2222" y="10945"/>
                    <a:pt x="2141" y="11239"/>
                  </a:cubicBezTo>
                  <a:cubicBezTo>
                    <a:pt x="2100" y="11392"/>
                    <a:pt x="2060" y="11564"/>
                    <a:pt x="2070" y="11757"/>
                  </a:cubicBezTo>
                  <a:cubicBezTo>
                    <a:pt x="2070" y="11818"/>
                    <a:pt x="2080" y="11888"/>
                    <a:pt x="2090" y="11960"/>
                  </a:cubicBezTo>
                  <a:cubicBezTo>
                    <a:pt x="1948" y="12233"/>
                    <a:pt x="1847" y="12467"/>
                    <a:pt x="1735" y="12650"/>
                  </a:cubicBezTo>
                  <a:cubicBezTo>
                    <a:pt x="1715" y="12690"/>
                    <a:pt x="1685" y="12731"/>
                    <a:pt x="1654" y="12771"/>
                  </a:cubicBezTo>
                  <a:lnTo>
                    <a:pt x="1543" y="12934"/>
                  </a:lnTo>
                  <a:lnTo>
                    <a:pt x="1309" y="13258"/>
                  </a:lnTo>
                  <a:cubicBezTo>
                    <a:pt x="1157" y="13471"/>
                    <a:pt x="984" y="13704"/>
                    <a:pt x="833" y="13948"/>
                  </a:cubicBezTo>
                  <a:cubicBezTo>
                    <a:pt x="508" y="14435"/>
                    <a:pt x="193" y="14992"/>
                    <a:pt x="1" y="15611"/>
                  </a:cubicBezTo>
                  <a:lnTo>
                    <a:pt x="1674" y="16098"/>
                  </a:lnTo>
                  <a:cubicBezTo>
                    <a:pt x="1786" y="15672"/>
                    <a:pt x="1969" y="15246"/>
                    <a:pt x="2222" y="14810"/>
                  </a:cubicBezTo>
                  <a:cubicBezTo>
                    <a:pt x="2344" y="14587"/>
                    <a:pt x="2486" y="14363"/>
                    <a:pt x="2628" y="14140"/>
                  </a:cubicBezTo>
                  <a:lnTo>
                    <a:pt x="2851" y="13786"/>
                  </a:lnTo>
                  <a:lnTo>
                    <a:pt x="2963" y="13592"/>
                  </a:lnTo>
                  <a:cubicBezTo>
                    <a:pt x="3003" y="13522"/>
                    <a:pt x="3044" y="13441"/>
                    <a:pt x="3084" y="13369"/>
                  </a:cubicBezTo>
                  <a:cubicBezTo>
                    <a:pt x="3226" y="13076"/>
                    <a:pt x="3328" y="12812"/>
                    <a:pt x="3419" y="12598"/>
                  </a:cubicBezTo>
                  <a:cubicBezTo>
                    <a:pt x="3470" y="12497"/>
                    <a:pt x="3520" y="12406"/>
                    <a:pt x="3571" y="12325"/>
                  </a:cubicBezTo>
                  <a:cubicBezTo>
                    <a:pt x="3592" y="12284"/>
                    <a:pt x="3612" y="12244"/>
                    <a:pt x="3642" y="12213"/>
                  </a:cubicBezTo>
                  <a:cubicBezTo>
                    <a:pt x="3673" y="12172"/>
                    <a:pt x="3693" y="12152"/>
                    <a:pt x="3734" y="12102"/>
                  </a:cubicBezTo>
                  <a:cubicBezTo>
                    <a:pt x="4058" y="11757"/>
                    <a:pt x="4444" y="11432"/>
                    <a:pt x="4859" y="11138"/>
                  </a:cubicBezTo>
                  <a:cubicBezTo>
                    <a:pt x="5275" y="10854"/>
                    <a:pt x="5691" y="10631"/>
                    <a:pt x="6158" y="10468"/>
                  </a:cubicBezTo>
                  <a:cubicBezTo>
                    <a:pt x="6624" y="10306"/>
                    <a:pt x="7122" y="10195"/>
                    <a:pt x="7649" y="10114"/>
                  </a:cubicBezTo>
                  <a:lnTo>
                    <a:pt x="7750" y="10093"/>
                  </a:lnTo>
                  <a:lnTo>
                    <a:pt x="7872" y="10073"/>
                  </a:lnTo>
                  <a:cubicBezTo>
                    <a:pt x="7953" y="10053"/>
                    <a:pt x="8044" y="10033"/>
                    <a:pt x="8125" y="10002"/>
                  </a:cubicBezTo>
                  <a:cubicBezTo>
                    <a:pt x="8146" y="10002"/>
                    <a:pt x="8166" y="9992"/>
                    <a:pt x="8186" y="9981"/>
                  </a:cubicBezTo>
                  <a:cubicBezTo>
                    <a:pt x="8425" y="10027"/>
                    <a:pt x="8663" y="10047"/>
                    <a:pt x="8894" y="10047"/>
                  </a:cubicBezTo>
                  <a:cubicBezTo>
                    <a:pt x="9076" y="10047"/>
                    <a:pt x="9254" y="10034"/>
                    <a:pt x="9424" y="10012"/>
                  </a:cubicBezTo>
                  <a:cubicBezTo>
                    <a:pt x="9890" y="9951"/>
                    <a:pt x="10327" y="9830"/>
                    <a:pt x="10753" y="9718"/>
                  </a:cubicBezTo>
                  <a:cubicBezTo>
                    <a:pt x="10316" y="9627"/>
                    <a:pt x="9881" y="9546"/>
                    <a:pt x="9475" y="9404"/>
                  </a:cubicBezTo>
                  <a:cubicBezTo>
                    <a:pt x="9424" y="9393"/>
                    <a:pt x="9383" y="9373"/>
                    <a:pt x="9333" y="9352"/>
                  </a:cubicBezTo>
                  <a:lnTo>
                    <a:pt x="9343" y="9352"/>
                  </a:lnTo>
                  <a:cubicBezTo>
                    <a:pt x="9566" y="9190"/>
                    <a:pt x="9789" y="9028"/>
                    <a:pt x="9992" y="8876"/>
                  </a:cubicBezTo>
                  <a:cubicBezTo>
                    <a:pt x="10104" y="8805"/>
                    <a:pt x="10205" y="8734"/>
                    <a:pt x="10316" y="8673"/>
                  </a:cubicBezTo>
                  <a:cubicBezTo>
                    <a:pt x="10408" y="8622"/>
                    <a:pt x="10550" y="8541"/>
                    <a:pt x="10672" y="8470"/>
                  </a:cubicBezTo>
                  <a:cubicBezTo>
                    <a:pt x="10692" y="8450"/>
                    <a:pt x="10722" y="8440"/>
                    <a:pt x="10742" y="8419"/>
                  </a:cubicBezTo>
                  <a:cubicBezTo>
                    <a:pt x="11067" y="8521"/>
                    <a:pt x="11402" y="8572"/>
                    <a:pt x="11716" y="8572"/>
                  </a:cubicBezTo>
                  <a:cubicBezTo>
                    <a:pt x="11762" y="8573"/>
                    <a:pt x="11808" y="8574"/>
                    <a:pt x="11853" y="8574"/>
                  </a:cubicBezTo>
                  <a:cubicBezTo>
                    <a:pt x="12147" y="8574"/>
                    <a:pt x="12425" y="8549"/>
                    <a:pt x="12680" y="8531"/>
                  </a:cubicBezTo>
                  <a:cubicBezTo>
                    <a:pt x="12892" y="8509"/>
                    <a:pt x="13109" y="8492"/>
                    <a:pt x="13298" y="8492"/>
                  </a:cubicBezTo>
                  <a:cubicBezTo>
                    <a:pt x="13371" y="8492"/>
                    <a:pt x="13439" y="8495"/>
                    <a:pt x="13501" y="8500"/>
                  </a:cubicBezTo>
                  <a:cubicBezTo>
                    <a:pt x="13745" y="8521"/>
                    <a:pt x="13958" y="8582"/>
                    <a:pt x="14171" y="8694"/>
                  </a:cubicBezTo>
                  <a:cubicBezTo>
                    <a:pt x="14384" y="8815"/>
                    <a:pt x="14587" y="8987"/>
                    <a:pt x="14790" y="9190"/>
                  </a:cubicBezTo>
                  <a:lnTo>
                    <a:pt x="14952" y="9343"/>
                  </a:lnTo>
                  <a:cubicBezTo>
                    <a:pt x="15003" y="9393"/>
                    <a:pt x="15063" y="9464"/>
                    <a:pt x="15124" y="9515"/>
                  </a:cubicBezTo>
                  <a:cubicBezTo>
                    <a:pt x="15257" y="9637"/>
                    <a:pt x="15388" y="9738"/>
                    <a:pt x="15520" y="9830"/>
                  </a:cubicBezTo>
                  <a:cubicBezTo>
                    <a:pt x="15784" y="10022"/>
                    <a:pt x="16057" y="10184"/>
                    <a:pt x="16342" y="10326"/>
                  </a:cubicBezTo>
                  <a:cubicBezTo>
                    <a:pt x="16393" y="10347"/>
                    <a:pt x="16453" y="10377"/>
                    <a:pt x="16504" y="10398"/>
                  </a:cubicBezTo>
                  <a:cubicBezTo>
                    <a:pt x="16535" y="10438"/>
                    <a:pt x="16555" y="10489"/>
                    <a:pt x="16595" y="10549"/>
                  </a:cubicBezTo>
                  <a:cubicBezTo>
                    <a:pt x="16605" y="10580"/>
                    <a:pt x="16636" y="10621"/>
                    <a:pt x="16656" y="10661"/>
                  </a:cubicBezTo>
                  <a:cubicBezTo>
                    <a:pt x="16686" y="10702"/>
                    <a:pt x="16717" y="10732"/>
                    <a:pt x="16747" y="10763"/>
                  </a:cubicBezTo>
                  <a:cubicBezTo>
                    <a:pt x="16808" y="10813"/>
                    <a:pt x="16859" y="10844"/>
                    <a:pt x="16889" y="10885"/>
                  </a:cubicBezTo>
                  <a:cubicBezTo>
                    <a:pt x="16930" y="10905"/>
                    <a:pt x="16961" y="10945"/>
                    <a:pt x="17001" y="11006"/>
                  </a:cubicBezTo>
                  <a:cubicBezTo>
                    <a:pt x="17042" y="11057"/>
                    <a:pt x="17112" y="11128"/>
                    <a:pt x="17184" y="11178"/>
                  </a:cubicBezTo>
                  <a:cubicBezTo>
                    <a:pt x="17315" y="11259"/>
                    <a:pt x="17437" y="11300"/>
                    <a:pt x="17529" y="11361"/>
                  </a:cubicBezTo>
                  <a:cubicBezTo>
                    <a:pt x="17559" y="11371"/>
                    <a:pt x="17569" y="11381"/>
                    <a:pt x="17599" y="11401"/>
                  </a:cubicBezTo>
                  <a:lnTo>
                    <a:pt x="17671" y="11462"/>
                  </a:lnTo>
                  <a:cubicBezTo>
                    <a:pt x="17721" y="11493"/>
                    <a:pt x="17762" y="11534"/>
                    <a:pt x="17802" y="11574"/>
                  </a:cubicBezTo>
                  <a:cubicBezTo>
                    <a:pt x="17883" y="11665"/>
                    <a:pt x="17944" y="11757"/>
                    <a:pt x="17985" y="11879"/>
                  </a:cubicBezTo>
                  <a:lnTo>
                    <a:pt x="18198" y="12609"/>
                  </a:lnTo>
                  <a:lnTo>
                    <a:pt x="18117" y="11848"/>
                  </a:lnTo>
                  <a:cubicBezTo>
                    <a:pt x="18097" y="11706"/>
                    <a:pt x="18036" y="11574"/>
                    <a:pt x="17964" y="11453"/>
                  </a:cubicBezTo>
                  <a:cubicBezTo>
                    <a:pt x="17924" y="11392"/>
                    <a:pt x="17883" y="11341"/>
                    <a:pt x="17833" y="11290"/>
                  </a:cubicBezTo>
                  <a:lnTo>
                    <a:pt x="17772" y="11219"/>
                  </a:lnTo>
                  <a:cubicBezTo>
                    <a:pt x="17752" y="11189"/>
                    <a:pt x="17711" y="11158"/>
                    <a:pt x="17691" y="11138"/>
                  </a:cubicBezTo>
                  <a:cubicBezTo>
                    <a:pt x="17569" y="11047"/>
                    <a:pt x="17457" y="10986"/>
                    <a:pt x="17387" y="10915"/>
                  </a:cubicBezTo>
                  <a:cubicBezTo>
                    <a:pt x="17356" y="10874"/>
                    <a:pt x="17336" y="10844"/>
                    <a:pt x="17306" y="10793"/>
                  </a:cubicBezTo>
                  <a:cubicBezTo>
                    <a:pt x="17295" y="10773"/>
                    <a:pt x="17275" y="10732"/>
                    <a:pt x="17254" y="10702"/>
                  </a:cubicBezTo>
                  <a:lnTo>
                    <a:pt x="17254" y="10702"/>
                  </a:lnTo>
                  <a:lnTo>
                    <a:pt x="17366" y="10732"/>
                  </a:lnTo>
                  <a:cubicBezTo>
                    <a:pt x="17407" y="10743"/>
                    <a:pt x="17457" y="10743"/>
                    <a:pt x="17508" y="10752"/>
                  </a:cubicBezTo>
                  <a:cubicBezTo>
                    <a:pt x="17555" y="10763"/>
                    <a:pt x="17601" y="10765"/>
                    <a:pt x="17648" y="10765"/>
                  </a:cubicBezTo>
                  <a:cubicBezTo>
                    <a:pt x="17693" y="10765"/>
                    <a:pt x="17737" y="10763"/>
                    <a:pt x="17782" y="10763"/>
                  </a:cubicBezTo>
                  <a:cubicBezTo>
                    <a:pt x="17975" y="10743"/>
                    <a:pt x="18147" y="10702"/>
                    <a:pt x="18309" y="10631"/>
                  </a:cubicBezTo>
                  <a:cubicBezTo>
                    <a:pt x="18634" y="10489"/>
                    <a:pt x="18888" y="10276"/>
                    <a:pt x="19121" y="10053"/>
                  </a:cubicBezTo>
                  <a:cubicBezTo>
                    <a:pt x="19344" y="9819"/>
                    <a:pt x="19537" y="9576"/>
                    <a:pt x="19720" y="9332"/>
                  </a:cubicBezTo>
                  <a:cubicBezTo>
                    <a:pt x="19902" y="9099"/>
                    <a:pt x="20085" y="8866"/>
                    <a:pt x="20297" y="8673"/>
                  </a:cubicBezTo>
                  <a:cubicBezTo>
                    <a:pt x="20511" y="8470"/>
                    <a:pt x="20744" y="8298"/>
                    <a:pt x="20998" y="8166"/>
                  </a:cubicBezTo>
                  <a:cubicBezTo>
                    <a:pt x="21129" y="8105"/>
                    <a:pt x="21271" y="8054"/>
                    <a:pt x="21413" y="8004"/>
                  </a:cubicBezTo>
                  <a:cubicBezTo>
                    <a:pt x="21485" y="7973"/>
                    <a:pt x="21555" y="7943"/>
                    <a:pt x="21636" y="7892"/>
                  </a:cubicBezTo>
                  <a:cubicBezTo>
                    <a:pt x="21708" y="7851"/>
                    <a:pt x="21769" y="7790"/>
                    <a:pt x="21819" y="7740"/>
                  </a:cubicBezTo>
                  <a:cubicBezTo>
                    <a:pt x="22032" y="7506"/>
                    <a:pt x="22204" y="7273"/>
                    <a:pt x="22428" y="7060"/>
                  </a:cubicBezTo>
                  <a:cubicBezTo>
                    <a:pt x="22641" y="6857"/>
                    <a:pt x="22884" y="6675"/>
                    <a:pt x="23189" y="6604"/>
                  </a:cubicBezTo>
                  <a:lnTo>
                    <a:pt x="23189" y="6604"/>
                  </a:lnTo>
                  <a:cubicBezTo>
                    <a:pt x="22884" y="6645"/>
                    <a:pt x="22610" y="6817"/>
                    <a:pt x="22377" y="7010"/>
                  </a:cubicBezTo>
                  <a:cubicBezTo>
                    <a:pt x="22134" y="7202"/>
                    <a:pt x="21931" y="7425"/>
                    <a:pt x="21718" y="7628"/>
                  </a:cubicBezTo>
                  <a:cubicBezTo>
                    <a:pt x="21606" y="7730"/>
                    <a:pt x="21494" y="7781"/>
                    <a:pt x="21352" y="7821"/>
                  </a:cubicBezTo>
                  <a:cubicBezTo>
                    <a:pt x="21210" y="7862"/>
                    <a:pt x="21059" y="7902"/>
                    <a:pt x="20906" y="7963"/>
                  </a:cubicBezTo>
                  <a:cubicBezTo>
                    <a:pt x="20612" y="8074"/>
                    <a:pt x="20349" y="8247"/>
                    <a:pt x="20095" y="8440"/>
                  </a:cubicBezTo>
                  <a:cubicBezTo>
                    <a:pt x="19851" y="8633"/>
                    <a:pt x="19628" y="8866"/>
                    <a:pt x="19436" y="9099"/>
                  </a:cubicBezTo>
                  <a:cubicBezTo>
                    <a:pt x="19233" y="9322"/>
                    <a:pt x="19030" y="9535"/>
                    <a:pt x="18807" y="9718"/>
                  </a:cubicBezTo>
                  <a:cubicBezTo>
                    <a:pt x="18593" y="9900"/>
                    <a:pt x="18360" y="10053"/>
                    <a:pt x="18117" y="10134"/>
                  </a:cubicBezTo>
                  <a:cubicBezTo>
                    <a:pt x="17995" y="10175"/>
                    <a:pt x="17883" y="10195"/>
                    <a:pt x="17762" y="10195"/>
                  </a:cubicBezTo>
                  <a:cubicBezTo>
                    <a:pt x="17711" y="10184"/>
                    <a:pt x="17650" y="10195"/>
                    <a:pt x="17590" y="10175"/>
                  </a:cubicBezTo>
                  <a:cubicBezTo>
                    <a:pt x="17569" y="10164"/>
                    <a:pt x="17538" y="10164"/>
                    <a:pt x="17508" y="10154"/>
                  </a:cubicBezTo>
                  <a:lnTo>
                    <a:pt x="17427" y="10123"/>
                  </a:lnTo>
                  <a:cubicBezTo>
                    <a:pt x="17376" y="10103"/>
                    <a:pt x="17306" y="10073"/>
                    <a:pt x="17245" y="10042"/>
                  </a:cubicBezTo>
                  <a:cubicBezTo>
                    <a:pt x="17173" y="10012"/>
                    <a:pt x="17112" y="9972"/>
                    <a:pt x="17052" y="9941"/>
                  </a:cubicBezTo>
                  <a:cubicBezTo>
                    <a:pt x="16920" y="9880"/>
                    <a:pt x="16798" y="9809"/>
                    <a:pt x="16677" y="9728"/>
                  </a:cubicBezTo>
                  <a:cubicBezTo>
                    <a:pt x="16433" y="9576"/>
                    <a:pt x="16190" y="9413"/>
                    <a:pt x="15976" y="9231"/>
                  </a:cubicBezTo>
                  <a:cubicBezTo>
                    <a:pt x="15875" y="9140"/>
                    <a:pt x="15773" y="9048"/>
                    <a:pt x="15683" y="8957"/>
                  </a:cubicBezTo>
                  <a:cubicBezTo>
                    <a:pt x="15631" y="8906"/>
                    <a:pt x="15601" y="8856"/>
                    <a:pt x="15550" y="8805"/>
                  </a:cubicBezTo>
                  <a:lnTo>
                    <a:pt x="15399" y="8622"/>
                  </a:lnTo>
                  <a:cubicBezTo>
                    <a:pt x="15196" y="8379"/>
                    <a:pt x="14952" y="8135"/>
                    <a:pt x="14658" y="7932"/>
                  </a:cubicBezTo>
                  <a:cubicBezTo>
                    <a:pt x="14353" y="7730"/>
                    <a:pt x="13988" y="7578"/>
                    <a:pt x="13634" y="7527"/>
                  </a:cubicBezTo>
                  <a:cubicBezTo>
                    <a:pt x="13258" y="7466"/>
                    <a:pt x="12954" y="7476"/>
                    <a:pt x="12640" y="7466"/>
                  </a:cubicBezTo>
                  <a:lnTo>
                    <a:pt x="12183" y="7466"/>
                  </a:lnTo>
                  <a:cubicBezTo>
                    <a:pt x="12214" y="7436"/>
                    <a:pt x="12254" y="7395"/>
                    <a:pt x="12284" y="7355"/>
                  </a:cubicBezTo>
                  <a:cubicBezTo>
                    <a:pt x="12356" y="7273"/>
                    <a:pt x="12416" y="7182"/>
                    <a:pt x="12446" y="7091"/>
                  </a:cubicBezTo>
                  <a:cubicBezTo>
                    <a:pt x="12528" y="6918"/>
                    <a:pt x="12548" y="6807"/>
                    <a:pt x="12588" y="6685"/>
                  </a:cubicBezTo>
                  <a:cubicBezTo>
                    <a:pt x="12670" y="6462"/>
                    <a:pt x="12782" y="6269"/>
                    <a:pt x="12933" y="6107"/>
                  </a:cubicBezTo>
                  <a:cubicBezTo>
                    <a:pt x="13005" y="6016"/>
                    <a:pt x="13096" y="5944"/>
                    <a:pt x="13187" y="5883"/>
                  </a:cubicBezTo>
                  <a:cubicBezTo>
                    <a:pt x="13278" y="5823"/>
                    <a:pt x="13370" y="5782"/>
                    <a:pt x="13501" y="5721"/>
                  </a:cubicBezTo>
                  <a:cubicBezTo>
                    <a:pt x="13745" y="5610"/>
                    <a:pt x="13988" y="5498"/>
                    <a:pt x="14191" y="5468"/>
                  </a:cubicBezTo>
                  <a:cubicBezTo>
                    <a:pt x="14231" y="5462"/>
                    <a:pt x="14272" y="5459"/>
                    <a:pt x="14316" y="5459"/>
                  </a:cubicBezTo>
                  <a:cubicBezTo>
                    <a:pt x="14495" y="5459"/>
                    <a:pt x="14708" y="5502"/>
                    <a:pt x="14952" y="5518"/>
                  </a:cubicBezTo>
                  <a:cubicBezTo>
                    <a:pt x="15023" y="5529"/>
                    <a:pt x="15104" y="5529"/>
                    <a:pt x="15185" y="5529"/>
                  </a:cubicBezTo>
                  <a:cubicBezTo>
                    <a:pt x="15266" y="5518"/>
                    <a:pt x="15347" y="5509"/>
                    <a:pt x="15419" y="5498"/>
                  </a:cubicBezTo>
                  <a:cubicBezTo>
                    <a:pt x="15561" y="5468"/>
                    <a:pt x="15703" y="5427"/>
                    <a:pt x="15845" y="5376"/>
                  </a:cubicBezTo>
                  <a:cubicBezTo>
                    <a:pt x="16118" y="5275"/>
                    <a:pt x="16382" y="5143"/>
                    <a:pt x="16616" y="4971"/>
                  </a:cubicBezTo>
                  <a:cubicBezTo>
                    <a:pt x="16859" y="4788"/>
                    <a:pt x="17052" y="4544"/>
                    <a:pt x="17194" y="4312"/>
                  </a:cubicBezTo>
                  <a:cubicBezTo>
                    <a:pt x="17346" y="4068"/>
                    <a:pt x="17468" y="3825"/>
                    <a:pt x="17599" y="3591"/>
                  </a:cubicBezTo>
                  <a:cubicBezTo>
                    <a:pt x="17660" y="3469"/>
                    <a:pt x="17732" y="3358"/>
                    <a:pt x="17802" y="3246"/>
                  </a:cubicBezTo>
                  <a:cubicBezTo>
                    <a:pt x="17874" y="3124"/>
                    <a:pt x="17944" y="3003"/>
                    <a:pt x="18016" y="2892"/>
                  </a:cubicBezTo>
                  <a:cubicBezTo>
                    <a:pt x="18289" y="2405"/>
                    <a:pt x="18482" y="1887"/>
                    <a:pt x="18634" y="1359"/>
                  </a:cubicBezTo>
                  <a:lnTo>
                    <a:pt x="18746" y="964"/>
                  </a:lnTo>
                  <a:cubicBezTo>
                    <a:pt x="18786" y="832"/>
                    <a:pt x="18827" y="710"/>
                    <a:pt x="18898" y="599"/>
                  </a:cubicBezTo>
                  <a:cubicBezTo>
                    <a:pt x="19040" y="365"/>
                    <a:pt x="19273" y="203"/>
                    <a:pt x="19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150" name="Google Shape;27150;p28"/>
            <p:cNvGrpSpPr/>
            <p:nvPr/>
          </p:nvGrpSpPr>
          <p:grpSpPr>
            <a:xfrm rot="-504858">
              <a:off x="-430537" y="901080"/>
              <a:ext cx="240848" cy="254266"/>
              <a:chOff x="2193097" y="745802"/>
              <a:chExt cx="104549" cy="110368"/>
            </a:xfrm>
          </p:grpSpPr>
          <p:sp>
            <p:nvSpPr>
              <p:cNvPr id="27151" name="Google Shape;27151;p28"/>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2" name="Google Shape;27152;p28"/>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3" name="Google Shape;27153;p28"/>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4" name="Google Shape;27154;p28"/>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5" name="Google Shape;27155;p28"/>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6" name="Google Shape;27156;p28"/>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7" name="Google Shape;27157;p28"/>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8" name="Google Shape;27158;p28"/>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9" name="Google Shape;27159;p28"/>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0" name="Google Shape;27160;p28"/>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1" name="Google Shape;27161;p28"/>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2" name="Google Shape;27162;p28"/>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3" name="Google Shape;27163;p28"/>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4" name="Google Shape;27164;p28"/>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65" name="Google Shape;27165;p28"/>
            <p:cNvGrpSpPr/>
            <p:nvPr/>
          </p:nvGrpSpPr>
          <p:grpSpPr>
            <a:xfrm rot="-504858">
              <a:off x="-1214961" y="1380028"/>
              <a:ext cx="126390" cy="126396"/>
              <a:chOff x="1780480" y="1088164"/>
              <a:chExt cx="54864" cy="54864"/>
            </a:xfrm>
          </p:grpSpPr>
          <p:sp>
            <p:nvSpPr>
              <p:cNvPr id="27166" name="Google Shape;27166;p28"/>
              <p:cNvSpPr/>
              <p:nvPr/>
            </p:nvSpPr>
            <p:spPr>
              <a:xfrm>
                <a:off x="1810245" y="1092528"/>
                <a:ext cx="21320" cy="19711"/>
              </a:xfrm>
              <a:custGeom>
                <a:avLst/>
                <a:gdLst/>
                <a:ahLst/>
                <a:cxnLst/>
                <a:rect l="l" t="t" r="r" b="b"/>
                <a:pathLst>
                  <a:path w="457" h="411" extrusionOk="0">
                    <a:moveTo>
                      <a:pt x="198" y="0"/>
                    </a:moveTo>
                    <a:cubicBezTo>
                      <a:pt x="141" y="0"/>
                      <a:pt x="87" y="23"/>
                      <a:pt x="62" y="75"/>
                    </a:cubicBezTo>
                    <a:cubicBezTo>
                      <a:pt x="10" y="186"/>
                      <a:pt x="1" y="308"/>
                      <a:pt x="41" y="369"/>
                    </a:cubicBezTo>
                    <a:lnTo>
                      <a:pt x="51" y="380"/>
                    </a:lnTo>
                    <a:lnTo>
                      <a:pt x="62" y="389"/>
                    </a:lnTo>
                    <a:cubicBezTo>
                      <a:pt x="84" y="404"/>
                      <a:pt x="114" y="411"/>
                      <a:pt x="150" y="411"/>
                    </a:cubicBezTo>
                    <a:cubicBezTo>
                      <a:pt x="210" y="411"/>
                      <a:pt x="285" y="391"/>
                      <a:pt x="355" y="359"/>
                    </a:cubicBezTo>
                    <a:cubicBezTo>
                      <a:pt x="457" y="319"/>
                      <a:pt x="447" y="156"/>
                      <a:pt x="376" y="65"/>
                    </a:cubicBezTo>
                    <a:cubicBezTo>
                      <a:pt x="366" y="65"/>
                      <a:pt x="366" y="65"/>
                      <a:pt x="366" y="55"/>
                    </a:cubicBezTo>
                    <a:lnTo>
                      <a:pt x="355" y="55"/>
                    </a:lnTo>
                    <a:cubicBezTo>
                      <a:pt x="311" y="20"/>
                      <a:pt x="253"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7" name="Google Shape;27167;p28"/>
              <p:cNvSpPr/>
              <p:nvPr/>
            </p:nvSpPr>
            <p:spPr>
              <a:xfrm>
                <a:off x="1812158" y="1103894"/>
                <a:ext cx="7604" cy="7337"/>
              </a:xfrm>
              <a:custGeom>
                <a:avLst/>
                <a:gdLst/>
                <a:ahLst/>
                <a:cxnLst/>
                <a:rect l="l" t="t" r="r" b="b"/>
                <a:pathLst>
                  <a:path w="163" h="153" extrusionOk="0">
                    <a:moveTo>
                      <a:pt x="61" y="1"/>
                    </a:moveTo>
                    <a:cubicBezTo>
                      <a:pt x="41" y="1"/>
                      <a:pt x="21" y="1"/>
                      <a:pt x="10" y="31"/>
                    </a:cubicBezTo>
                    <a:cubicBezTo>
                      <a:pt x="0" y="51"/>
                      <a:pt x="0" y="82"/>
                      <a:pt x="0" y="102"/>
                    </a:cubicBezTo>
                    <a:cubicBezTo>
                      <a:pt x="10" y="112"/>
                      <a:pt x="21" y="122"/>
                      <a:pt x="30" y="122"/>
                    </a:cubicBezTo>
                    <a:cubicBezTo>
                      <a:pt x="30" y="132"/>
                      <a:pt x="41" y="143"/>
                      <a:pt x="51" y="152"/>
                    </a:cubicBezTo>
                    <a:cubicBezTo>
                      <a:pt x="71" y="152"/>
                      <a:pt x="102" y="152"/>
                      <a:pt x="122" y="132"/>
                    </a:cubicBezTo>
                    <a:cubicBezTo>
                      <a:pt x="163" y="122"/>
                      <a:pt x="163" y="61"/>
                      <a:pt x="132" y="21"/>
                    </a:cubicBezTo>
                    <a:cubicBezTo>
                      <a:pt x="111" y="1"/>
                      <a:pt x="91" y="1"/>
                      <a:pt x="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8" name="Google Shape;27168;p28"/>
              <p:cNvSpPr/>
              <p:nvPr/>
            </p:nvSpPr>
            <p:spPr>
              <a:xfrm>
                <a:off x="1790837" y="1088164"/>
                <a:ext cx="22253" cy="21101"/>
              </a:xfrm>
              <a:custGeom>
                <a:avLst/>
                <a:gdLst/>
                <a:ahLst/>
                <a:cxnLst/>
                <a:rect l="l" t="t" r="r" b="b"/>
                <a:pathLst>
                  <a:path w="477" h="440" extrusionOk="0">
                    <a:moveTo>
                      <a:pt x="261" y="0"/>
                    </a:moveTo>
                    <a:cubicBezTo>
                      <a:pt x="245" y="0"/>
                      <a:pt x="229" y="1"/>
                      <a:pt x="214" y="4"/>
                    </a:cubicBezTo>
                    <a:lnTo>
                      <a:pt x="203" y="4"/>
                    </a:lnTo>
                    <a:cubicBezTo>
                      <a:pt x="92" y="54"/>
                      <a:pt x="0" y="176"/>
                      <a:pt x="72" y="277"/>
                    </a:cubicBezTo>
                    <a:cubicBezTo>
                      <a:pt x="142" y="369"/>
                      <a:pt x="244" y="440"/>
                      <a:pt x="325" y="440"/>
                    </a:cubicBezTo>
                    <a:lnTo>
                      <a:pt x="336" y="430"/>
                    </a:lnTo>
                    <a:cubicBezTo>
                      <a:pt x="406" y="399"/>
                      <a:pt x="457" y="288"/>
                      <a:pt x="467" y="166"/>
                    </a:cubicBezTo>
                    <a:cubicBezTo>
                      <a:pt x="476" y="60"/>
                      <a:pt x="369"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9" name="Google Shape;27169;p28"/>
              <p:cNvSpPr/>
              <p:nvPr/>
            </p:nvSpPr>
            <p:spPr>
              <a:xfrm>
                <a:off x="1800308" y="1100968"/>
                <a:ext cx="8537" cy="7817"/>
              </a:xfrm>
              <a:custGeom>
                <a:avLst/>
                <a:gdLst/>
                <a:ahLst/>
                <a:cxnLst/>
                <a:rect l="l" t="t" r="r" b="b"/>
                <a:pathLst>
                  <a:path w="183" h="163" extrusionOk="0">
                    <a:moveTo>
                      <a:pt x="81" y="1"/>
                    </a:moveTo>
                    <a:cubicBezTo>
                      <a:pt x="31" y="21"/>
                      <a:pt x="0" y="71"/>
                      <a:pt x="31" y="102"/>
                    </a:cubicBezTo>
                    <a:cubicBezTo>
                      <a:pt x="41" y="132"/>
                      <a:pt x="61" y="152"/>
                      <a:pt x="81" y="163"/>
                    </a:cubicBezTo>
                    <a:cubicBezTo>
                      <a:pt x="112" y="143"/>
                      <a:pt x="133" y="143"/>
                      <a:pt x="153" y="143"/>
                    </a:cubicBezTo>
                    <a:cubicBezTo>
                      <a:pt x="173" y="122"/>
                      <a:pt x="173" y="92"/>
                      <a:pt x="183" y="62"/>
                    </a:cubicBezTo>
                    <a:cubicBezTo>
                      <a:pt x="183" y="21"/>
                      <a:pt x="14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0" name="Google Shape;27170;p28"/>
              <p:cNvSpPr/>
              <p:nvPr/>
            </p:nvSpPr>
            <p:spPr>
              <a:xfrm>
                <a:off x="1780480" y="1100537"/>
                <a:ext cx="21320" cy="20046"/>
              </a:xfrm>
              <a:custGeom>
                <a:avLst/>
                <a:gdLst/>
                <a:ahLst/>
                <a:cxnLst/>
                <a:rect l="l" t="t" r="r" b="b"/>
                <a:pathLst>
                  <a:path w="457" h="418" extrusionOk="0">
                    <a:moveTo>
                      <a:pt x="218" y="0"/>
                    </a:moveTo>
                    <a:cubicBezTo>
                      <a:pt x="138" y="0"/>
                      <a:pt x="51" y="75"/>
                      <a:pt x="20" y="161"/>
                    </a:cubicBezTo>
                    <a:lnTo>
                      <a:pt x="20" y="172"/>
                    </a:lnTo>
                    <a:cubicBezTo>
                      <a:pt x="1" y="286"/>
                      <a:pt x="62" y="417"/>
                      <a:pt x="161" y="417"/>
                    </a:cubicBezTo>
                    <a:cubicBezTo>
                      <a:pt x="168" y="417"/>
                      <a:pt x="175" y="417"/>
                      <a:pt x="182" y="415"/>
                    </a:cubicBezTo>
                    <a:cubicBezTo>
                      <a:pt x="304" y="405"/>
                      <a:pt x="416" y="355"/>
                      <a:pt x="446" y="283"/>
                    </a:cubicBezTo>
                    <a:cubicBezTo>
                      <a:pt x="446" y="283"/>
                      <a:pt x="456" y="283"/>
                      <a:pt x="456" y="273"/>
                    </a:cubicBezTo>
                    <a:cubicBezTo>
                      <a:pt x="456" y="192"/>
                      <a:pt x="385" y="101"/>
                      <a:pt x="283" y="19"/>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1" name="Google Shape;27171;p28"/>
              <p:cNvSpPr/>
              <p:nvPr/>
            </p:nvSpPr>
            <p:spPr>
              <a:xfrm>
                <a:off x="1793683" y="1108738"/>
                <a:ext cx="7604" cy="7865"/>
              </a:xfrm>
              <a:custGeom>
                <a:avLst/>
                <a:gdLst/>
                <a:ahLst/>
                <a:cxnLst/>
                <a:rect l="l" t="t" r="r" b="b"/>
                <a:pathLst>
                  <a:path w="163" h="164" extrusionOk="0">
                    <a:moveTo>
                      <a:pt x="81" y="1"/>
                    </a:moveTo>
                    <a:cubicBezTo>
                      <a:pt x="51" y="1"/>
                      <a:pt x="11" y="31"/>
                      <a:pt x="0" y="62"/>
                    </a:cubicBezTo>
                    <a:cubicBezTo>
                      <a:pt x="0" y="112"/>
                      <a:pt x="21" y="163"/>
                      <a:pt x="61" y="163"/>
                    </a:cubicBezTo>
                    <a:cubicBezTo>
                      <a:pt x="92" y="163"/>
                      <a:pt x="122" y="153"/>
                      <a:pt x="142" y="143"/>
                    </a:cubicBezTo>
                    <a:cubicBezTo>
                      <a:pt x="142" y="112"/>
                      <a:pt x="153" y="92"/>
                      <a:pt x="163" y="62"/>
                    </a:cubicBezTo>
                    <a:cubicBezTo>
                      <a:pt x="153" y="42"/>
                      <a:pt x="133" y="21"/>
                      <a:pt x="102" y="11"/>
                    </a:cubicBezTo>
                    <a:cubicBezTo>
                      <a:pt x="92" y="1"/>
                      <a:pt x="92" y="1"/>
                      <a:pt x="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2" name="Google Shape;27172;p28"/>
              <p:cNvSpPr/>
              <p:nvPr/>
            </p:nvSpPr>
            <p:spPr>
              <a:xfrm>
                <a:off x="1784212" y="1118905"/>
                <a:ext cx="21367" cy="19758"/>
              </a:xfrm>
              <a:custGeom>
                <a:avLst/>
                <a:gdLst/>
                <a:ahLst/>
                <a:cxnLst/>
                <a:rect l="l" t="t" r="r" b="b"/>
                <a:pathLst>
                  <a:path w="458" h="412" extrusionOk="0">
                    <a:moveTo>
                      <a:pt x="313" y="0"/>
                    </a:moveTo>
                    <a:cubicBezTo>
                      <a:pt x="252" y="0"/>
                      <a:pt x="179" y="20"/>
                      <a:pt x="102" y="53"/>
                    </a:cubicBezTo>
                    <a:cubicBezTo>
                      <a:pt x="0" y="93"/>
                      <a:pt x="11" y="256"/>
                      <a:pt x="92" y="346"/>
                    </a:cubicBezTo>
                    <a:lnTo>
                      <a:pt x="92" y="357"/>
                    </a:lnTo>
                    <a:lnTo>
                      <a:pt x="102" y="357"/>
                    </a:lnTo>
                    <a:cubicBezTo>
                      <a:pt x="146" y="391"/>
                      <a:pt x="208" y="411"/>
                      <a:pt x="263" y="411"/>
                    </a:cubicBezTo>
                    <a:cubicBezTo>
                      <a:pt x="322" y="411"/>
                      <a:pt x="376" y="389"/>
                      <a:pt x="396" y="337"/>
                    </a:cubicBezTo>
                    <a:cubicBezTo>
                      <a:pt x="447" y="225"/>
                      <a:pt x="457" y="103"/>
                      <a:pt x="417" y="42"/>
                    </a:cubicBezTo>
                    <a:cubicBezTo>
                      <a:pt x="417" y="32"/>
                      <a:pt x="417" y="32"/>
                      <a:pt x="406" y="32"/>
                    </a:cubicBezTo>
                    <a:lnTo>
                      <a:pt x="406" y="22"/>
                    </a:lnTo>
                    <a:cubicBezTo>
                      <a:pt x="380" y="7"/>
                      <a:pt x="349"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3" name="Google Shape;27173;p28"/>
              <p:cNvSpPr/>
              <p:nvPr/>
            </p:nvSpPr>
            <p:spPr>
              <a:xfrm>
                <a:off x="1796062" y="1119912"/>
                <a:ext cx="8071" cy="7385"/>
              </a:xfrm>
              <a:custGeom>
                <a:avLst/>
                <a:gdLst/>
                <a:ahLst/>
                <a:cxnLst/>
                <a:rect l="l" t="t" r="r" b="b"/>
                <a:pathLst>
                  <a:path w="173" h="154" extrusionOk="0">
                    <a:moveTo>
                      <a:pt x="112" y="1"/>
                    </a:moveTo>
                    <a:cubicBezTo>
                      <a:pt x="91" y="1"/>
                      <a:pt x="61" y="1"/>
                      <a:pt x="41" y="21"/>
                    </a:cubicBezTo>
                    <a:cubicBezTo>
                      <a:pt x="0" y="32"/>
                      <a:pt x="0" y="93"/>
                      <a:pt x="30" y="133"/>
                    </a:cubicBezTo>
                    <a:lnTo>
                      <a:pt x="41" y="133"/>
                    </a:lnTo>
                    <a:cubicBezTo>
                      <a:pt x="51" y="153"/>
                      <a:pt x="82" y="153"/>
                      <a:pt x="102" y="153"/>
                    </a:cubicBezTo>
                    <a:cubicBezTo>
                      <a:pt x="122" y="153"/>
                      <a:pt x="142" y="153"/>
                      <a:pt x="152" y="123"/>
                    </a:cubicBezTo>
                    <a:cubicBezTo>
                      <a:pt x="163" y="102"/>
                      <a:pt x="172" y="72"/>
                      <a:pt x="172" y="52"/>
                    </a:cubicBezTo>
                    <a:cubicBezTo>
                      <a:pt x="163" y="41"/>
                      <a:pt x="152" y="32"/>
                      <a:pt x="142" y="32"/>
                    </a:cubicBezTo>
                    <a:lnTo>
                      <a:pt x="1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4" name="Google Shape;27174;p28"/>
              <p:cNvSpPr/>
              <p:nvPr/>
            </p:nvSpPr>
            <p:spPr>
              <a:xfrm>
                <a:off x="1802734" y="1121878"/>
                <a:ext cx="22207" cy="21149"/>
              </a:xfrm>
              <a:custGeom>
                <a:avLst/>
                <a:gdLst/>
                <a:ahLst/>
                <a:cxnLst/>
                <a:rect l="l" t="t" r="r" b="b"/>
                <a:pathLst>
                  <a:path w="476" h="441" extrusionOk="0">
                    <a:moveTo>
                      <a:pt x="151" y="0"/>
                    </a:moveTo>
                    <a:cubicBezTo>
                      <a:pt x="151" y="11"/>
                      <a:pt x="141" y="11"/>
                      <a:pt x="141" y="11"/>
                    </a:cubicBezTo>
                    <a:cubicBezTo>
                      <a:pt x="70" y="41"/>
                      <a:pt x="29" y="153"/>
                      <a:pt x="9" y="275"/>
                    </a:cubicBezTo>
                    <a:cubicBezTo>
                      <a:pt x="1" y="381"/>
                      <a:pt x="108" y="441"/>
                      <a:pt x="216" y="441"/>
                    </a:cubicBezTo>
                    <a:cubicBezTo>
                      <a:pt x="232" y="441"/>
                      <a:pt x="248" y="440"/>
                      <a:pt x="263" y="437"/>
                    </a:cubicBezTo>
                    <a:lnTo>
                      <a:pt x="273" y="437"/>
                    </a:lnTo>
                    <a:cubicBezTo>
                      <a:pt x="385" y="386"/>
                      <a:pt x="476" y="264"/>
                      <a:pt x="405" y="163"/>
                    </a:cubicBezTo>
                    <a:cubicBezTo>
                      <a:pt x="334" y="72"/>
                      <a:pt x="243"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5" name="Google Shape;27175;p28"/>
              <p:cNvSpPr/>
              <p:nvPr/>
            </p:nvSpPr>
            <p:spPr>
              <a:xfrm>
                <a:off x="1806932" y="1122406"/>
                <a:ext cx="8537" cy="7817"/>
              </a:xfrm>
              <a:custGeom>
                <a:avLst/>
                <a:gdLst/>
                <a:ahLst/>
                <a:cxnLst/>
                <a:rect l="l" t="t" r="r" b="b"/>
                <a:pathLst>
                  <a:path w="183" h="163" extrusionOk="0">
                    <a:moveTo>
                      <a:pt x="102" y="0"/>
                    </a:moveTo>
                    <a:cubicBezTo>
                      <a:pt x="81" y="20"/>
                      <a:pt x="51" y="20"/>
                      <a:pt x="31" y="20"/>
                    </a:cubicBezTo>
                    <a:cubicBezTo>
                      <a:pt x="21" y="41"/>
                      <a:pt x="11" y="71"/>
                      <a:pt x="11" y="101"/>
                    </a:cubicBezTo>
                    <a:cubicBezTo>
                      <a:pt x="0" y="142"/>
                      <a:pt x="51" y="162"/>
                      <a:pt x="92" y="162"/>
                    </a:cubicBezTo>
                    <a:lnTo>
                      <a:pt x="112" y="162"/>
                    </a:lnTo>
                    <a:cubicBezTo>
                      <a:pt x="153" y="142"/>
                      <a:pt x="183" y="91"/>
                      <a:pt x="163" y="61"/>
                    </a:cubicBezTo>
                    <a:cubicBezTo>
                      <a:pt x="142"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6" name="Google Shape;27176;p28"/>
              <p:cNvSpPr/>
              <p:nvPr/>
            </p:nvSpPr>
            <p:spPr>
              <a:xfrm>
                <a:off x="1814024" y="1110608"/>
                <a:ext cx="21320" cy="20046"/>
              </a:xfrm>
              <a:custGeom>
                <a:avLst/>
                <a:gdLst/>
                <a:ahLst/>
                <a:cxnLst/>
                <a:rect l="l" t="t" r="r" b="b"/>
                <a:pathLst>
                  <a:path w="457" h="418" extrusionOk="0">
                    <a:moveTo>
                      <a:pt x="296" y="1"/>
                    </a:moveTo>
                    <a:cubicBezTo>
                      <a:pt x="289" y="1"/>
                      <a:pt x="282" y="1"/>
                      <a:pt x="274" y="3"/>
                    </a:cubicBezTo>
                    <a:cubicBezTo>
                      <a:pt x="153" y="12"/>
                      <a:pt x="51" y="53"/>
                      <a:pt x="11" y="134"/>
                    </a:cubicBezTo>
                    <a:lnTo>
                      <a:pt x="11" y="145"/>
                    </a:lnTo>
                    <a:cubicBezTo>
                      <a:pt x="1" y="226"/>
                      <a:pt x="71" y="317"/>
                      <a:pt x="173" y="398"/>
                    </a:cubicBezTo>
                    <a:cubicBezTo>
                      <a:pt x="193" y="411"/>
                      <a:pt x="215" y="417"/>
                      <a:pt x="238" y="417"/>
                    </a:cubicBezTo>
                    <a:cubicBezTo>
                      <a:pt x="318" y="417"/>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7" name="Google Shape;27177;p28"/>
              <p:cNvSpPr/>
              <p:nvPr/>
            </p:nvSpPr>
            <p:spPr>
              <a:xfrm>
                <a:off x="1815003" y="1114589"/>
                <a:ext cx="7604" cy="7865"/>
              </a:xfrm>
              <a:custGeom>
                <a:avLst/>
                <a:gdLst/>
                <a:ahLst/>
                <a:cxnLst/>
                <a:rect l="l" t="t" r="r" b="b"/>
                <a:pathLst>
                  <a:path w="163" h="164" extrusionOk="0">
                    <a:moveTo>
                      <a:pt x="91" y="1"/>
                    </a:moveTo>
                    <a:cubicBezTo>
                      <a:pt x="61" y="1"/>
                      <a:pt x="30" y="10"/>
                      <a:pt x="10" y="21"/>
                    </a:cubicBezTo>
                    <a:cubicBezTo>
                      <a:pt x="10" y="51"/>
                      <a:pt x="10" y="71"/>
                      <a:pt x="0" y="102"/>
                    </a:cubicBezTo>
                    <a:cubicBezTo>
                      <a:pt x="10" y="122"/>
                      <a:pt x="30" y="132"/>
                      <a:pt x="50" y="152"/>
                    </a:cubicBezTo>
                    <a:cubicBezTo>
                      <a:pt x="61" y="163"/>
                      <a:pt x="71" y="163"/>
                      <a:pt x="81" y="163"/>
                    </a:cubicBezTo>
                    <a:cubicBezTo>
                      <a:pt x="111" y="163"/>
                      <a:pt x="142" y="132"/>
                      <a:pt x="152" y="102"/>
                    </a:cubicBezTo>
                    <a:cubicBezTo>
                      <a:pt x="162" y="51"/>
                      <a:pt x="132"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8" name="Google Shape;27178;p28"/>
              <p:cNvSpPr/>
              <p:nvPr/>
            </p:nvSpPr>
            <p:spPr>
              <a:xfrm>
                <a:off x="1799328" y="1107587"/>
                <a:ext cx="17121" cy="16018"/>
              </a:xfrm>
              <a:custGeom>
                <a:avLst/>
                <a:gdLst/>
                <a:ahLst/>
                <a:cxnLst/>
                <a:rect l="l" t="t" r="r" b="b"/>
                <a:pathLst>
                  <a:path w="367" h="334" extrusionOk="0">
                    <a:moveTo>
                      <a:pt x="190" y="1"/>
                    </a:moveTo>
                    <a:cubicBezTo>
                      <a:pt x="146" y="1"/>
                      <a:pt x="104" y="18"/>
                      <a:pt x="72" y="55"/>
                    </a:cubicBezTo>
                    <a:cubicBezTo>
                      <a:pt x="1" y="116"/>
                      <a:pt x="1" y="217"/>
                      <a:pt x="72" y="289"/>
                    </a:cubicBezTo>
                    <a:cubicBezTo>
                      <a:pt x="102" y="318"/>
                      <a:pt x="140" y="333"/>
                      <a:pt x="180" y="333"/>
                    </a:cubicBezTo>
                    <a:cubicBezTo>
                      <a:pt x="224" y="333"/>
                      <a:pt x="269" y="315"/>
                      <a:pt x="305" y="278"/>
                    </a:cubicBezTo>
                    <a:cubicBezTo>
                      <a:pt x="366" y="217"/>
                      <a:pt x="366" y="116"/>
                      <a:pt x="305" y="45"/>
                    </a:cubicBezTo>
                    <a:cubicBezTo>
                      <a:pt x="271" y="16"/>
                      <a:pt x="230" y="1"/>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9" name="Google Shape;27179;p28"/>
              <p:cNvSpPr/>
              <p:nvPr/>
            </p:nvSpPr>
            <p:spPr>
              <a:xfrm>
                <a:off x="1804553" y="1112143"/>
                <a:ext cx="6671" cy="6378"/>
              </a:xfrm>
              <a:custGeom>
                <a:avLst/>
                <a:gdLst/>
                <a:ahLst/>
                <a:cxnLst/>
                <a:rect l="l" t="t" r="r" b="b"/>
                <a:pathLst>
                  <a:path w="143" h="133" extrusionOk="0">
                    <a:moveTo>
                      <a:pt x="72" y="1"/>
                    </a:moveTo>
                    <a:cubicBezTo>
                      <a:pt x="51" y="1"/>
                      <a:pt x="42" y="11"/>
                      <a:pt x="31" y="21"/>
                    </a:cubicBezTo>
                    <a:cubicBezTo>
                      <a:pt x="1" y="52"/>
                      <a:pt x="1" y="92"/>
                      <a:pt x="31" y="122"/>
                    </a:cubicBezTo>
                    <a:cubicBezTo>
                      <a:pt x="42" y="133"/>
                      <a:pt x="51" y="133"/>
                      <a:pt x="72" y="133"/>
                    </a:cubicBezTo>
                    <a:cubicBezTo>
                      <a:pt x="92" y="133"/>
                      <a:pt x="102" y="133"/>
                      <a:pt x="123" y="122"/>
                    </a:cubicBezTo>
                    <a:cubicBezTo>
                      <a:pt x="143" y="92"/>
                      <a:pt x="143" y="52"/>
                      <a:pt x="123" y="21"/>
                    </a:cubicBezTo>
                    <a:cubicBezTo>
                      <a:pt x="102" y="1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80" name="Google Shape;27180;p28"/>
            <p:cNvGrpSpPr/>
            <p:nvPr/>
          </p:nvGrpSpPr>
          <p:grpSpPr>
            <a:xfrm rot="-504858">
              <a:off x="-358768" y="1243041"/>
              <a:ext cx="129214" cy="125814"/>
              <a:chOff x="2070280" y="1284575"/>
              <a:chExt cx="56090" cy="54611"/>
            </a:xfrm>
          </p:grpSpPr>
          <p:sp>
            <p:nvSpPr>
              <p:cNvPr id="27181" name="Google Shape;27181;p28"/>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2" name="Google Shape;27182;p28"/>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3" name="Google Shape;27183;p28"/>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4" name="Google Shape;27184;p28"/>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5" name="Google Shape;27185;p28"/>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6" name="Google Shape;27186;p28"/>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7" name="Google Shape;27187;p28"/>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8" name="Google Shape;27188;p28"/>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9" name="Google Shape;27189;p28"/>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0" name="Google Shape;27190;p28"/>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1" name="Google Shape;27191;p28"/>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2" name="Google Shape;27192;p28"/>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3" name="Google Shape;27193;p28"/>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4" name="Google Shape;27194;p28"/>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95" name="Google Shape;27195;p28"/>
            <p:cNvGrpSpPr/>
            <p:nvPr/>
          </p:nvGrpSpPr>
          <p:grpSpPr>
            <a:xfrm rot="-504858">
              <a:off x="-42814" y="820423"/>
              <a:ext cx="129214" cy="125814"/>
              <a:chOff x="2070280" y="1284575"/>
              <a:chExt cx="56090" cy="54611"/>
            </a:xfrm>
          </p:grpSpPr>
          <p:sp>
            <p:nvSpPr>
              <p:cNvPr id="27196" name="Google Shape;27196;p28"/>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7" name="Google Shape;27197;p28"/>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8" name="Google Shape;27198;p28"/>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9" name="Google Shape;27199;p28"/>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0" name="Google Shape;27200;p28"/>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1" name="Google Shape;27201;p28"/>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2" name="Google Shape;27202;p28"/>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3" name="Google Shape;27203;p28"/>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4" name="Google Shape;27204;p28"/>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5" name="Google Shape;27205;p28"/>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6" name="Google Shape;27206;p28"/>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7" name="Google Shape;27207;p28"/>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8" name="Google Shape;27208;p28"/>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9" name="Google Shape;27209;p28"/>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10" name="Google Shape;27210;p28"/>
            <p:cNvGrpSpPr/>
            <p:nvPr/>
          </p:nvGrpSpPr>
          <p:grpSpPr>
            <a:xfrm rot="-504858">
              <a:off x="-754841" y="1163322"/>
              <a:ext cx="129214" cy="125814"/>
              <a:chOff x="2070280" y="1284575"/>
              <a:chExt cx="56090" cy="54611"/>
            </a:xfrm>
          </p:grpSpPr>
          <p:sp>
            <p:nvSpPr>
              <p:cNvPr id="27211" name="Google Shape;27211;p28"/>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2" name="Google Shape;27212;p28"/>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3" name="Google Shape;27213;p28"/>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4" name="Google Shape;27214;p28"/>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5" name="Google Shape;27215;p28"/>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6" name="Google Shape;27216;p28"/>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7" name="Google Shape;27217;p28"/>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8" name="Google Shape;27218;p28"/>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9" name="Google Shape;27219;p28"/>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0" name="Google Shape;27220;p28"/>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1" name="Google Shape;27221;p28"/>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2" name="Google Shape;27222;p28"/>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3" name="Google Shape;27223;p28"/>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4" name="Google Shape;27224;p28"/>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25" name="Google Shape;27225;p28"/>
            <p:cNvGrpSpPr/>
            <p:nvPr/>
          </p:nvGrpSpPr>
          <p:grpSpPr>
            <a:xfrm rot="-504858">
              <a:off x="-1011038" y="983091"/>
              <a:ext cx="129214" cy="125814"/>
              <a:chOff x="2070280" y="1284575"/>
              <a:chExt cx="56090" cy="54611"/>
            </a:xfrm>
          </p:grpSpPr>
          <p:sp>
            <p:nvSpPr>
              <p:cNvPr id="27226" name="Google Shape;27226;p28"/>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7" name="Google Shape;27227;p28"/>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8" name="Google Shape;27228;p28"/>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9" name="Google Shape;27229;p28"/>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0" name="Google Shape;27230;p28"/>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1" name="Google Shape;27231;p28"/>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2" name="Google Shape;27232;p28"/>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3" name="Google Shape;27233;p28"/>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4" name="Google Shape;27234;p28"/>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5" name="Google Shape;27235;p28"/>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6" name="Google Shape;27236;p28"/>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7" name="Google Shape;27237;p28"/>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8" name="Google Shape;27238;p28"/>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9" name="Google Shape;27239;p28"/>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40" name="Google Shape;27240;p28"/>
            <p:cNvGrpSpPr/>
            <p:nvPr/>
          </p:nvGrpSpPr>
          <p:grpSpPr>
            <a:xfrm rot="-504858">
              <a:off x="-1666016" y="1342471"/>
              <a:ext cx="129214" cy="125814"/>
              <a:chOff x="2070280" y="1284575"/>
              <a:chExt cx="56090" cy="54611"/>
            </a:xfrm>
          </p:grpSpPr>
          <p:sp>
            <p:nvSpPr>
              <p:cNvPr id="27241" name="Google Shape;27241;p28"/>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2" name="Google Shape;27242;p28"/>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3" name="Google Shape;27243;p28"/>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4" name="Google Shape;27244;p28"/>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5" name="Google Shape;27245;p28"/>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6" name="Google Shape;27246;p28"/>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7" name="Google Shape;27247;p28"/>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8" name="Google Shape;27248;p28"/>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9" name="Google Shape;27249;p28"/>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0" name="Google Shape;27250;p28"/>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1" name="Google Shape;27251;p28"/>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2" name="Google Shape;27252;p28"/>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3" name="Google Shape;27253;p28"/>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4" name="Google Shape;27254;p28"/>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55" name="Google Shape;27255;p28"/>
            <p:cNvGrpSpPr/>
            <p:nvPr/>
          </p:nvGrpSpPr>
          <p:grpSpPr>
            <a:xfrm rot="-504858">
              <a:off x="-2441340" y="1384468"/>
              <a:ext cx="129214" cy="125814"/>
              <a:chOff x="2070280" y="1284575"/>
              <a:chExt cx="56090" cy="54611"/>
            </a:xfrm>
          </p:grpSpPr>
          <p:sp>
            <p:nvSpPr>
              <p:cNvPr id="27256" name="Google Shape;27256;p28"/>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7" name="Google Shape;27257;p28"/>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8" name="Google Shape;27258;p28"/>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9" name="Google Shape;27259;p28"/>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0" name="Google Shape;27260;p28"/>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1" name="Google Shape;27261;p28"/>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2" name="Google Shape;27262;p28"/>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3" name="Google Shape;27263;p28"/>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4" name="Google Shape;27264;p28"/>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5" name="Google Shape;27265;p28"/>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6" name="Google Shape;27266;p28"/>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7" name="Google Shape;27267;p28"/>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8" name="Google Shape;27268;p28"/>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9" name="Google Shape;27269;p28"/>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70" name="Google Shape;27270;p28"/>
            <p:cNvGrpSpPr/>
            <p:nvPr/>
          </p:nvGrpSpPr>
          <p:grpSpPr>
            <a:xfrm rot="-504858">
              <a:off x="-2187098" y="750223"/>
              <a:ext cx="129214" cy="125814"/>
              <a:chOff x="2070280" y="1284575"/>
              <a:chExt cx="56090" cy="54611"/>
            </a:xfrm>
          </p:grpSpPr>
          <p:sp>
            <p:nvSpPr>
              <p:cNvPr id="27271" name="Google Shape;27271;p28"/>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2" name="Google Shape;27272;p28"/>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3" name="Google Shape;27273;p28"/>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4" name="Google Shape;27274;p28"/>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5" name="Google Shape;27275;p28"/>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6" name="Google Shape;27276;p28"/>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7" name="Google Shape;27277;p28"/>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8" name="Google Shape;27278;p28"/>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9" name="Google Shape;27279;p28"/>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0" name="Google Shape;27280;p28"/>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1" name="Google Shape;27281;p28"/>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2" name="Google Shape;27282;p28"/>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3" name="Google Shape;27283;p28"/>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4" name="Google Shape;27284;p28"/>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85" name="Google Shape;27285;p28"/>
            <p:cNvGrpSpPr/>
            <p:nvPr/>
          </p:nvGrpSpPr>
          <p:grpSpPr>
            <a:xfrm rot="-504858">
              <a:off x="-1746681" y="1004460"/>
              <a:ext cx="129214" cy="125814"/>
              <a:chOff x="2070280" y="1284575"/>
              <a:chExt cx="56090" cy="54611"/>
            </a:xfrm>
          </p:grpSpPr>
          <p:sp>
            <p:nvSpPr>
              <p:cNvPr id="27286" name="Google Shape;27286;p28"/>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7" name="Google Shape;27287;p28"/>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8" name="Google Shape;27288;p28"/>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9" name="Google Shape;27289;p28"/>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0" name="Google Shape;27290;p28"/>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1" name="Google Shape;27291;p28"/>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2" name="Google Shape;27292;p28"/>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3" name="Google Shape;27293;p28"/>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4" name="Google Shape;27294;p28"/>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5" name="Google Shape;27295;p28"/>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6" name="Google Shape;27296;p28"/>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7" name="Google Shape;27297;p28"/>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8" name="Google Shape;27298;p28"/>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9" name="Google Shape;27299;p28"/>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00" name="Google Shape;27300;p28"/>
            <p:cNvGrpSpPr/>
            <p:nvPr/>
          </p:nvGrpSpPr>
          <p:grpSpPr>
            <a:xfrm rot="-504858">
              <a:off x="-2093245" y="86968"/>
              <a:ext cx="129214" cy="125814"/>
              <a:chOff x="2070280" y="1284575"/>
              <a:chExt cx="56090" cy="54611"/>
            </a:xfrm>
          </p:grpSpPr>
          <p:sp>
            <p:nvSpPr>
              <p:cNvPr id="27301" name="Google Shape;27301;p28"/>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2" name="Google Shape;27302;p28"/>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3" name="Google Shape;27303;p28"/>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4" name="Google Shape;27304;p28"/>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5" name="Google Shape;27305;p28"/>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6" name="Google Shape;27306;p28"/>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7" name="Google Shape;27307;p28"/>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8" name="Google Shape;27308;p28"/>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9" name="Google Shape;27309;p28"/>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0" name="Google Shape;27310;p28"/>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1" name="Google Shape;27311;p28"/>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2" name="Google Shape;27312;p28"/>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3" name="Google Shape;27313;p28"/>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4" name="Google Shape;27314;p28"/>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15" name="Google Shape;27315;p28"/>
            <p:cNvGrpSpPr/>
            <p:nvPr/>
          </p:nvGrpSpPr>
          <p:grpSpPr>
            <a:xfrm rot="-504858">
              <a:off x="-1477573" y="707894"/>
              <a:ext cx="129214" cy="125814"/>
              <a:chOff x="2070280" y="1284575"/>
              <a:chExt cx="56090" cy="54611"/>
            </a:xfrm>
          </p:grpSpPr>
          <p:sp>
            <p:nvSpPr>
              <p:cNvPr id="27316" name="Google Shape;27316;p28"/>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7" name="Google Shape;27317;p28"/>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8" name="Google Shape;27318;p28"/>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9" name="Google Shape;27319;p28"/>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0" name="Google Shape;27320;p28"/>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1" name="Google Shape;27321;p28"/>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2" name="Google Shape;27322;p28"/>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3" name="Google Shape;27323;p28"/>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4" name="Google Shape;27324;p28"/>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5" name="Google Shape;27325;p28"/>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6" name="Google Shape;27326;p28"/>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7" name="Google Shape;27327;p28"/>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8" name="Google Shape;27328;p28"/>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9" name="Google Shape;27329;p28"/>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30" name="Google Shape;27330;p28"/>
            <p:cNvGrpSpPr/>
            <p:nvPr/>
          </p:nvGrpSpPr>
          <p:grpSpPr>
            <a:xfrm rot="-504858">
              <a:off x="-1278097" y="643075"/>
              <a:ext cx="129214" cy="125814"/>
              <a:chOff x="2070280" y="1284575"/>
              <a:chExt cx="56090" cy="54611"/>
            </a:xfrm>
          </p:grpSpPr>
          <p:sp>
            <p:nvSpPr>
              <p:cNvPr id="27331" name="Google Shape;27331;p28"/>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2" name="Google Shape;27332;p28"/>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3" name="Google Shape;27333;p28"/>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4" name="Google Shape;27334;p28"/>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5" name="Google Shape;27335;p28"/>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6" name="Google Shape;27336;p28"/>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7" name="Google Shape;27337;p28"/>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8" name="Google Shape;27338;p28"/>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9" name="Google Shape;27339;p28"/>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0" name="Google Shape;27340;p28"/>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1" name="Google Shape;27341;p28"/>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2" name="Google Shape;27342;p28"/>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3" name="Google Shape;27343;p28"/>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4" name="Google Shape;27344;p28"/>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45" name="Google Shape;27345;p28"/>
            <p:cNvGrpSpPr/>
            <p:nvPr/>
          </p:nvGrpSpPr>
          <p:grpSpPr>
            <a:xfrm rot="-504858">
              <a:off x="-1062120" y="689785"/>
              <a:ext cx="129214" cy="125814"/>
              <a:chOff x="2070280" y="1284575"/>
              <a:chExt cx="56090" cy="54611"/>
            </a:xfrm>
          </p:grpSpPr>
          <p:sp>
            <p:nvSpPr>
              <p:cNvPr id="27346" name="Google Shape;27346;p28"/>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7" name="Google Shape;27347;p28"/>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8" name="Google Shape;27348;p28"/>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9" name="Google Shape;27349;p28"/>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0" name="Google Shape;27350;p28"/>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1" name="Google Shape;27351;p28"/>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2" name="Google Shape;27352;p28"/>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3" name="Google Shape;27353;p28"/>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4" name="Google Shape;27354;p28"/>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5" name="Google Shape;27355;p28"/>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6" name="Google Shape;27356;p28"/>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7" name="Google Shape;27357;p28"/>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8" name="Google Shape;27358;p28"/>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9" name="Google Shape;27359;p28"/>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60" name="Google Shape;27360;p28"/>
            <p:cNvGrpSpPr/>
            <p:nvPr/>
          </p:nvGrpSpPr>
          <p:grpSpPr>
            <a:xfrm rot="-504858">
              <a:off x="-1631127" y="198924"/>
              <a:ext cx="129214" cy="125814"/>
              <a:chOff x="2070280" y="1284575"/>
              <a:chExt cx="56090" cy="54611"/>
            </a:xfrm>
          </p:grpSpPr>
          <p:sp>
            <p:nvSpPr>
              <p:cNvPr id="27361" name="Google Shape;27361;p28"/>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2" name="Google Shape;27362;p28"/>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3" name="Google Shape;27363;p28"/>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4" name="Google Shape;27364;p28"/>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5" name="Google Shape;27365;p28"/>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6" name="Google Shape;27366;p28"/>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7" name="Google Shape;27367;p28"/>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8" name="Google Shape;27368;p28"/>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9" name="Google Shape;27369;p28"/>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0" name="Google Shape;27370;p28"/>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1" name="Google Shape;27371;p28"/>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2" name="Google Shape;27372;p28"/>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3" name="Google Shape;27373;p28"/>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4" name="Google Shape;27374;p28"/>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75" name="Google Shape;27375;p28"/>
            <p:cNvGrpSpPr/>
            <p:nvPr/>
          </p:nvGrpSpPr>
          <p:grpSpPr>
            <a:xfrm rot="-504858">
              <a:off x="-638789" y="209859"/>
              <a:ext cx="129214" cy="125814"/>
              <a:chOff x="2070280" y="1284575"/>
              <a:chExt cx="56090" cy="54611"/>
            </a:xfrm>
          </p:grpSpPr>
          <p:sp>
            <p:nvSpPr>
              <p:cNvPr id="27376" name="Google Shape;27376;p28"/>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7" name="Google Shape;27377;p28"/>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8" name="Google Shape;27378;p28"/>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9" name="Google Shape;27379;p28"/>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0" name="Google Shape;27380;p28"/>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1" name="Google Shape;27381;p28"/>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2" name="Google Shape;27382;p28"/>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3" name="Google Shape;27383;p28"/>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4" name="Google Shape;27384;p28"/>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5" name="Google Shape;27385;p28"/>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6" name="Google Shape;27386;p28"/>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7" name="Google Shape;27387;p28"/>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8" name="Google Shape;27388;p28"/>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9" name="Google Shape;27389;p28"/>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90" name="Google Shape;27390;p28"/>
            <p:cNvGrpSpPr/>
            <p:nvPr/>
          </p:nvGrpSpPr>
          <p:grpSpPr>
            <a:xfrm rot="-504858">
              <a:off x="-793758" y="196161"/>
              <a:ext cx="129214" cy="125814"/>
              <a:chOff x="2070280" y="1284575"/>
              <a:chExt cx="56090" cy="54611"/>
            </a:xfrm>
          </p:grpSpPr>
          <p:sp>
            <p:nvSpPr>
              <p:cNvPr id="27391" name="Google Shape;27391;p28"/>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2" name="Google Shape;27392;p28"/>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3" name="Google Shape;27393;p28"/>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4" name="Google Shape;27394;p28"/>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5" name="Google Shape;27395;p28"/>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6" name="Google Shape;27396;p28"/>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7" name="Google Shape;27397;p28"/>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8" name="Google Shape;27398;p28"/>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9" name="Google Shape;27399;p28"/>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0" name="Google Shape;27400;p28"/>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1" name="Google Shape;27401;p28"/>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2" name="Google Shape;27402;p28"/>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3" name="Google Shape;27403;p28"/>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4" name="Google Shape;27404;p28"/>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05" name="Google Shape;27405;p28"/>
            <p:cNvGrpSpPr/>
            <p:nvPr/>
          </p:nvGrpSpPr>
          <p:grpSpPr>
            <a:xfrm rot="-504858">
              <a:off x="-578380" y="15719"/>
              <a:ext cx="129214" cy="125814"/>
              <a:chOff x="2070280" y="1284575"/>
              <a:chExt cx="56090" cy="54611"/>
            </a:xfrm>
          </p:grpSpPr>
          <p:sp>
            <p:nvSpPr>
              <p:cNvPr id="27406" name="Google Shape;27406;p28"/>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7" name="Google Shape;27407;p28"/>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8" name="Google Shape;27408;p28"/>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9" name="Google Shape;27409;p28"/>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0" name="Google Shape;27410;p28"/>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1" name="Google Shape;27411;p28"/>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2" name="Google Shape;27412;p28"/>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3" name="Google Shape;27413;p28"/>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4" name="Google Shape;27414;p28"/>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5" name="Google Shape;27415;p28"/>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6" name="Google Shape;27416;p28"/>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7" name="Google Shape;27417;p28"/>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8" name="Google Shape;27418;p28"/>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9" name="Google Shape;27419;p28"/>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20" name="Google Shape;27420;p28"/>
            <p:cNvGrpSpPr/>
            <p:nvPr/>
          </p:nvGrpSpPr>
          <p:grpSpPr>
            <a:xfrm rot="-504858">
              <a:off x="-26221" y="256433"/>
              <a:ext cx="240848" cy="254266"/>
              <a:chOff x="2193097" y="745802"/>
              <a:chExt cx="104549" cy="110368"/>
            </a:xfrm>
          </p:grpSpPr>
          <p:sp>
            <p:nvSpPr>
              <p:cNvPr id="27421" name="Google Shape;27421;p28"/>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2" name="Google Shape;27422;p28"/>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3" name="Google Shape;27423;p28"/>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4" name="Google Shape;27424;p28"/>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5" name="Google Shape;27425;p28"/>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6" name="Google Shape;27426;p28"/>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7" name="Google Shape;27427;p28"/>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8" name="Google Shape;27428;p28"/>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9" name="Google Shape;27429;p28"/>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0" name="Google Shape;27430;p28"/>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1" name="Google Shape;27431;p28"/>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2" name="Google Shape;27432;p28"/>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3" name="Google Shape;27433;p28"/>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4" name="Google Shape;27434;p28"/>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35" name="Google Shape;27435;p28"/>
            <p:cNvGrpSpPr/>
            <p:nvPr/>
          </p:nvGrpSpPr>
          <p:grpSpPr>
            <a:xfrm rot="-504858">
              <a:off x="-517055" y="-399406"/>
              <a:ext cx="240848" cy="254266"/>
              <a:chOff x="2193097" y="745802"/>
              <a:chExt cx="104549" cy="110368"/>
            </a:xfrm>
          </p:grpSpPr>
          <p:sp>
            <p:nvSpPr>
              <p:cNvPr id="27436" name="Google Shape;27436;p28"/>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7" name="Google Shape;27437;p28"/>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8" name="Google Shape;27438;p28"/>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9" name="Google Shape;27439;p28"/>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0" name="Google Shape;27440;p28"/>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1" name="Google Shape;27441;p28"/>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2" name="Google Shape;27442;p28"/>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3" name="Google Shape;27443;p28"/>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4" name="Google Shape;27444;p28"/>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5" name="Google Shape;27445;p28"/>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6" name="Google Shape;27446;p28"/>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7" name="Google Shape;27447;p28"/>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8" name="Google Shape;27448;p28"/>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9" name="Google Shape;27449;p28"/>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50" name="Google Shape;27450;p28"/>
            <p:cNvGrpSpPr/>
            <p:nvPr/>
          </p:nvGrpSpPr>
          <p:grpSpPr>
            <a:xfrm rot="-504858">
              <a:off x="-813378" y="-69179"/>
              <a:ext cx="240848" cy="254266"/>
              <a:chOff x="2193097" y="745802"/>
              <a:chExt cx="104549" cy="110368"/>
            </a:xfrm>
          </p:grpSpPr>
          <p:sp>
            <p:nvSpPr>
              <p:cNvPr id="27451" name="Google Shape;27451;p28"/>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2" name="Google Shape;27452;p28"/>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3" name="Google Shape;27453;p28"/>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4" name="Google Shape;27454;p28"/>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5" name="Google Shape;27455;p28"/>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6" name="Google Shape;27456;p28"/>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7" name="Google Shape;27457;p28"/>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8" name="Google Shape;27458;p28"/>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9" name="Google Shape;27459;p28"/>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0" name="Google Shape;27460;p28"/>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1" name="Google Shape;27461;p28"/>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2" name="Google Shape;27462;p28"/>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3" name="Google Shape;27463;p28"/>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4" name="Google Shape;27464;p28"/>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65" name="Google Shape;27465;p28"/>
            <p:cNvGrpSpPr/>
            <p:nvPr/>
          </p:nvGrpSpPr>
          <p:grpSpPr>
            <a:xfrm rot="-504858">
              <a:off x="-1743450" y="430627"/>
              <a:ext cx="240848" cy="254266"/>
              <a:chOff x="2193097" y="745802"/>
              <a:chExt cx="104549" cy="110368"/>
            </a:xfrm>
          </p:grpSpPr>
          <p:sp>
            <p:nvSpPr>
              <p:cNvPr id="27466" name="Google Shape;27466;p28"/>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7" name="Google Shape;27467;p28"/>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8" name="Google Shape;27468;p28"/>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9" name="Google Shape;27469;p28"/>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0" name="Google Shape;27470;p28"/>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1" name="Google Shape;27471;p28"/>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2" name="Google Shape;27472;p28"/>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3" name="Google Shape;27473;p28"/>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4" name="Google Shape;27474;p28"/>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5" name="Google Shape;27475;p28"/>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6" name="Google Shape;27476;p28"/>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7" name="Google Shape;27477;p28"/>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8" name="Google Shape;27478;p28"/>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9" name="Google Shape;27479;p28"/>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80" name="Google Shape;27480;p28"/>
            <p:cNvGrpSpPr/>
            <p:nvPr/>
          </p:nvGrpSpPr>
          <p:grpSpPr>
            <a:xfrm rot="-504936">
              <a:off x="-2181781" y="1342262"/>
              <a:ext cx="191092" cy="201762"/>
              <a:chOff x="2193097" y="745802"/>
              <a:chExt cx="104549" cy="110368"/>
            </a:xfrm>
          </p:grpSpPr>
          <p:sp>
            <p:nvSpPr>
              <p:cNvPr id="27481" name="Google Shape;27481;p28"/>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2" name="Google Shape;27482;p28"/>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3" name="Google Shape;27483;p28"/>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4" name="Google Shape;27484;p28"/>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5" name="Google Shape;27485;p28"/>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6" name="Google Shape;27486;p28"/>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7" name="Google Shape;27487;p28"/>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8" name="Google Shape;27488;p28"/>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9" name="Google Shape;27489;p28"/>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0" name="Google Shape;27490;p28"/>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1" name="Google Shape;27491;p28"/>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2" name="Google Shape;27492;p28"/>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3" name="Google Shape;27493;p28"/>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4" name="Google Shape;27494;p28"/>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95" name="Google Shape;27495;p28"/>
            <p:cNvGrpSpPr/>
            <p:nvPr/>
          </p:nvGrpSpPr>
          <p:grpSpPr>
            <a:xfrm rot="-504858">
              <a:off x="-1940386" y="1079178"/>
              <a:ext cx="254034" cy="243498"/>
              <a:chOff x="1533749" y="726819"/>
              <a:chExt cx="110272" cy="105693"/>
            </a:xfrm>
          </p:grpSpPr>
          <p:sp>
            <p:nvSpPr>
              <p:cNvPr id="27496" name="Google Shape;27496;p28"/>
              <p:cNvSpPr/>
              <p:nvPr/>
            </p:nvSpPr>
            <p:spPr>
              <a:xfrm>
                <a:off x="1571429" y="764261"/>
                <a:ext cx="34865" cy="30859"/>
              </a:xfrm>
              <a:custGeom>
                <a:avLst/>
                <a:gdLst/>
                <a:ahLst/>
                <a:cxnLst/>
                <a:rect l="l" t="t" r="r" b="b"/>
                <a:pathLst>
                  <a:path w="731" h="647" extrusionOk="0">
                    <a:moveTo>
                      <a:pt x="367" y="0"/>
                    </a:moveTo>
                    <a:cubicBezTo>
                      <a:pt x="232" y="0"/>
                      <a:pt x="109" y="84"/>
                      <a:pt x="61" y="211"/>
                    </a:cubicBezTo>
                    <a:cubicBezTo>
                      <a:pt x="0" y="384"/>
                      <a:pt x="92" y="567"/>
                      <a:pt x="254" y="628"/>
                    </a:cubicBezTo>
                    <a:cubicBezTo>
                      <a:pt x="291" y="641"/>
                      <a:pt x="328" y="647"/>
                      <a:pt x="364" y="647"/>
                    </a:cubicBezTo>
                    <a:cubicBezTo>
                      <a:pt x="498" y="647"/>
                      <a:pt x="622" y="563"/>
                      <a:pt x="670" y="435"/>
                    </a:cubicBezTo>
                    <a:cubicBezTo>
                      <a:pt x="731" y="263"/>
                      <a:pt x="640" y="80"/>
                      <a:pt x="477" y="19"/>
                    </a:cubicBezTo>
                    <a:cubicBezTo>
                      <a:pt x="441" y="6"/>
                      <a:pt x="404" y="0"/>
                      <a:pt x="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7" name="Google Shape;27497;p28"/>
              <p:cNvSpPr/>
              <p:nvPr/>
            </p:nvSpPr>
            <p:spPr>
              <a:xfrm>
                <a:off x="1582160" y="726819"/>
                <a:ext cx="43498" cy="40493"/>
              </a:xfrm>
              <a:custGeom>
                <a:avLst/>
                <a:gdLst/>
                <a:ahLst/>
                <a:cxnLst/>
                <a:rect l="l" t="t" r="r" b="b"/>
                <a:pathLst>
                  <a:path w="912" h="849" extrusionOk="0">
                    <a:moveTo>
                      <a:pt x="405" y="1"/>
                    </a:moveTo>
                    <a:cubicBezTo>
                      <a:pt x="206" y="1"/>
                      <a:pt x="0" y="110"/>
                      <a:pt x="9" y="297"/>
                    </a:cubicBezTo>
                    <a:cubicBezTo>
                      <a:pt x="9" y="540"/>
                      <a:pt x="80" y="753"/>
                      <a:pt x="222" y="834"/>
                    </a:cubicBezTo>
                    <a:cubicBezTo>
                      <a:pt x="222" y="845"/>
                      <a:pt x="232" y="845"/>
                      <a:pt x="232" y="845"/>
                    </a:cubicBezTo>
                    <a:lnTo>
                      <a:pt x="252" y="845"/>
                    </a:lnTo>
                    <a:cubicBezTo>
                      <a:pt x="268" y="848"/>
                      <a:pt x="284" y="849"/>
                      <a:pt x="300" y="849"/>
                    </a:cubicBezTo>
                    <a:cubicBezTo>
                      <a:pt x="450" y="849"/>
                      <a:pt x="613" y="726"/>
                      <a:pt x="760" y="561"/>
                    </a:cubicBezTo>
                    <a:cubicBezTo>
                      <a:pt x="911" y="398"/>
                      <a:pt x="749" y="124"/>
                      <a:pt x="546" y="23"/>
                    </a:cubicBezTo>
                    <a:cubicBezTo>
                      <a:pt x="536" y="23"/>
                      <a:pt x="536" y="13"/>
                      <a:pt x="536" y="13"/>
                    </a:cubicBezTo>
                    <a:lnTo>
                      <a:pt x="516" y="13"/>
                    </a:lnTo>
                    <a:cubicBezTo>
                      <a:pt x="480" y="5"/>
                      <a:pt x="443" y="1"/>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8" name="Google Shape;27498;p28"/>
              <p:cNvSpPr/>
              <p:nvPr/>
            </p:nvSpPr>
            <p:spPr>
              <a:xfrm>
                <a:off x="1588838" y="751621"/>
                <a:ext cx="16979" cy="15024"/>
              </a:xfrm>
              <a:custGeom>
                <a:avLst/>
                <a:gdLst/>
                <a:ahLst/>
                <a:cxnLst/>
                <a:rect l="l" t="t" r="r" b="b"/>
                <a:pathLst>
                  <a:path w="356" h="315" extrusionOk="0">
                    <a:moveTo>
                      <a:pt x="163" y="0"/>
                    </a:moveTo>
                    <a:cubicBezTo>
                      <a:pt x="82" y="0"/>
                      <a:pt x="0" y="41"/>
                      <a:pt x="11" y="111"/>
                    </a:cubicBezTo>
                    <a:cubicBezTo>
                      <a:pt x="11" y="172"/>
                      <a:pt x="21" y="223"/>
                      <a:pt x="41" y="264"/>
                    </a:cubicBezTo>
                    <a:cubicBezTo>
                      <a:pt x="61" y="264"/>
                      <a:pt x="92" y="274"/>
                      <a:pt x="112" y="284"/>
                    </a:cubicBezTo>
                    <a:lnTo>
                      <a:pt x="173" y="314"/>
                    </a:lnTo>
                    <a:cubicBezTo>
                      <a:pt x="214" y="294"/>
                      <a:pt x="264" y="264"/>
                      <a:pt x="295" y="223"/>
                    </a:cubicBezTo>
                    <a:cubicBezTo>
                      <a:pt x="356" y="152"/>
                      <a:pt x="295" y="50"/>
                      <a:pt x="214" y="10"/>
                    </a:cubicBezTo>
                    <a:cubicBezTo>
                      <a:pt x="203" y="10"/>
                      <a:pt x="203"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9" name="Google Shape;27499;p28"/>
              <p:cNvSpPr/>
              <p:nvPr/>
            </p:nvSpPr>
            <p:spPr>
              <a:xfrm>
                <a:off x="1542382" y="732972"/>
                <a:ext cx="43116" cy="38967"/>
              </a:xfrm>
              <a:custGeom>
                <a:avLst/>
                <a:gdLst/>
                <a:ahLst/>
                <a:cxnLst/>
                <a:rect l="l" t="t" r="r" b="b"/>
                <a:pathLst>
                  <a:path w="904" h="817" extrusionOk="0">
                    <a:moveTo>
                      <a:pt x="537" y="0"/>
                    </a:moveTo>
                    <a:cubicBezTo>
                      <a:pt x="436" y="0"/>
                      <a:pt x="325" y="32"/>
                      <a:pt x="234" y="87"/>
                    </a:cubicBezTo>
                    <a:lnTo>
                      <a:pt x="224" y="97"/>
                    </a:lnTo>
                    <a:lnTo>
                      <a:pt x="214" y="107"/>
                    </a:lnTo>
                    <a:cubicBezTo>
                      <a:pt x="62" y="279"/>
                      <a:pt x="1" y="583"/>
                      <a:pt x="204" y="695"/>
                    </a:cubicBezTo>
                    <a:cubicBezTo>
                      <a:pt x="345" y="769"/>
                      <a:pt x="490" y="816"/>
                      <a:pt x="614" y="816"/>
                    </a:cubicBezTo>
                    <a:cubicBezTo>
                      <a:pt x="677" y="816"/>
                      <a:pt x="734" y="804"/>
                      <a:pt x="782" y="777"/>
                    </a:cubicBezTo>
                    <a:cubicBezTo>
                      <a:pt x="792" y="777"/>
                      <a:pt x="792" y="766"/>
                      <a:pt x="802" y="766"/>
                    </a:cubicBezTo>
                    <a:cubicBezTo>
                      <a:pt x="802" y="766"/>
                      <a:pt x="802" y="756"/>
                      <a:pt x="812" y="756"/>
                    </a:cubicBezTo>
                    <a:cubicBezTo>
                      <a:pt x="904" y="624"/>
                      <a:pt x="893" y="401"/>
                      <a:pt x="812" y="168"/>
                    </a:cubicBezTo>
                    <a:cubicBezTo>
                      <a:pt x="773" y="50"/>
                      <a:pt x="662" y="0"/>
                      <a:pt x="5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0" name="Google Shape;27500;p28"/>
              <p:cNvSpPr/>
              <p:nvPr/>
            </p:nvSpPr>
            <p:spPr>
              <a:xfrm>
                <a:off x="1565610" y="755485"/>
                <a:ext cx="16502" cy="15024"/>
              </a:xfrm>
              <a:custGeom>
                <a:avLst/>
                <a:gdLst/>
                <a:ahLst/>
                <a:cxnLst/>
                <a:rect l="l" t="t" r="r" b="b"/>
                <a:pathLst>
                  <a:path w="346" h="315" extrusionOk="0">
                    <a:moveTo>
                      <a:pt x="203" y="0"/>
                    </a:moveTo>
                    <a:cubicBezTo>
                      <a:pt x="173" y="0"/>
                      <a:pt x="122" y="10"/>
                      <a:pt x="92" y="30"/>
                    </a:cubicBezTo>
                    <a:lnTo>
                      <a:pt x="92" y="41"/>
                    </a:lnTo>
                    <a:lnTo>
                      <a:pt x="82" y="41"/>
                    </a:lnTo>
                    <a:cubicBezTo>
                      <a:pt x="21" y="111"/>
                      <a:pt x="1" y="223"/>
                      <a:pt x="82" y="264"/>
                    </a:cubicBezTo>
                    <a:cubicBezTo>
                      <a:pt x="133" y="294"/>
                      <a:pt x="183" y="314"/>
                      <a:pt x="234" y="314"/>
                    </a:cubicBezTo>
                    <a:cubicBezTo>
                      <a:pt x="255" y="274"/>
                      <a:pt x="295" y="244"/>
                      <a:pt x="336" y="223"/>
                    </a:cubicBezTo>
                    <a:cubicBezTo>
                      <a:pt x="345" y="172"/>
                      <a:pt x="336" y="122"/>
                      <a:pt x="315" y="61"/>
                    </a:cubicBezTo>
                    <a:cubicBezTo>
                      <a:pt x="305" y="21"/>
                      <a:pt x="25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1" name="Google Shape;27501;p28"/>
              <p:cNvSpPr/>
              <p:nvPr/>
            </p:nvSpPr>
            <p:spPr>
              <a:xfrm>
                <a:off x="1533749" y="766788"/>
                <a:ext cx="42067" cy="39635"/>
              </a:xfrm>
              <a:custGeom>
                <a:avLst/>
                <a:gdLst/>
                <a:ahLst/>
                <a:cxnLst/>
                <a:rect l="l" t="t" r="r" b="b"/>
                <a:pathLst>
                  <a:path w="882" h="831" extrusionOk="0">
                    <a:moveTo>
                      <a:pt x="323" y="1"/>
                    </a:moveTo>
                    <a:cubicBezTo>
                      <a:pt x="136" y="1"/>
                      <a:pt x="1" y="249"/>
                      <a:pt x="19" y="463"/>
                    </a:cubicBezTo>
                    <a:lnTo>
                      <a:pt x="19" y="483"/>
                    </a:lnTo>
                    <a:lnTo>
                      <a:pt x="19" y="494"/>
                    </a:lnTo>
                    <a:cubicBezTo>
                      <a:pt x="76" y="672"/>
                      <a:pt x="243" y="830"/>
                      <a:pt x="406" y="830"/>
                    </a:cubicBezTo>
                    <a:cubicBezTo>
                      <a:pt x="447" y="830"/>
                      <a:pt x="488" y="820"/>
                      <a:pt x="527" y="798"/>
                    </a:cubicBezTo>
                    <a:cubicBezTo>
                      <a:pt x="729" y="666"/>
                      <a:pt x="882" y="494"/>
                      <a:pt x="882" y="331"/>
                    </a:cubicBezTo>
                    <a:lnTo>
                      <a:pt x="882" y="321"/>
                    </a:lnTo>
                    <a:lnTo>
                      <a:pt x="882" y="300"/>
                    </a:lnTo>
                    <a:cubicBezTo>
                      <a:pt x="821" y="158"/>
                      <a:pt x="618" y="47"/>
                      <a:pt x="375" y="7"/>
                    </a:cubicBezTo>
                    <a:cubicBezTo>
                      <a:pt x="357" y="3"/>
                      <a:pt x="340" y="1"/>
                      <a:pt x="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2" name="Google Shape;27502;p28"/>
              <p:cNvSpPr/>
              <p:nvPr/>
            </p:nvSpPr>
            <p:spPr>
              <a:xfrm>
                <a:off x="1559791" y="776280"/>
                <a:ext cx="15072" cy="15024"/>
              </a:xfrm>
              <a:custGeom>
                <a:avLst/>
                <a:gdLst/>
                <a:ahLst/>
                <a:cxnLst/>
                <a:rect l="l" t="t" r="r" b="b"/>
                <a:pathLst>
                  <a:path w="316" h="315" extrusionOk="0">
                    <a:moveTo>
                      <a:pt x="123" y="0"/>
                    </a:moveTo>
                    <a:cubicBezTo>
                      <a:pt x="52" y="0"/>
                      <a:pt x="1" y="92"/>
                      <a:pt x="1" y="173"/>
                    </a:cubicBezTo>
                    <a:lnTo>
                      <a:pt x="1" y="183"/>
                    </a:lnTo>
                    <a:lnTo>
                      <a:pt x="11" y="183"/>
                    </a:lnTo>
                    <a:cubicBezTo>
                      <a:pt x="32" y="254"/>
                      <a:pt x="93" y="315"/>
                      <a:pt x="153" y="315"/>
                    </a:cubicBezTo>
                    <a:cubicBezTo>
                      <a:pt x="174" y="315"/>
                      <a:pt x="183" y="315"/>
                      <a:pt x="204" y="304"/>
                    </a:cubicBezTo>
                    <a:cubicBezTo>
                      <a:pt x="244" y="274"/>
                      <a:pt x="285" y="234"/>
                      <a:pt x="316" y="203"/>
                    </a:cubicBezTo>
                    <a:cubicBezTo>
                      <a:pt x="295" y="153"/>
                      <a:pt x="285" y="101"/>
                      <a:pt x="285" y="51"/>
                    </a:cubicBezTo>
                    <a:cubicBezTo>
                      <a:pt x="255" y="31"/>
                      <a:pt x="204" y="11"/>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3" name="Google Shape;27503;p28"/>
              <p:cNvSpPr/>
              <p:nvPr/>
            </p:nvSpPr>
            <p:spPr>
              <a:xfrm>
                <a:off x="1552064" y="791638"/>
                <a:ext cx="44022" cy="40875"/>
              </a:xfrm>
              <a:custGeom>
                <a:avLst/>
                <a:gdLst/>
                <a:ahLst/>
                <a:cxnLst/>
                <a:rect l="l" t="t" r="r" b="b"/>
                <a:pathLst>
                  <a:path w="923" h="857" extrusionOk="0">
                    <a:moveTo>
                      <a:pt x="634" y="0"/>
                    </a:moveTo>
                    <a:cubicBezTo>
                      <a:pt x="480" y="0"/>
                      <a:pt x="304" y="117"/>
                      <a:pt x="153" y="287"/>
                    </a:cubicBezTo>
                    <a:cubicBezTo>
                      <a:pt x="1" y="459"/>
                      <a:pt x="163" y="733"/>
                      <a:pt x="366" y="834"/>
                    </a:cubicBezTo>
                    <a:cubicBezTo>
                      <a:pt x="376" y="834"/>
                      <a:pt x="376" y="834"/>
                      <a:pt x="386" y="845"/>
                    </a:cubicBezTo>
                    <a:lnTo>
                      <a:pt x="397" y="845"/>
                    </a:lnTo>
                    <a:cubicBezTo>
                      <a:pt x="434" y="853"/>
                      <a:pt x="472" y="857"/>
                      <a:pt x="511" y="857"/>
                    </a:cubicBezTo>
                    <a:cubicBezTo>
                      <a:pt x="716" y="857"/>
                      <a:pt x="922" y="748"/>
                      <a:pt x="913" y="561"/>
                    </a:cubicBezTo>
                    <a:cubicBezTo>
                      <a:pt x="904" y="317"/>
                      <a:pt x="832" y="104"/>
                      <a:pt x="690" y="13"/>
                    </a:cubicBezTo>
                    <a:lnTo>
                      <a:pt x="681" y="13"/>
                    </a:lnTo>
                    <a:cubicBezTo>
                      <a:pt x="681" y="3"/>
                      <a:pt x="670" y="3"/>
                      <a:pt x="670" y="3"/>
                    </a:cubicBezTo>
                    <a:cubicBezTo>
                      <a:pt x="658" y="1"/>
                      <a:pt x="646" y="0"/>
                      <a:pt x="6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4" name="Google Shape;27504;p28"/>
              <p:cNvSpPr/>
              <p:nvPr/>
            </p:nvSpPr>
            <p:spPr>
              <a:xfrm>
                <a:off x="1571906" y="792687"/>
                <a:ext cx="16979" cy="15072"/>
              </a:xfrm>
              <a:custGeom>
                <a:avLst/>
                <a:gdLst/>
                <a:ahLst/>
                <a:cxnLst/>
                <a:rect l="l" t="t" r="r" b="b"/>
                <a:pathLst>
                  <a:path w="356" h="316" extrusionOk="0">
                    <a:moveTo>
                      <a:pt x="183" y="1"/>
                    </a:moveTo>
                    <a:cubicBezTo>
                      <a:pt x="143" y="21"/>
                      <a:pt x="102" y="52"/>
                      <a:pt x="62" y="93"/>
                    </a:cubicBezTo>
                    <a:cubicBezTo>
                      <a:pt x="1" y="163"/>
                      <a:pt x="62" y="265"/>
                      <a:pt x="143" y="305"/>
                    </a:cubicBezTo>
                    <a:lnTo>
                      <a:pt x="153" y="305"/>
                    </a:lnTo>
                    <a:cubicBezTo>
                      <a:pt x="173" y="316"/>
                      <a:pt x="183" y="316"/>
                      <a:pt x="204" y="316"/>
                    </a:cubicBezTo>
                    <a:cubicBezTo>
                      <a:pt x="274" y="316"/>
                      <a:pt x="355" y="275"/>
                      <a:pt x="355" y="194"/>
                    </a:cubicBezTo>
                    <a:cubicBezTo>
                      <a:pt x="355" y="143"/>
                      <a:pt x="346" y="93"/>
                      <a:pt x="325" y="52"/>
                    </a:cubicBezTo>
                    <a:cubicBezTo>
                      <a:pt x="295" y="41"/>
                      <a:pt x="274" y="41"/>
                      <a:pt x="244" y="32"/>
                    </a:cubicBezTo>
                    <a:lnTo>
                      <a:pt x="1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5" name="Google Shape;27505;p28"/>
              <p:cNvSpPr/>
              <p:nvPr/>
            </p:nvSpPr>
            <p:spPr>
              <a:xfrm>
                <a:off x="1592224" y="787441"/>
                <a:ext cx="43116" cy="38919"/>
              </a:xfrm>
              <a:custGeom>
                <a:avLst/>
                <a:gdLst/>
                <a:ahLst/>
                <a:cxnLst/>
                <a:rect l="l" t="t" r="r" b="b"/>
                <a:pathLst>
                  <a:path w="904" h="816" extrusionOk="0">
                    <a:moveTo>
                      <a:pt x="291" y="0"/>
                    </a:moveTo>
                    <a:cubicBezTo>
                      <a:pt x="228" y="0"/>
                      <a:pt x="171" y="13"/>
                      <a:pt x="123" y="40"/>
                    </a:cubicBezTo>
                    <a:cubicBezTo>
                      <a:pt x="123" y="40"/>
                      <a:pt x="112" y="40"/>
                      <a:pt x="112" y="50"/>
                    </a:cubicBezTo>
                    <a:cubicBezTo>
                      <a:pt x="112" y="50"/>
                      <a:pt x="102" y="50"/>
                      <a:pt x="102" y="61"/>
                    </a:cubicBezTo>
                    <a:cubicBezTo>
                      <a:pt x="1" y="182"/>
                      <a:pt x="11" y="415"/>
                      <a:pt x="92" y="638"/>
                    </a:cubicBezTo>
                    <a:cubicBezTo>
                      <a:pt x="132" y="763"/>
                      <a:pt x="248" y="815"/>
                      <a:pt x="377" y="815"/>
                    </a:cubicBezTo>
                    <a:cubicBezTo>
                      <a:pt x="477" y="815"/>
                      <a:pt x="585" y="784"/>
                      <a:pt x="670" y="730"/>
                    </a:cubicBezTo>
                    <a:lnTo>
                      <a:pt x="680" y="720"/>
                    </a:lnTo>
                    <a:cubicBezTo>
                      <a:pt x="691" y="720"/>
                      <a:pt x="691" y="710"/>
                      <a:pt x="691" y="710"/>
                    </a:cubicBezTo>
                    <a:cubicBezTo>
                      <a:pt x="853" y="537"/>
                      <a:pt x="903" y="233"/>
                      <a:pt x="700" y="121"/>
                    </a:cubicBezTo>
                    <a:cubicBezTo>
                      <a:pt x="560" y="47"/>
                      <a:pt x="415"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6" name="Google Shape;27506;p28"/>
              <p:cNvSpPr/>
              <p:nvPr/>
            </p:nvSpPr>
            <p:spPr>
              <a:xfrm>
                <a:off x="1595611" y="788824"/>
                <a:ext cx="16502" cy="15072"/>
              </a:xfrm>
              <a:custGeom>
                <a:avLst/>
                <a:gdLst/>
                <a:ahLst/>
                <a:cxnLst/>
                <a:rect l="l" t="t" r="r" b="b"/>
                <a:pathLst>
                  <a:path w="346" h="316" extrusionOk="0">
                    <a:moveTo>
                      <a:pt x="122" y="1"/>
                    </a:moveTo>
                    <a:cubicBezTo>
                      <a:pt x="92" y="41"/>
                      <a:pt x="52" y="72"/>
                      <a:pt x="11" y="92"/>
                    </a:cubicBezTo>
                    <a:cubicBezTo>
                      <a:pt x="0" y="143"/>
                      <a:pt x="11" y="194"/>
                      <a:pt x="31" y="244"/>
                    </a:cubicBezTo>
                    <a:cubicBezTo>
                      <a:pt x="52" y="295"/>
                      <a:pt x="92" y="316"/>
                      <a:pt x="142" y="316"/>
                    </a:cubicBezTo>
                    <a:cubicBezTo>
                      <a:pt x="183" y="316"/>
                      <a:pt x="224" y="305"/>
                      <a:pt x="254" y="285"/>
                    </a:cubicBezTo>
                    <a:cubicBezTo>
                      <a:pt x="254" y="275"/>
                      <a:pt x="254" y="275"/>
                      <a:pt x="264" y="275"/>
                    </a:cubicBezTo>
                    <a:cubicBezTo>
                      <a:pt x="325" y="204"/>
                      <a:pt x="345" y="92"/>
                      <a:pt x="264" y="52"/>
                    </a:cubicBezTo>
                    <a:cubicBezTo>
                      <a:pt x="214" y="21"/>
                      <a:pt x="163" y="1"/>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7" name="Google Shape;27507;p28"/>
              <p:cNvSpPr/>
              <p:nvPr/>
            </p:nvSpPr>
            <p:spPr>
              <a:xfrm>
                <a:off x="1601906" y="752766"/>
                <a:ext cx="42115" cy="39730"/>
              </a:xfrm>
              <a:custGeom>
                <a:avLst/>
                <a:gdLst/>
                <a:ahLst/>
                <a:cxnLst/>
                <a:rect l="l" t="t" r="r" b="b"/>
                <a:pathLst>
                  <a:path w="883" h="833" extrusionOk="0">
                    <a:moveTo>
                      <a:pt x="489" y="0"/>
                    </a:moveTo>
                    <a:cubicBezTo>
                      <a:pt x="448" y="0"/>
                      <a:pt x="406" y="12"/>
                      <a:pt x="366" y="37"/>
                    </a:cubicBezTo>
                    <a:cubicBezTo>
                      <a:pt x="152" y="168"/>
                      <a:pt x="1" y="341"/>
                      <a:pt x="1" y="493"/>
                    </a:cubicBezTo>
                    <a:lnTo>
                      <a:pt x="1" y="513"/>
                    </a:lnTo>
                    <a:cubicBezTo>
                      <a:pt x="1" y="513"/>
                      <a:pt x="1" y="524"/>
                      <a:pt x="10" y="524"/>
                    </a:cubicBezTo>
                    <a:cubicBezTo>
                      <a:pt x="71" y="676"/>
                      <a:pt x="264" y="777"/>
                      <a:pt x="508" y="828"/>
                    </a:cubicBezTo>
                    <a:cubicBezTo>
                      <a:pt x="523" y="831"/>
                      <a:pt x="538" y="832"/>
                      <a:pt x="553" y="832"/>
                    </a:cubicBezTo>
                    <a:cubicBezTo>
                      <a:pt x="751" y="832"/>
                      <a:pt x="882" y="589"/>
                      <a:pt x="873" y="371"/>
                    </a:cubicBezTo>
                    <a:lnTo>
                      <a:pt x="873" y="351"/>
                    </a:lnTo>
                    <a:lnTo>
                      <a:pt x="863" y="341"/>
                    </a:lnTo>
                    <a:cubicBezTo>
                      <a:pt x="807" y="164"/>
                      <a:pt x="648"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8" name="Google Shape;27508;p28"/>
              <p:cNvSpPr/>
              <p:nvPr/>
            </p:nvSpPr>
            <p:spPr>
              <a:xfrm>
                <a:off x="1602908" y="768076"/>
                <a:ext cx="15024" cy="15024"/>
              </a:xfrm>
              <a:custGeom>
                <a:avLst/>
                <a:gdLst/>
                <a:ahLst/>
                <a:cxnLst/>
                <a:rect l="l" t="t" r="r" b="b"/>
                <a:pathLst>
                  <a:path w="315" h="315" extrusionOk="0">
                    <a:moveTo>
                      <a:pt x="162" y="0"/>
                    </a:moveTo>
                    <a:cubicBezTo>
                      <a:pt x="152" y="0"/>
                      <a:pt x="131" y="0"/>
                      <a:pt x="122" y="10"/>
                    </a:cubicBezTo>
                    <a:cubicBezTo>
                      <a:pt x="71" y="41"/>
                      <a:pt x="30" y="71"/>
                      <a:pt x="0" y="111"/>
                    </a:cubicBezTo>
                    <a:cubicBezTo>
                      <a:pt x="20" y="162"/>
                      <a:pt x="30" y="203"/>
                      <a:pt x="30" y="253"/>
                    </a:cubicBezTo>
                    <a:cubicBezTo>
                      <a:pt x="71" y="284"/>
                      <a:pt x="122" y="304"/>
                      <a:pt x="172" y="314"/>
                    </a:cubicBezTo>
                    <a:lnTo>
                      <a:pt x="192" y="314"/>
                    </a:lnTo>
                    <a:cubicBezTo>
                      <a:pt x="264" y="314"/>
                      <a:pt x="314" y="223"/>
                      <a:pt x="314" y="131"/>
                    </a:cubicBezTo>
                    <a:lnTo>
                      <a:pt x="314" y="122"/>
                    </a:lnTo>
                    <a:cubicBezTo>
                      <a:pt x="294" y="61"/>
                      <a:pt x="233"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9" name="Google Shape;27509;p28"/>
              <p:cNvSpPr/>
              <p:nvPr/>
            </p:nvSpPr>
            <p:spPr>
              <a:xfrm>
                <a:off x="1582065" y="773371"/>
                <a:ext cx="14070" cy="12591"/>
              </a:xfrm>
              <a:custGeom>
                <a:avLst/>
                <a:gdLst/>
                <a:ahLst/>
                <a:cxnLst/>
                <a:rect l="l" t="t" r="r" b="b"/>
                <a:pathLst>
                  <a:path w="295" h="264" extrusionOk="0">
                    <a:moveTo>
                      <a:pt x="142" y="0"/>
                    </a:moveTo>
                    <a:cubicBezTo>
                      <a:pt x="92" y="0"/>
                      <a:pt x="41" y="31"/>
                      <a:pt x="21" y="92"/>
                    </a:cubicBezTo>
                    <a:cubicBezTo>
                      <a:pt x="0" y="153"/>
                      <a:pt x="31" y="234"/>
                      <a:pt x="102" y="254"/>
                    </a:cubicBezTo>
                    <a:cubicBezTo>
                      <a:pt x="112" y="254"/>
                      <a:pt x="133" y="264"/>
                      <a:pt x="142" y="264"/>
                    </a:cubicBezTo>
                    <a:cubicBezTo>
                      <a:pt x="194" y="264"/>
                      <a:pt x="244" y="223"/>
                      <a:pt x="264" y="173"/>
                    </a:cubicBezTo>
                    <a:cubicBezTo>
                      <a:pt x="295" y="112"/>
                      <a:pt x="254" y="31"/>
                      <a:pt x="183" y="11"/>
                    </a:cubicBezTo>
                    <a:cubicBezTo>
                      <a:pt x="173" y="0"/>
                      <a:pt x="163"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510" name="Google Shape;27510;p28"/>
          <p:cNvGrpSpPr/>
          <p:nvPr/>
        </p:nvGrpSpPr>
        <p:grpSpPr>
          <a:xfrm rot="-2074985">
            <a:off x="6044735" y="2690899"/>
            <a:ext cx="3886554" cy="2503065"/>
            <a:chOff x="3647350" y="1847700"/>
            <a:chExt cx="1083875" cy="698050"/>
          </a:xfrm>
        </p:grpSpPr>
        <p:sp>
          <p:nvSpPr>
            <p:cNvPr id="27511" name="Google Shape;27511;p28"/>
            <p:cNvSpPr/>
            <p:nvPr/>
          </p:nvSpPr>
          <p:spPr>
            <a:xfrm>
              <a:off x="3691400" y="2174150"/>
              <a:ext cx="995750" cy="261425"/>
            </a:xfrm>
            <a:custGeom>
              <a:avLst/>
              <a:gdLst/>
              <a:ahLst/>
              <a:cxnLst/>
              <a:rect l="l" t="t" r="r" b="b"/>
              <a:pathLst>
                <a:path w="39830" h="10457" extrusionOk="0">
                  <a:moveTo>
                    <a:pt x="356" y="0"/>
                  </a:moveTo>
                  <a:lnTo>
                    <a:pt x="1" y="731"/>
                  </a:lnTo>
                  <a:lnTo>
                    <a:pt x="19916" y="10457"/>
                  </a:lnTo>
                  <a:lnTo>
                    <a:pt x="39830" y="731"/>
                  </a:lnTo>
                  <a:lnTo>
                    <a:pt x="39475" y="0"/>
                  </a:lnTo>
                  <a:lnTo>
                    <a:pt x="19916" y="9554"/>
                  </a:lnTo>
                  <a:lnTo>
                    <a:pt x="3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2" name="Google Shape;27512;p28"/>
            <p:cNvSpPr/>
            <p:nvPr/>
          </p:nvSpPr>
          <p:spPr>
            <a:xfrm>
              <a:off x="4075625" y="2174150"/>
              <a:ext cx="611525" cy="312750"/>
            </a:xfrm>
            <a:custGeom>
              <a:avLst/>
              <a:gdLst/>
              <a:ahLst/>
              <a:cxnLst/>
              <a:rect l="l" t="t" r="r" b="b"/>
              <a:pathLst>
                <a:path w="24461" h="12510" extrusionOk="0">
                  <a:moveTo>
                    <a:pt x="24106" y="0"/>
                  </a:moveTo>
                  <a:lnTo>
                    <a:pt x="0" y="11779"/>
                  </a:lnTo>
                  <a:lnTo>
                    <a:pt x="366" y="12510"/>
                  </a:lnTo>
                  <a:lnTo>
                    <a:pt x="24461" y="731"/>
                  </a:lnTo>
                  <a:lnTo>
                    <a:pt x="241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3" name="Google Shape;27513;p28"/>
            <p:cNvSpPr/>
            <p:nvPr/>
          </p:nvSpPr>
          <p:spPr>
            <a:xfrm>
              <a:off x="3691400" y="2174150"/>
              <a:ext cx="611550" cy="312750"/>
            </a:xfrm>
            <a:custGeom>
              <a:avLst/>
              <a:gdLst/>
              <a:ahLst/>
              <a:cxnLst/>
              <a:rect l="l" t="t" r="r" b="b"/>
              <a:pathLst>
                <a:path w="24462" h="12510" extrusionOk="0">
                  <a:moveTo>
                    <a:pt x="356" y="0"/>
                  </a:moveTo>
                  <a:lnTo>
                    <a:pt x="1" y="731"/>
                  </a:lnTo>
                  <a:lnTo>
                    <a:pt x="24107" y="12510"/>
                  </a:lnTo>
                  <a:lnTo>
                    <a:pt x="24461" y="11779"/>
                  </a:lnTo>
                  <a:lnTo>
                    <a:pt x="3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4" name="Google Shape;27514;p28"/>
            <p:cNvSpPr/>
            <p:nvPr/>
          </p:nvSpPr>
          <p:spPr>
            <a:xfrm>
              <a:off x="3691400" y="2174150"/>
              <a:ext cx="611550" cy="312750"/>
            </a:xfrm>
            <a:custGeom>
              <a:avLst/>
              <a:gdLst/>
              <a:ahLst/>
              <a:cxnLst/>
              <a:rect l="l" t="t" r="r" b="b"/>
              <a:pathLst>
                <a:path w="24462" h="12510" extrusionOk="0">
                  <a:moveTo>
                    <a:pt x="356" y="0"/>
                  </a:moveTo>
                  <a:lnTo>
                    <a:pt x="1" y="731"/>
                  </a:lnTo>
                  <a:lnTo>
                    <a:pt x="24107" y="12510"/>
                  </a:lnTo>
                  <a:lnTo>
                    <a:pt x="24461" y="11779"/>
                  </a:lnTo>
                  <a:lnTo>
                    <a:pt x="3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5" name="Google Shape;27515;p28"/>
            <p:cNvSpPr/>
            <p:nvPr/>
          </p:nvSpPr>
          <p:spPr>
            <a:xfrm>
              <a:off x="3798875" y="2023950"/>
              <a:ext cx="482575" cy="494375"/>
            </a:xfrm>
            <a:custGeom>
              <a:avLst/>
              <a:gdLst/>
              <a:ahLst/>
              <a:cxnLst/>
              <a:rect l="l" t="t" r="r" b="b"/>
              <a:pathLst>
                <a:path w="19303" h="19775" extrusionOk="0">
                  <a:moveTo>
                    <a:pt x="581" y="0"/>
                  </a:moveTo>
                  <a:lnTo>
                    <a:pt x="1" y="570"/>
                  </a:lnTo>
                  <a:lnTo>
                    <a:pt x="18722" y="19775"/>
                  </a:lnTo>
                  <a:lnTo>
                    <a:pt x="19302" y="19216"/>
                  </a:lnTo>
                  <a:lnTo>
                    <a:pt x="5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6" name="Google Shape;27516;p28"/>
            <p:cNvSpPr/>
            <p:nvPr/>
          </p:nvSpPr>
          <p:spPr>
            <a:xfrm>
              <a:off x="3798875" y="2023950"/>
              <a:ext cx="482575" cy="494375"/>
            </a:xfrm>
            <a:custGeom>
              <a:avLst/>
              <a:gdLst/>
              <a:ahLst/>
              <a:cxnLst/>
              <a:rect l="l" t="t" r="r" b="b"/>
              <a:pathLst>
                <a:path w="19303" h="19775" extrusionOk="0">
                  <a:moveTo>
                    <a:pt x="581" y="0"/>
                  </a:moveTo>
                  <a:lnTo>
                    <a:pt x="1" y="570"/>
                  </a:lnTo>
                  <a:lnTo>
                    <a:pt x="18722" y="19775"/>
                  </a:lnTo>
                  <a:lnTo>
                    <a:pt x="19302" y="19216"/>
                  </a:lnTo>
                  <a:lnTo>
                    <a:pt x="5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7" name="Google Shape;27517;p28"/>
            <p:cNvSpPr/>
            <p:nvPr/>
          </p:nvSpPr>
          <p:spPr>
            <a:xfrm>
              <a:off x="3972450" y="1912175"/>
              <a:ext cx="272200" cy="628475"/>
            </a:xfrm>
            <a:custGeom>
              <a:avLst/>
              <a:gdLst/>
              <a:ahLst/>
              <a:cxnLst/>
              <a:rect l="l" t="t" r="r" b="b"/>
              <a:pathLst>
                <a:path w="10888" h="25139" extrusionOk="0">
                  <a:moveTo>
                    <a:pt x="753" y="0"/>
                  </a:moveTo>
                  <a:lnTo>
                    <a:pt x="0" y="301"/>
                  </a:lnTo>
                  <a:lnTo>
                    <a:pt x="10135" y="25138"/>
                  </a:lnTo>
                  <a:lnTo>
                    <a:pt x="10888" y="24837"/>
                  </a:lnTo>
                  <a:lnTo>
                    <a:pt x="7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8" name="Google Shape;27518;p28"/>
            <p:cNvSpPr/>
            <p:nvPr/>
          </p:nvSpPr>
          <p:spPr>
            <a:xfrm>
              <a:off x="3691400" y="2174150"/>
              <a:ext cx="995750" cy="261425"/>
            </a:xfrm>
            <a:custGeom>
              <a:avLst/>
              <a:gdLst/>
              <a:ahLst/>
              <a:cxnLst/>
              <a:rect l="l" t="t" r="r" b="b"/>
              <a:pathLst>
                <a:path w="39830" h="10457" extrusionOk="0">
                  <a:moveTo>
                    <a:pt x="356" y="0"/>
                  </a:moveTo>
                  <a:lnTo>
                    <a:pt x="1" y="731"/>
                  </a:lnTo>
                  <a:lnTo>
                    <a:pt x="19916" y="10457"/>
                  </a:lnTo>
                  <a:lnTo>
                    <a:pt x="39830" y="731"/>
                  </a:lnTo>
                  <a:lnTo>
                    <a:pt x="39475" y="0"/>
                  </a:lnTo>
                  <a:lnTo>
                    <a:pt x="19916" y="9554"/>
                  </a:lnTo>
                  <a:lnTo>
                    <a:pt x="3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9" name="Google Shape;27519;p28"/>
            <p:cNvSpPr/>
            <p:nvPr/>
          </p:nvSpPr>
          <p:spPr>
            <a:xfrm>
              <a:off x="4075625" y="2174150"/>
              <a:ext cx="611525" cy="312750"/>
            </a:xfrm>
            <a:custGeom>
              <a:avLst/>
              <a:gdLst/>
              <a:ahLst/>
              <a:cxnLst/>
              <a:rect l="l" t="t" r="r" b="b"/>
              <a:pathLst>
                <a:path w="24461" h="12510" extrusionOk="0">
                  <a:moveTo>
                    <a:pt x="24106" y="0"/>
                  </a:moveTo>
                  <a:lnTo>
                    <a:pt x="0" y="11779"/>
                  </a:lnTo>
                  <a:lnTo>
                    <a:pt x="366" y="12510"/>
                  </a:lnTo>
                  <a:lnTo>
                    <a:pt x="24461" y="731"/>
                  </a:lnTo>
                  <a:lnTo>
                    <a:pt x="241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0" name="Google Shape;27520;p28"/>
            <p:cNvSpPr/>
            <p:nvPr/>
          </p:nvSpPr>
          <p:spPr>
            <a:xfrm>
              <a:off x="4075625" y="2174150"/>
              <a:ext cx="611525" cy="312750"/>
            </a:xfrm>
            <a:custGeom>
              <a:avLst/>
              <a:gdLst/>
              <a:ahLst/>
              <a:cxnLst/>
              <a:rect l="l" t="t" r="r" b="b"/>
              <a:pathLst>
                <a:path w="24461" h="12510" extrusionOk="0">
                  <a:moveTo>
                    <a:pt x="24106" y="0"/>
                  </a:moveTo>
                  <a:lnTo>
                    <a:pt x="0" y="11779"/>
                  </a:lnTo>
                  <a:lnTo>
                    <a:pt x="366" y="12510"/>
                  </a:lnTo>
                  <a:lnTo>
                    <a:pt x="24461" y="731"/>
                  </a:lnTo>
                  <a:lnTo>
                    <a:pt x="241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1" name="Google Shape;27521;p28"/>
            <p:cNvSpPr/>
            <p:nvPr/>
          </p:nvSpPr>
          <p:spPr>
            <a:xfrm>
              <a:off x="4097400" y="2023950"/>
              <a:ext cx="482550" cy="494375"/>
            </a:xfrm>
            <a:custGeom>
              <a:avLst/>
              <a:gdLst/>
              <a:ahLst/>
              <a:cxnLst/>
              <a:rect l="l" t="t" r="r" b="b"/>
              <a:pathLst>
                <a:path w="19302" h="19775" extrusionOk="0">
                  <a:moveTo>
                    <a:pt x="18722" y="0"/>
                  </a:moveTo>
                  <a:lnTo>
                    <a:pt x="0" y="19216"/>
                  </a:lnTo>
                  <a:lnTo>
                    <a:pt x="580" y="19775"/>
                  </a:lnTo>
                  <a:lnTo>
                    <a:pt x="19302" y="570"/>
                  </a:lnTo>
                  <a:lnTo>
                    <a:pt x="187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2" name="Google Shape;27522;p28"/>
            <p:cNvSpPr/>
            <p:nvPr/>
          </p:nvSpPr>
          <p:spPr>
            <a:xfrm>
              <a:off x="4097400" y="2023950"/>
              <a:ext cx="482550" cy="494375"/>
            </a:xfrm>
            <a:custGeom>
              <a:avLst/>
              <a:gdLst/>
              <a:ahLst/>
              <a:cxnLst/>
              <a:rect l="l" t="t" r="r" b="b"/>
              <a:pathLst>
                <a:path w="19302" h="19775" extrusionOk="0">
                  <a:moveTo>
                    <a:pt x="18722" y="0"/>
                  </a:moveTo>
                  <a:lnTo>
                    <a:pt x="0" y="19216"/>
                  </a:lnTo>
                  <a:lnTo>
                    <a:pt x="580" y="19775"/>
                  </a:lnTo>
                  <a:lnTo>
                    <a:pt x="19302" y="570"/>
                  </a:lnTo>
                  <a:lnTo>
                    <a:pt x="187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3" name="Google Shape;27523;p28"/>
            <p:cNvSpPr/>
            <p:nvPr/>
          </p:nvSpPr>
          <p:spPr>
            <a:xfrm>
              <a:off x="4133925" y="1912175"/>
              <a:ext cx="272475" cy="628475"/>
            </a:xfrm>
            <a:custGeom>
              <a:avLst/>
              <a:gdLst/>
              <a:ahLst/>
              <a:cxnLst/>
              <a:rect l="l" t="t" r="r" b="b"/>
              <a:pathLst>
                <a:path w="10899" h="25139" extrusionOk="0">
                  <a:moveTo>
                    <a:pt x="10146" y="0"/>
                  </a:moveTo>
                  <a:lnTo>
                    <a:pt x="1" y="24837"/>
                  </a:lnTo>
                  <a:lnTo>
                    <a:pt x="753" y="25138"/>
                  </a:lnTo>
                  <a:lnTo>
                    <a:pt x="10898" y="301"/>
                  </a:lnTo>
                  <a:lnTo>
                    <a:pt x="101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4" name="Google Shape;27524;p28"/>
            <p:cNvSpPr/>
            <p:nvPr/>
          </p:nvSpPr>
          <p:spPr>
            <a:xfrm>
              <a:off x="4179075" y="1875100"/>
              <a:ext cx="20450" cy="670650"/>
            </a:xfrm>
            <a:custGeom>
              <a:avLst/>
              <a:gdLst/>
              <a:ahLst/>
              <a:cxnLst/>
              <a:rect l="l" t="t" r="r" b="b"/>
              <a:pathLst>
                <a:path w="818" h="26826" extrusionOk="0">
                  <a:moveTo>
                    <a:pt x="0" y="0"/>
                  </a:moveTo>
                  <a:lnTo>
                    <a:pt x="0" y="26825"/>
                  </a:lnTo>
                  <a:lnTo>
                    <a:pt x="817" y="26825"/>
                  </a:lnTo>
                  <a:lnTo>
                    <a:pt x="8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5" name="Google Shape;27525;p28"/>
            <p:cNvSpPr/>
            <p:nvPr/>
          </p:nvSpPr>
          <p:spPr>
            <a:xfrm>
              <a:off x="3647350" y="1847700"/>
              <a:ext cx="1083875" cy="514550"/>
            </a:xfrm>
            <a:custGeom>
              <a:avLst/>
              <a:gdLst/>
              <a:ahLst/>
              <a:cxnLst/>
              <a:rect l="l" t="t" r="r" b="b"/>
              <a:pathLst>
                <a:path w="43355" h="20582" extrusionOk="0">
                  <a:moveTo>
                    <a:pt x="21678" y="0"/>
                  </a:moveTo>
                  <a:lnTo>
                    <a:pt x="17454" y="1634"/>
                  </a:lnTo>
                  <a:lnTo>
                    <a:pt x="12930" y="1634"/>
                  </a:lnTo>
                  <a:lnTo>
                    <a:pt x="9587" y="4686"/>
                  </a:lnTo>
                  <a:lnTo>
                    <a:pt x="5364" y="6319"/>
                  </a:lnTo>
                  <a:lnTo>
                    <a:pt x="3343" y="10372"/>
                  </a:lnTo>
                  <a:lnTo>
                    <a:pt x="0" y="13424"/>
                  </a:lnTo>
                  <a:lnTo>
                    <a:pt x="14649" y="20581"/>
                  </a:lnTo>
                  <a:cubicBezTo>
                    <a:pt x="15928" y="17980"/>
                    <a:pt x="18593" y="16196"/>
                    <a:pt x="21678" y="16196"/>
                  </a:cubicBezTo>
                  <a:cubicBezTo>
                    <a:pt x="24762" y="16196"/>
                    <a:pt x="27438" y="17980"/>
                    <a:pt x="28706" y="20581"/>
                  </a:cubicBezTo>
                  <a:lnTo>
                    <a:pt x="43354" y="13424"/>
                  </a:lnTo>
                  <a:lnTo>
                    <a:pt x="40012" y="10372"/>
                  </a:lnTo>
                  <a:lnTo>
                    <a:pt x="37992" y="6319"/>
                  </a:lnTo>
                  <a:lnTo>
                    <a:pt x="33779" y="4686"/>
                  </a:lnTo>
                  <a:lnTo>
                    <a:pt x="30426" y="1634"/>
                  </a:lnTo>
                  <a:lnTo>
                    <a:pt x="25901" y="1634"/>
                  </a:lnTo>
                  <a:lnTo>
                    <a:pt x="216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6" name="Google Shape;27526;p28"/>
            <p:cNvSpPr/>
            <p:nvPr/>
          </p:nvSpPr>
          <p:spPr>
            <a:xfrm>
              <a:off x="4154900" y="2166125"/>
              <a:ext cx="376150" cy="121150"/>
            </a:xfrm>
            <a:custGeom>
              <a:avLst/>
              <a:gdLst/>
              <a:ahLst/>
              <a:cxnLst/>
              <a:rect l="l" t="t" r="r" b="b"/>
              <a:pathLst>
                <a:path w="15046" h="4846" extrusionOk="0">
                  <a:moveTo>
                    <a:pt x="1747" y="1"/>
                  </a:moveTo>
                  <a:cubicBezTo>
                    <a:pt x="1179" y="1"/>
                    <a:pt x="604" y="187"/>
                    <a:pt x="150" y="536"/>
                  </a:cubicBezTo>
                  <a:cubicBezTo>
                    <a:pt x="32" y="622"/>
                    <a:pt x="0" y="794"/>
                    <a:pt x="96" y="912"/>
                  </a:cubicBezTo>
                  <a:cubicBezTo>
                    <a:pt x="147" y="982"/>
                    <a:pt x="228" y="1018"/>
                    <a:pt x="311" y="1018"/>
                  </a:cubicBezTo>
                  <a:cubicBezTo>
                    <a:pt x="367" y="1018"/>
                    <a:pt x="424" y="1001"/>
                    <a:pt x="473" y="966"/>
                  </a:cubicBezTo>
                  <a:cubicBezTo>
                    <a:pt x="829" y="688"/>
                    <a:pt x="1283" y="543"/>
                    <a:pt x="1733" y="543"/>
                  </a:cubicBezTo>
                  <a:cubicBezTo>
                    <a:pt x="1840" y="543"/>
                    <a:pt x="1947" y="552"/>
                    <a:pt x="2052" y="568"/>
                  </a:cubicBezTo>
                  <a:cubicBezTo>
                    <a:pt x="2590" y="654"/>
                    <a:pt x="3127" y="998"/>
                    <a:pt x="3439" y="1460"/>
                  </a:cubicBezTo>
                  <a:cubicBezTo>
                    <a:pt x="3490" y="1534"/>
                    <a:pt x="3576" y="1577"/>
                    <a:pt x="3663" y="1577"/>
                  </a:cubicBezTo>
                  <a:cubicBezTo>
                    <a:pt x="3704" y="1577"/>
                    <a:pt x="3745" y="1567"/>
                    <a:pt x="3783" y="1546"/>
                  </a:cubicBezTo>
                  <a:cubicBezTo>
                    <a:pt x="4885" y="1002"/>
                    <a:pt x="6110" y="735"/>
                    <a:pt x="7337" y="735"/>
                  </a:cubicBezTo>
                  <a:cubicBezTo>
                    <a:pt x="9112" y="735"/>
                    <a:pt x="10893" y="1293"/>
                    <a:pt x="12316" y="2374"/>
                  </a:cubicBezTo>
                  <a:cubicBezTo>
                    <a:pt x="12402" y="2438"/>
                    <a:pt x="12488" y="2514"/>
                    <a:pt x="12574" y="2578"/>
                  </a:cubicBezTo>
                  <a:cubicBezTo>
                    <a:pt x="13294" y="3180"/>
                    <a:pt x="13960" y="3932"/>
                    <a:pt x="14552" y="4845"/>
                  </a:cubicBezTo>
                  <a:lnTo>
                    <a:pt x="15046" y="4599"/>
                  </a:lnTo>
                  <a:cubicBezTo>
                    <a:pt x="14444" y="3663"/>
                    <a:pt x="13767" y="2889"/>
                    <a:pt x="13036" y="2256"/>
                  </a:cubicBezTo>
                  <a:cubicBezTo>
                    <a:pt x="12907" y="2148"/>
                    <a:pt x="12768" y="2041"/>
                    <a:pt x="12639" y="1944"/>
                  </a:cubicBezTo>
                  <a:cubicBezTo>
                    <a:pt x="12133" y="1557"/>
                    <a:pt x="11574" y="1224"/>
                    <a:pt x="10994" y="966"/>
                  </a:cubicBezTo>
                  <a:cubicBezTo>
                    <a:pt x="10779" y="880"/>
                    <a:pt x="10564" y="783"/>
                    <a:pt x="10349" y="718"/>
                  </a:cubicBezTo>
                  <a:cubicBezTo>
                    <a:pt x="9382" y="372"/>
                    <a:pt x="8356" y="196"/>
                    <a:pt x="7331" y="196"/>
                  </a:cubicBezTo>
                  <a:cubicBezTo>
                    <a:pt x="6100" y="196"/>
                    <a:pt x="4871" y="450"/>
                    <a:pt x="3750" y="966"/>
                  </a:cubicBezTo>
                  <a:cubicBezTo>
                    <a:pt x="3342" y="482"/>
                    <a:pt x="2762" y="138"/>
                    <a:pt x="2138" y="31"/>
                  </a:cubicBezTo>
                  <a:cubicBezTo>
                    <a:pt x="2009" y="11"/>
                    <a:pt x="1878" y="1"/>
                    <a:pt x="17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7" name="Google Shape;27527;p28"/>
            <p:cNvSpPr/>
            <p:nvPr/>
          </p:nvSpPr>
          <p:spPr>
            <a:xfrm>
              <a:off x="4415500" y="2051575"/>
              <a:ext cx="253650" cy="168275"/>
            </a:xfrm>
            <a:custGeom>
              <a:avLst/>
              <a:gdLst/>
              <a:ahLst/>
              <a:cxnLst/>
              <a:rect l="l" t="t" r="r" b="b"/>
              <a:pathLst>
                <a:path w="10146" h="6731" extrusionOk="0">
                  <a:moveTo>
                    <a:pt x="1730" y="0"/>
                  </a:moveTo>
                  <a:cubicBezTo>
                    <a:pt x="1191" y="0"/>
                    <a:pt x="651" y="132"/>
                    <a:pt x="173" y="400"/>
                  </a:cubicBezTo>
                  <a:cubicBezTo>
                    <a:pt x="44" y="475"/>
                    <a:pt x="1" y="636"/>
                    <a:pt x="65" y="765"/>
                  </a:cubicBezTo>
                  <a:cubicBezTo>
                    <a:pt x="115" y="859"/>
                    <a:pt x="209" y="910"/>
                    <a:pt x="305" y="910"/>
                  </a:cubicBezTo>
                  <a:cubicBezTo>
                    <a:pt x="351" y="910"/>
                    <a:pt x="398" y="898"/>
                    <a:pt x="441" y="873"/>
                  </a:cubicBezTo>
                  <a:cubicBezTo>
                    <a:pt x="827" y="654"/>
                    <a:pt x="1274" y="547"/>
                    <a:pt x="1723" y="547"/>
                  </a:cubicBezTo>
                  <a:cubicBezTo>
                    <a:pt x="2288" y="547"/>
                    <a:pt x="2856" y="716"/>
                    <a:pt x="3311" y="1045"/>
                  </a:cubicBezTo>
                  <a:cubicBezTo>
                    <a:pt x="4116" y="1636"/>
                    <a:pt x="4557" y="2732"/>
                    <a:pt x="4364" y="3721"/>
                  </a:cubicBezTo>
                  <a:cubicBezTo>
                    <a:pt x="4342" y="3796"/>
                    <a:pt x="4364" y="3872"/>
                    <a:pt x="4417" y="3936"/>
                  </a:cubicBezTo>
                  <a:cubicBezTo>
                    <a:pt x="4460" y="4001"/>
                    <a:pt x="4536" y="4032"/>
                    <a:pt x="4611" y="4044"/>
                  </a:cubicBezTo>
                  <a:cubicBezTo>
                    <a:pt x="5191" y="4065"/>
                    <a:pt x="5750" y="4151"/>
                    <a:pt x="6277" y="4301"/>
                  </a:cubicBezTo>
                  <a:cubicBezTo>
                    <a:pt x="7137" y="4548"/>
                    <a:pt x="7921" y="4957"/>
                    <a:pt x="8544" y="5494"/>
                  </a:cubicBezTo>
                  <a:cubicBezTo>
                    <a:pt x="8964" y="5859"/>
                    <a:pt x="9339" y="6279"/>
                    <a:pt x="9652" y="6730"/>
                  </a:cubicBezTo>
                  <a:lnTo>
                    <a:pt x="10146" y="6483"/>
                  </a:lnTo>
                  <a:cubicBezTo>
                    <a:pt x="9791" y="5967"/>
                    <a:pt x="9372" y="5494"/>
                    <a:pt x="8899" y="5086"/>
                  </a:cubicBezTo>
                  <a:cubicBezTo>
                    <a:pt x="8319" y="4581"/>
                    <a:pt x="7610" y="4183"/>
                    <a:pt x="6836" y="3915"/>
                  </a:cubicBezTo>
                  <a:cubicBezTo>
                    <a:pt x="6244" y="3710"/>
                    <a:pt x="5599" y="3571"/>
                    <a:pt x="4933" y="3516"/>
                  </a:cubicBezTo>
                  <a:cubicBezTo>
                    <a:pt x="5041" y="2410"/>
                    <a:pt x="4536" y="1260"/>
                    <a:pt x="3622" y="604"/>
                  </a:cubicBezTo>
                  <a:cubicBezTo>
                    <a:pt x="3073" y="205"/>
                    <a:pt x="2403"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8" name="Google Shape;27528;p28"/>
            <p:cNvSpPr/>
            <p:nvPr/>
          </p:nvSpPr>
          <p:spPr>
            <a:xfrm>
              <a:off x="3892925" y="2073125"/>
              <a:ext cx="538450" cy="128700"/>
            </a:xfrm>
            <a:custGeom>
              <a:avLst/>
              <a:gdLst/>
              <a:ahLst/>
              <a:cxnLst/>
              <a:rect l="l" t="t" r="r" b="b"/>
              <a:pathLst>
                <a:path w="21538" h="5148" extrusionOk="0">
                  <a:moveTo>
                    <a:pt x="3793" y="0"/>
                  </a:moveTo>
                  <a:cubicBezTo>
                    <a:pt x="3636" y="0"/>
                    <a:pt x="3478" y="7"/>
                    <a:pt x="3321" y="22"/>
                  </a:cubicBezTo>
                  <a:cubicBezTo>
                    <a:pt x="2053" y="140"/>
                    <a:pt x="838" y="827"/>
                    <a:pt x="86" y="1870"/>
                  </a:cubicBezTo>
                  <a:cubicBezTo>
                    <a:pt x="0" y="1988"/>
                    <a:pt x="22" y="2160"/>
                    <a:pt x="140" y="2246"/>
                  </a:cubicBezTo>
                  <a:cubicBezTo>
                    <a:pt x="192" y="2280"/>
                    <a:pt x="249" y="2298"/>
                    <a:pt x="304" y="2298"/>
                  </a:cubicBezTo>
                  <a:cubicBezTo>
                    <a:pt x="388" y="2298"/>
                    <a:pt x="469" y="2259"/>
                    <a:pt x="527" y="2182"/>
                  </a:cubicBezTo>
                  <a:cubicBezTo>
                    <a:pt x="1182" y="1269"/>
                    <a:pt x="2247" y="667"/>
                    <a:pt x="3375" y="559"/>
                  </a:cubicBezTo>
                  <a:cubicBezTo>
                    <a:pt x="3520" y="545"/>
                    <a:pt x="3666" y="538"/>
                    <a:pt x="3810" y="538"/>
                  </a:cubicBezTo>
                  <a:cubicBezTo>
                    <a:pt x="4876" y="538"/>
                    <a:pt x="5907" y="915"/>
                    <a:pt x="6589" y="1558"/>
                  </a:cubicBezTo>
                  <a:cubicBezTo>
                    <a:pt x="6642" y="1606"/>
                    <a:pt x="6708" y="1630"/>
                    <a:pt x="6773" y="1630"/>
                  </a:cubicBezTo>
                  <a:cubicBezTo>
                    <a:pt x="6826" y="1630"/>
                    <a:pt x="6878" y="1614"/>
                    <a:pt x="6921" y="1580"/>
                  </a:cubicBezTo>
                  <a:cubicBezTo>
                    <a:pt x="7865" y="970"/>
                    <a:pt x="8977" y="639"/>
                    <a:pt x="10094" y="639"/>
                  </a:cubicBezTo>
                  <a:cubicBezTo>
                    <a:pt x="10237" y="639"/>
                    <a:pt x="10379" y="645"/>
                    <a:pt x="10522" y="656"/>
                  </a:cubicBezTo>
                  <a:cubicBezTo>
                    <a:pt x="11661" y="742"/>
                    <a:pt x="12961" y="1365"/>
                    <a:pt x="13993" y="2300"/>
                  </a:cubicBezTo>
                  <a:cubicBezTo>
                    <a:pt x="14048" y="2349"/>
                    <a:pt x="14117" y="2374"/>
                    <a:pt x="14184" y="2374"/>
                  </a:cubicBezTo>
                  <a:cubicBezTo>
                    <a:pt x="14235" y="2374"/>
                    <a:pt x="14285" y="2360"/>
                    <a:pt x="14326" y="2332"/>
                  </a:cubicBezTo>
                  <a:cubicBezTo>
                    <a:pt x="15047" y="1856"/>
                    <a:pt x="15901" y="1612"/>
                    <a:pt x="16757" y="1612"/>
                  </a:cubicBezTo>
                  <a:cubicBezTo>
                    <a:pt x="17293" y="1612"/>
                    <a:pt x="17830" y="1708"/>
                    <a:pt x="18335" y="1902"/>
                  </a:cubicBezTo>
                  <a:cubicBezTo>
                    <a:pt x="19636" y="2418"/>
                    <a:pt x="20646" y="3579"/>
                    <a:pt x="20978" y="4933"/>
                  </a:cubicBezTo>
                  <a:cubicBezTo>
                    <a:pt x="21011" y="5062"/>
                    <a:pt x="21119" y="5148"/>
                    <a:pt x="21248" y="5148"/>
                  </a:cubicBezTo>
                  <a:cubicBezTo>
                    <a:pt x="21269" y="5148"/>
                    <a:pt x="21291" y="5137"/>
                    <a:pt x="21312" y="5137"/>
                  </a:cubicBezTo>
                  <a:cubicBezTo>
                    <a:pt x="21451" y="5105"/>
                    <a:pt x="21537" y="4954"/>
                    <a:pt x="21506" y="4804"/>
                  </a:cubicBezTo>
                  <a:cubicBezTo>
                    <a:pt x="21129" y="3278"/>
                    <a:pt x="19990" y="1978"/>
                    <a:pt x="18528" y="1398"/>
                  </a:cubicBezTo>
                  <a:cubicBezTo>
                    <a:pt x="17966" y="1177"/>
                    <a:pt x="17366" y="1069"/>
                    <a:pt x="16765" y="1069"/>
                  </a:cubicBezTo>
                  <a:cubicBezTo>
                    <a:pt x="15872" y="1069"/>
                    <a:pt x="14979" y="1307"/>
                    <a:pt x="14208" y="1763"/>
                  </a:cubicBezTo>
                  <a:cubicBezTo>
                    <a:pt x="13112" y="827"/>
                    <a:pt x="11757" y="215"/>
                    <a:pt x="10565" y="118"/>
                  </a:cubicBezTo>
                  <a:cubicBezTo>
                    <a:pt x="10409" y="107"/>
                    <a:pt x="10253" y="101"/>
                    <a:pt x="10098" y="101"/>
                  </a:cubicBezTo>
                  <a:cubicBezTo>
                    <a:pt x="8941" y="101"/>
                    <a:pt x="7789" y="415"/>
                    <a:pt x="6804" y="1021"/>
                  </a:cubicBezTo>
                  <a:cubicBezTo>
                    <a:pt x="6030" y="370"/>
                    <a:pt x="4924" y="0"/>
                    <a:pt x="3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9" name="Google Shape;27529;p28"/>
            <p:cNvSpPr/>
            <p:nvPr/>
          </p:nvSpPr>
          <p:spPr>
            <a:xfrm>
              <a:off x="3886200" y="2052825"/>
              <a:ext cx="76600" cy="38850"/>
            </a:xfrm>
            <a:custGeom>
              <a:avLst/>
              <a:gdLst/>
              <a:ahLst/>
              <a:cxnLst/>
              <a:rect l="l" t="t" r="r" b="b"/>
              <a:pathLst>
                <a:path w="3064" h="1554" extrusionOk="0">
                  <a:moveTo>
                    <a:pt x="868" y="0"/>
                  </a:moveTo>
                  <a:cubicBezTo>
                    <a:pt x="669" y="0"/>
                    <a:pt x="462" y="20"/>
                    <a:pt x="248" y="60"/>
                  </a:cubicBezTo>
                  <a:cubicBezTo>
                    <a:pt x="97" y="82"/>
                    <a:pt x="1" y="221"/>
                    <a:pt x="33" y="371"/>
                  </a:cubicBezTo>
                  <a:cubicBezTo>
                    <a:pt x="51" y="502"/>
                    <a:pt x="160" y="593"/>
                    <a:pt x="287" y="593"/>
                  </a:cubicBezTo>
                  <a:cubicBezTo>
                    <a:pt x="306" y="593"/>
                    <a:pt x="325" y="591"/>
                    <a:pt x="345" y="586"/>
                  </a:cubicBezTo>
                  <a:cubicBezTo>
                    <a:pt x="519" y="554"/>
                    <a:pt x="687" y="538"/>
                    <a:pt x="848" y="538"/>
                  </a:cubicBezTo>
                  <a:cubicBezTo>
                    <a:pt x="1548" y="538"/>
                    <a:pt x="2116" y="841"/>
                    <a:pt x="2526" y="1436"/>
                  </a:cubicBezTo>
                  <a:cubicBezTo>
                    <a:pt x="2580" y="1511"/>
                    <a:pt x="2666" y="1554"/>
                    <a:pt x="2752" y="1554"/>
                  </a:cubicBezTo>
                  <a:cubicBezTo>
                    <a:pt x="2805" y="1554"/>
                    <a:pt x="2860" y="1532"/>
                    <a:pt x="2903" y="1500"/>
                  </a:cubicBezTo>
                  <a:cubicBezTo>
                    <a:pt x="3032" y="1414"/>
                    <a:pt x="3063" y="1242"/>
                    <a:pt x="2977" y="1124"/>
                  </a:cubicBezTo>
                  <a:cubicBezTo>
                    <a:pt x="2462" y="381"/>
                    <a:pt x="1739" y="0"/>
                    <a:pt x="8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0" name="Google Shape;27530;p28"/>
            <p:cNvSpPr/>
            <p:nvPr/>
          </p:nvSpPr>
          <p:spPr>
            <a:xfrm>
              <a:off x="4105700" y="1965025"/>
              <a:ext cx="259325" cy="155950"/>
            </a:xfrm>
            <a:custGeom>
              <a:avLst/>
              <a:gdLst/>
              <a:ahLst/>
              <a:cxnLst/>
              <a:rect l="l" t="t" r="r" b="b"/>
              <a:pathLst>
                <a:path w="10373" h="6238" extrusionOk="0">
                  <a:moveTo>
                    <a:pt x="1628" y="0"/>
                  </a:moveTo>
                  <a:cubicBezTo>
                    <a:pt x="1142" y="0"/>
                    <a:pt x="656" y="92"/>
                    <a:pt x="205" y="272"/>
                  </a:cubicBezTo>
                  <a:cubicBezTo>
                    <a:pt x="65" y="326"/>
                    <a:pt x="1" y="477"/>
                    <a:pt x="55" y="616"/>
                  </a:cubicBezTo>
                  <a:cubicBezTo>
                    <a:pt x="95" y="722"/>
                    <a:pt x="197" y="790"/>
                    <a:pt x="304" y="790"/>
                  </a:cubicBezTo>
                  <a:cubicBezTo>
                    <a:pt x="339" y="790"/>
                    <a:pt x="375" y="783"/>
                    <a:pt x="409" y="767"/>
                  </a:cubicBezTo>
                  <a:cubicBezTo>
                    <a:pt x="789" y="616"/>
                    <a:pt x="1203" y="541"/>
                    <a:pt x="1617" y="541"/>
                  </a:cubicBezTo>
                  <a:cubicBezTo>
                    <a:pt x="2001" y="541"/>
                    <a:pt x="2385" y="605"/>
                    <a:pt x="2742" y="735"/>
                  </a:cubicBezTo>
                  <a:cubicBezTo>
                    <a:pt x="3483" y="1003"/>
                    <a:pt x="4128" y="1562"/>
                    <a:pt x="4504" y="2261"/>
                  </a:cubicBezTo>
                  <a:cubicBezTo>
                    <a:pt x="4548" y="2349"/>
                    <a:pt x="4643" y="2409"/>
                    <a:pt x="4742" y="2409"/>
                  </a:cubicBezTo>
                  <a:cubicBezTo>
                    <a:pt x="4763" y="2409"/>
                    <a:pt x="4784" y="2406"/>
                    <a:pt x="4805" y="2400"/>
                  </a:cubicBezTo>
                  <a:cubicBezTo>
                    <a:pt x="5071" y="2336"/>
                    <a:pt x="5351" y="2306"/>
                    <a:pt x="5637" y="2306"/>
                  </a:cubicBezTo>
                  <a:cubicBezTo>
                    <a:pt x="6507" y="2306"/>
                    <a:pt x="7428" y="2592"/>
                    <a:pt x="8147" y="3110"/>
                  </a:cubicBezTo>
                  <a:cubicBezTo>
                    <a:pt x="9083" y="3776"/>
                    <a:pt x="9706" y="4851"/>
                    <a:pt x="9824" y="5990"/>
                  </a:cubicBezTo>
                  <a:cubicBezTo>
                    <a:pt x="9835" y="6130"/>
                    <a:pt x="9953" y="6237"/>
                    <a:pt x="10093" y="6237"/>
                  </a:cubicBezTo>
                  <a:lnTo>
                    <a:pt x="10114" y="6237"/>
                  </a:lnTo>
                  <a:cubicBezTo>
                    <a:pt x="10265" y="6216"/>
                    <a:pt x="10372" y="6087"/>
                    <a:pt x="10361" y="5936"/>
                  </a:cubicBezTo>
                  <a:cubicBezTo>
                    <a:pt x="10232" y="4647"/>
                    <a:pt x="9523" y="3422"/>
                    <a:pt x="8459" y="2669"/>
                  </a:cubicBezTo>
                  <a:cubicBezTo>
                    <a:pt x="7642" y="2082"/>
                    <a:pt x="6623" y="1764"/>
                    <a:pt x="5642" y="1764"/>
                  </a:cubicBezTo>
                  <a:cubicBezTo>
                    <a:pt x="5384" y="1764"/>
                    <a:pt x="5128" y="1786"/>
                    <a:pt x="4880" y="1831"/>
                  </a:cubicBezTo>
                  <a:cubicBezTo>
                    <a:pt x="4429" y="1100"/>
                    <a:pt x="3731" y="520"/>
                    <a:pt x="2924" y="229"/>
                  </a:cubicBezTo>
                  <a:cubicBezTo>
                    <a:pt x="2510" y="76"/>
                    <a:pt x="2069" y="0"/>
                    <a:pt x="1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1" name="Google Shape;27531;p28"/>
            <p:cNvSpPr/>
            <p:nvPr/>
          </p:nvSpPr>
          <p:spPr>
            <a:xfrm>
              <a:off x="4200825" y="1990625"/>
              <a:ext cx="61025" cy="61025"/>
            </a:xfrm>
            <a:custGeom>
              <a:avLst/>
              <a:gdLst/>
              <a:ahLst/>
              <a:cxnLst/>
              <a:rect l="l" t="t" r="r" b="b"/>
              <a:pathLst>
                <a:path w="2441" h="2441" extrusionOk="0">
                  <a:moveTo>
                    <a:pt x="1225" y="1"/>
                  </a:moveTo>
                  <a:cubicBezTo>
                    <a:pt x="549" y="1"/>
                    <a:pt x="0" y="549"/>
                    <a:pt x="0" y="1226"/>
                  </a:cubicBezTo>
                  <a:cubicBezTo>
                    <a:pt x="0" y="1892"/>
                    <a:pt x="549" y="2441"/>
                    <a:pt x="1225" y="2441"/>
                  </a:cubicBezTo>
                  <a:cubicBezTo>
                    <a:pt x="1892" y="2441"/>
                    <a:pt x="2440" y="1892"/>
                    <a:pt x="2440" y="1226"/>
                  </a:cubicBezTo>
                  <a:cubicBezTo>
                    <a:pt x="2440" y="549"/>
                    <a:pt x="1892" y="1"/>
                    <a:pt x="1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2" name="Google Shape;27532;p28"/>
            <p:cNvSpPr/>
            <p:nvPr/>
          </p:nvSpPr>
          <p:spPr>
            <a:xfrm>
              <a:off x="4298350" y="1988750"/>
              <a:ext cx="20725" cy="20450"/>
            </a:xfrm>
            <a:custGeom>
              <a:avLst/>
              <a:gdLst/>
              <a:ahLst/>
              <a:cxnLst/>
              <a:rect l="l" t="t" r="r" b="b"/>
              <a:pathLst>
                <a:path w="829" h="818" extrusionOk="0">
                  <a:moveTo>
                    <a:pt x="420" y="1"/>
                  </a:moveTo>
                  <a:cubicBezTo>
                    <a:pt x="183" y="1"/>
                    <a:pt x="1" y="183"/>
                    <a:pt x="1" y="409"/>
                  </a:cubicBezTo>
                  <a:cubicBezTo>
                    <a:pt x="1" y="634"/>
                    <a:pt x="183" y="818"/>
                    <a:pt x="420" y="818"/>
                  </a:cubicBezTo>
                  <a:cubicBezTo>
                    <a:pt x="646" y="818"/>
                    <a:pt x="828" y="634"/>
                    <a:pt x="828" y="409"/>
                  </a:cubicBezTo>
                  <a:cubicBezTo>
                    <a:pt x="828" y="183"/>
                    <a:pt x="646" y="1"/>
                    <a:pt x="4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3" name="Google Shape;27533;p28"/>
            <p:cNvSpPr/>
            <p:nvPr/>
          </p:nvSpPr>
          <p:spPr>
            <a:xfrm>
              <a:off x="4404750" y="2047875"/>
              <a:ext cx="41950" cy="42200"/>
            </a:xfrm>
            <a:custGeom>
              <a:avLst/>
              <a:gdLst/>
              <a:ahLst/>
              <a:cxnLst/>
              <a:rect l="l" t="t" r="r" b="b"/>
              <a:pathLst>
                <a:path w="1678" h="1688" extrusionOk="0">
                  <a:moveTo>
                    <a:pt x="839" y="0"/>
                  </a:moveTo>
                  <a:cubicBezTo>
                    <a:pt x="377" y="0"/>
                    <a:pt x="1" y="376"/>
                    <a:pt x="1" y="849"/>
                  </a:cubicBezTo>
                  <a:cubicBezTo>
                    <a:pt x="1" y="1311"/>
                    <a:pt x="377" y="1687"/>
                    <a:pt x="839" y="1687"/>
                  </a:cubicBezTo>
                  <a:cubicBezTo>
                    <a:pt x="1301" y="1687"/>
                    <a:pt x="1677" y="1311"/>
                    <a:pt x="1677" y="849"/>
                  </a:cubicBezTo>
                  <a:cubicBezTo>
                    <a:pt x="1677" y="376"/>
                    <a:pt x="1301" y="0"/>
                    <a:pt x="8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4" name="Google Shape;27534;p28"/>
            <p:cNvSpPr/>
            <p:nvPr/>
          </p:nvSpPr>
          <p:spPr>
            <a:xfrm>
              <a:off x="4485075" y="2045725"/>
              <a:ext cx="37650" cy="37625"/>
            </a:xfrm>
            <a:custGeom>
              <a:avLst/>
              <a:gdLst/>
              <a:ahLst/>
              <a:cxnLst/>
              <a:rect l="l" t="t" r="r" b="b"/>
              <a:pathLst>
                <a:path w="1506" h="1505" extrusionOk="0">
                  <a:moveTo>
                    <a:pt x="753" y="0"/>
                  </a:moveTo>
                  <a:cubicBezTo>
                    <a:pt x="334" y="0"/>
                    <a:pt x="1" y="333"/>
                    <a:pt x="1" y="752"/>
                  </a:cubicBezTo>
                  <a:cubicBezTo>
                    <a:pt x="1" y="1171"/>
                    <a:pt x="334" y="1505"/>
                    <a:pt x="753" y="1505"/>
                  </a:cubicBezTo>
                  <a:cubicBezTo>
                    <a:pt x="1173" y="1505"/>
                    <a:pt x="1505" y="1171"/>
                    <a:pt x="1505" y="752"/>
                  </a:cubicBezTo>
                  <a:cubicBezTo>
                    <a:pt x="1505" y="333"/>
                    <a:pt x="1173"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5" name="Google Shape;27535;p28"/>
            <p:cNvSpPr/>
            <p:nvPr/>
          </p:nvSpPr>
          <p:spPr>
            <a:xfrm>
              <a:off x="4463050" y="2030925"/>
              <a:ext cx="19375" cy="19375"/>
            </a:xfrm>
            <a:custGeom>
              <a:avLst/>
              <a:gdLst/>
              <a:ahLst/>
              <a:cxnLst/>
              <a:rect l="l" t="t" r="r" b="b"/>
              <a:pathLst>
                <a:path w="775" h="775" extrusionOk="0">
                  <a:moveTo>
                    <a:pt x="387" y="1"/>
                  </a:moveTo>
                  <a:cubicBezTo>
                    <a:pt x="172" y="1"/>
                    <a:pt x="0" y="173"/>
                    <a:pt x="0" y="388"/>
                  </a:cubicBezTo>
                  <a:cubicBezTo>
                    <a:pt x="0" y="603"/>
                    <a:pt x="172" y="774"/>
                    <a:pt x="387" y="774"/>
                  </a:cubicBezTo>
                  <a:cubicBezTo>
                    <a:pt x="602" y="774"/>
                    <a:pt x="774" y="603"/>
                    <a:pt x="774" y="388"/>
                  </a:cubicBezTo>
                  <a:cubicBezTo>
                    <a:pt x="774" y="173"/>
                    <a:pt x="602" y="1"/>
                    <a:pt x="3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6" name="Google Shape;27536;p28"/>
            <p:cNvSpPr/>
            <p:nvPr/>
          </p:nvSpPr>
          <p:spPr>
            <a:xfrm>
              <a:off x="4500675" y="2120950"/>
              <a:ext cx="53500" cy="53225"/>
            </a:xfrm>
            <a:custGeom>
              <a:avLst/>
              <a:gdLst/>
              <a:ahLst/>
              <a:cxnLst/>
              <a:rect l="l" t="t" r="r" b="b"/>
              <a:pathLst>
                <a:path w="2140" h="2129" extrusionOk="0">
                  <a:moveTo>
                    <a:pt x="1075" y="0"/>
                  </a:moveTo>
                  <a:cubicBezTo>
                    <a:pt x="484" y="0"/>
                    <a:pt x="0" y="473"/>
                    <a:pt x="0" y="1064"/>
                  </a:cubicBezTo>
                  <a:cubicBezTo>
                    <a:pt x="0" y="1655"/>
                    <a:pt x="484" y="2128"/>
                    <a:pt x="1075" y="2128"/>
                  </a:cubicBezTo>
                  <a:cubicBezTo>
                    <a:pt x="1666" y="2128"/>
                    <a:pt x="2139" y="1655"/>
                    <a:pt x="2139" y="1064"/>
                  </a:cubicBezTo>
                  <a:cubicBezTo>
                    <a:pt x="2139" y="473"/>
                    <a:pt x="1666" y="0"/>
                    <a:pt x="10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7" name="Google Shape;27537;p28"/>
            <p:cNvSpPr/>
            <p:nvPr/>
          </p:nvSpPr>
          <p:spPr>
            <a:xfrm>
              <a:off x="4600900" y="2145375"/>
              <a:ext cx="41925" cy="41700"/>
            </a:xfrm>
            <a:custGeom>
              <a:avLst/>
              <a:gdLst/>
              <a:ahLst/>
              <a:cxnLst/>
              <a:rect l="l" t="t" r="r" b="b"/>
              <a:pathLst>
                <a:path w="1677" h="1668" extrusionOk="0">
                  <a:moveTo>
                    <a:pt x="838" y="1"/>
                  </a:moveTo>
                  <a:cubicBezTo>
                    <a:pt x="376" y="1"/>
                    <a:pt x="0" y="377"/>
                    <a:pt x="0" y="839"/>
                  </a:cubicBezTo>
                  <a:cubicBezTo>
                    <a:pt x="0" y="1302"/>
                    <a:pt x="376" y="1667"/>
                    <a:pt x="838" y="1667"/>
                  </a:cubicBezTo>
                  <a:cubicBezTo>
                    <a:pt x="1300" y="1667"/>
                    <a:pt x="1677" y="1302"/>
                    <a:pt x="1677" y="839"/>
                  </a:cubicBezTo>
                  <a:cubicBezTo>
                    <a:pt x="1677" y="377"/>
                    <a:pt x="1300" y="1"/>
                    <a:pt x="8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8" name="Google Shape;27538;p28"/>
            <p:cNvSpPr/>
            <p:nvPr/>
          </p:nvSpPr>
          <p:spPr>
            <a:xfrm>
              <a:off x="4580725" y="2117175"/>
              <a:ext cx="21800" cy="21775"/>
            </a:xfrm>
            <a:custGeom>
              <a:avLst/>
              <a:gdLst/>
              <a:ahLst/>
              <a:cxnLst/>
              <a:rect l="l" t="t" r="r" b="b"/>
              <a:pathLst>
                <a:path w="872" h="871" extrusionOk="0">
                  <a:moveTo>
                    <a:pt x="431" y="1"/>
                  </a:moveTo>
                  <a:cubicBezTo>
                    <a:pt x="194" y="1"/>
                    <a:pt x="1" y="194"/>
                    <a:pt x="1" y="431"/>
                  </a:cubicBezTo>
                  <a:cubicBezTo>
                    <a:pt x="1" y="678"/>
                    <a:pt x="194" y="871"/>
                    <a:pt x="431" y="871"/>
                  </a:cubicBezTo>
                  <a:cubicBezTo>
                    <a:pt x="678" y="871"/>
                    <a:pt x="872" y="678"/>
                    <a:pt x="872" y="431"/>
                  </a:cubicBezTo>
                  <a:cubicBezTo>
                    <a:pt x="872" y="194"/>
                    <a:pt x="678" y="1"/>
                    <a:pt x="4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9" name="Google Shape;27539;p28"/>
            <p:cNvSpPr/>
            <p:nvPr/>
          </p:nvSpPr>
          <p:spPr>
            <a:xfrm>
              <a:off x="4553850" y="2184350"/>
              <a:ext cx="37650" cy="37900"/>
            </a:xfrm>
            <a:custGeom>
              <a:avLst/>
              <a:gdLst/>
              <a:ahLst/>
              <a:cxnLst/>
              <a:rect l="l" t="t" r="r" b="b"/>
              <a:pathLst>
                <a:path w="1506" h="1516" extrusionOk="0">
                  <a:moveTo>
                    <a:pt x="753" y="1"/>
                  </a:moveTo>
                  <a:cubicBezTo>
                    <a:pt x="335" y="1"/>
                    <a:pt x="1" y="345"/>
                    <a:pt x="1" y="753"/>
                  </a:cubicBezTo>
                  <a:cubicBezTo>
                    <a:pt x="1" y="1172"/>
                    <a:pt x="335" y="1516"/>
                    <a:pt x="753" y="1516"/>
                  </a:cubicBezTo>
                  <a:cubicBezTo>
                    <a:pt x="1173" y="1516"/>
                    <a:pt x="1506" y="1172"/>
                    <a:pt x="1506" y="753"/>
                  </a:cubicBezTo>
                  <a:cubicBezTo>
                    <a:pt x="1506" y="345"/>
                    <a:pt x="1173" y="1"/>
                    <a:pt x="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0" name="Google Shape;27540;p28"/>
            <p:cNvSpPr/>
            <p:nvPr/>
          </p:nvSpPr>
          <p:spPr>
            <a:xfrm>
              <a:off x="4535050" y="2069625"/>
              <a:ext cx="22350" cy="22325"/>
            </a:xfrm>
            <a:custGeom>
              <a:avLst/>
              <a:gdLst/>
              <a:ahLst/>
              <a:cxnLst/>
              <a:rect l="l" t="t" r="r" b="b"/>
              <a:pathLst>
                <a:path w="894" h="893" extrusionOk="0">
                  <a:moveTo>
                    <a:pt x="442" y="0"/>
                  </a:moveTo>
                  <a:cubicBezTo>
                    <a:pt x="194" y="0"/>
                    <a:pt x="1" y="194"/>
                    <a:pt x="1" y="441"/>
                  </a:cubicBezTo>
                  <a:cubicBezTo>
                    <a:pt x="1" y="688"/>
                    <a:pt x="194" y="893"/>
                    <a:pt x="442" y="893"/>
                  </a:cubicBezTo>
                  <a:cubicBezTo>
                    <a:pt x="689" y="893"/>
                    <a:pt x="893" y="688"/>
                    <a:pt x="893" y="441"/>
                  </a:cubicBezTo>
                  <a:cubicBezTo>
                    <a:pt x="893" y="194"/>
                    <a:pt x="689" y="0"/>
                    <a:pt x="4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1" name="Google Shape;27541;p28"/>
            <p:cNvSpPr/>
            <p:nvPr/>
          </p:nvSpPr>
          <p:spPr>
            <a:xfrm>
              <a:off x="4331925" y="2093800"/>
              <a:ext cx="46525" cy="46525"/>
            </a:xfrm>
            <a:custGeom>
              <a:avLst/>
              <a:gdLst/>
              <a:ahLst/>
              <a:cxnLst/>
              <a:rect l="l" t="t" r="r" b="b"/>
              <a:pathLst>
                <a:path w="1861" h="1861" extrusionOk="0">
                  <a:moveTo>
                    <a:pt x="936" y="0"/>
                  </a:moveTo>
                  <a:cubicBezTo>
                    <a:pt x="420" y="0"/>
                    <a:pt x="1" y="420"/>
                    <a:pt x="1" y="925"/>
                  </a:cubicBezTo>
                  <a:cubicBezTo>
                    <a:pt x="1" y="1441"/>
                    <a:pt x="420" y="1860"/>
                    <a:pt x="936" y="1860"/>
                  </a:cubicBezTo>
                  <a:cubicBezTo>
                    <a:pt x="1441" y="1860"/>
                    <a:pt x="1861" y="1441"/>
                    <a:pt x="1861" y="925"/>
                  </a:cubicBezTo>
                  <a:cubicBezTo>
                    <a:pt x="1861" y="420"/>
                    <a:pt x="1441" y="0"/>
                    <a:pt x="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2" name="Google Shape;27542;p28"/>
            <p:cNvSpPr/>
            <p:nvPr/>
          </p:nvSpPr>
          <p:spPr>
            <a:xfrm>
              <a:off x="4340800" y="2021250"/>
              <a:ext cx="25550" cy="25575"/>
            </a:xfrm>
            <a:custGeom>
              <a:avLst/>
              <a:gdLst/>
              <a:ahLst/>
              <a:cxnLst/>
              <a:rect l="l" t="t" r="r" b="b"/>
              <a:pathLst>
                <a:path w="1022" h="1023" extrusionOk="0">
                  <a:moveTo>
                    <a:pt x="517" y="1"/>
                  </a:moveTo>
                  <a:cubicBezTo>
                    <a:pt x="226" y="1"/>
                    <a:pt x="1" y="227"/>
                    <a:pt x="1" y="506"/>
                  </a:cubicBezTo>
                  <a:cubicBezTo>
                    <a:pt x="1" y="786"/>
                    <a:pt x="226" y="1022"/>
                    <a:pt x="517" y="1022"/>
                  </a:cubicBezTo>
                  <a:cubicBezTo>
                    <a:pt x="796" y="1022"/>
                    <a:pt x="1022" y="786"/>
                    <a:pt x="1022" y="506"/>
                  </a:cubicBezTo>
                  <a:cubicBezTo>
                    <a:pt x="1022" y="227"/>
                    <a:pt x="796" y="1"/>
                    <a:pt x="5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3" name="Google Shape;27543;p28"/>
            <p:cNvSpPr/>
            <p:nvPr/>
          </p:nvSpPr>
          <p:spPr>
            <a:xfrm>
              <a:off x="4270150" y="1982025"/>
              <a:ext cx="10750" cy="10775"/>
            </a:xfrm>
            <a:custGeom>
              <a:avLst/>
              <a:gdLst/>
              <a:ahLst/>
              <a:cxnLst/>
              <a:rect l="l" t="t" r="r" b="b"/>
              <a:pathLst>
                <a:path w="430" h="431" extrusionOk="0">
                  <a:moveTo>
                    <a:pt x="215" y="1"/>
                  </a:moveTo>
                  <a:cubicBezTo>
                    <a:pt x="97" y="1"/>
                    <a:pt x="0" y="98"/>
                    <a:pt x="0" y="216"/>
                  </a:cubicBezTo>
                  <a:cubicBezTo>
                    <a:pt x="0" y="334"/>
                    <a:pt x="97" y="431"/>
                    <a:pt x="215" y="431"/>
                  </a:cubicBezTo>
                  <a:cubicBezTo>
                    <a:pt x="334" y="431"/>
                    <a:pt x="430" y="334"/>
                    <a:pt x="430" y="216"/>
                  </a:cubicBezTo>
                  <a:cubicBezTo>
                    <a:pt x="430" y="98"/>
                    <a:pt x="334"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4" name="Google Shape;27544;p28"/>
            <p:cNvSpPr/>
            <p:nvPr/>
          </p:nvSpPr>
          <p:spPr>
            <a:xfrm>
              <a:off x="4150600" y="1954075"/>
              <a:ext cx="40325" cy="40350"/>
            </a:xfrm>
            <a:custGeom>
              <a:avLst/>
              <a:gdLst/>
              <a:ahLst/>
              <a:cxnLst/>
              <a:rect l="l" t="t" r="r" b="b"/>
              <a:pathLst>
                <a:path w="1613" h="1614" extrusionOk="0">
                  <a:moveTo>
                    <a:pt x="806" y="1"/>
                  </a:moveTo>
                  <a:cubicBezTo>
                    <a:pt x="354" y="1"/>
                    <a:pt x="0" y="366"/>
                    <a:pt x="0" y="807"/>
                  </a:cubicBezTo>
                  <a:cubicBezTo>
                    <a:pt x="0" y="1248"/>
                    <a:pt x="354" y="1613"/>
                    <a:pt x="806" y="1613"/>
                  </a:cubicBezTo>
                  <a:cubicBezTo>
                    <a:pt x="1247" y="1613"/>
                    <a:pt x="1612" y="1248"/>
                    <a:pt x="1612" y="807"/>
                  </a:cubicBezTo>
                  <a:cubicBezTo>
                    <a:pt x="1612" y="366"/>
                    <a:pt x="1247" y="1"/>
                    <a:pt x="8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5" name="Google Shape;27545;p28"/>
            <p:cNvSpPr/>
            <p:nvPr/>
          </p:nvSpPr>
          <p:spPr>
            <a:xfrm>
              <a:off x="4092825" y="1967275"/>
              <a:ext cx="29575" cy="29575"/>
            </a:xfrm>
            <a:custGeom>
              <a:avLst/>
              <a:gdLst/>
              <a:ahLst/>
              <a:cxnLst/>
              <a:rect l="l" t="t" r="r" b="b"/>
              <a:pathLst>
                <a:path w="1183" h="1183" extrusionOk="0">
                  <a:moveTo>
                    <a:pt x="592" y="0"/>
                  </a:moveTo>
                  <a:cubicBezTo>
                    <a:pt x="269" y="0"/>
                    <a:pt x="0" y="258"/>
                    <a:pt x="0" y="591"/>
                  </a:cubicBezTo>
                  <a:cubicBezTo>
                    <a:pt x="0" y="913"/>
                    <a:pt x="269" y="1182"/>
                    <a:pt x="592" y="1182"/>
                  </a:cubicBezTo>
                  <a:cubicBezTo>
                    <a:pt x="924" y="1182"/>
                    <a:pt x="1182" y="913"/>
                    <a:pt x="1182" y="591"/>
                  </a:cubicBezTo>
                  <a:cubicBezTo>
                    <a:pt x="1182" y="258"/>
                    <a:pt x="924" y="0"/>
                    <a:pt x="5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6" name="Google Shape;27546;p28"/>
            <p:cNvSpPr/>
            <p:nvPr/>
          </p:nvSpPr>
          <p:spPr>
            <a:xfrm>
              <a:off x="4136875" y="1943625"/>
              <a:ext cx="14000" cy="14000"/>
            </a:xfrm>
            <a:custGeom>
              <a:avLst/>
              <a:gdLst/>
              <a:ahLst/>
              <a:cxnLst/>
              <a:rect l="l" t="t" r="r" b="b"/>
              <a:pathLst>
                <a:path w="560" h="560" extrusionOk="0">
                  <a:moveTo>
                    <a:pt x="280" y="0"/>
                  </a:moveTo>
                  <a:cubicBezTo>
                    <a:pt x="129" y="0"/>
                    <a:pt x="1" y="129"/>
                    <a:pt x="1" y="280"/>
                  </a:cubicBezTo>
                  <a:cubicBezTo>
                    <a:pt x="1" y="430"/>
                    <a:pt x="129" y="559"/>
                    <a:pt x="280" y="559"/>
                  </a:cubicBezTo>
                  <a:cubicBezTo>
                    <a:pt x="430" y="559"/>
                    <a:pt x="559" y="430"/>
                    <a:pt x="559" y="280"/>
                  </a:cubicBezTo>
                  <a:cubicBezTo>
                    <a:pt x="559" y="129"/>
                    <a:pt x="430" y="0"/>
                    <a:pt x="2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7" name="Google Shape;27547;p28"/>
            <p:cNvSpPr/>
            <p:nvPr/>
          </p:nvSpPr>
          <p:spPr>
            <a:xfrm>
              <a:off x="4212650" y="1957600"/>
              <a:ext cx="26100" cy="26075"/>
            </a:xfrm>
            <a:custGeom>
              <a:avLst/>
              <a:gdLst/>
              <a:ahLst/>
              <a:cxnLst/>
              <a:rect l="l" t="t" r="r" b="b"/>
              <a:pathLst>
                <a:path w="1044" h="1043" extrusionOk="0">
                  <a:moveTo>
                    <a:pt x="516" y="0"/>
                  </a:moveTo>
                  <a:cubicBezTo>
                    <a:pt x="226" y="0"/>
                    <a:pt x="0" y="237"/>
                    <a:pt x="0" y="516"/>
                  </a:cubicBezTo>
                  <a:cubicBezTo>
                    <a:pt x="0" y="806"/>
                    <a:pt x="226" y="1042"/>
                    <a:pt x="516" y="1042"/>
                  </a:cubicBezTo>
                  <a:cubicBezTo>
                    <a:pt x="807" y="1042"/>
                    <a:pt x="1043" y="806"/>
                    <a:pt x="1043" y="516"/>
                  </a:cubicBezTo>
                  <a:cubicBezTo>
                    <a:pt x="1043" y="237"/>
                    <a:pt x="807" y="0"/>
                    <a:pt x="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8" name="Google Shape;27548;p28"/>
            <p:cNvSpPr/>
            <p:nvPr/>
          </p:nvSpPr>
          <p:spPr>
            <a:xfrm>
              <a:off x="4221525" y="2101075"/>
              <a:ext cx="49450" cy="49450"/>
            </a:xfrm>
            <a:custGeom>
              <a:avLst/>
              <a:gdLst/>
              <a:ahLst/>
              <a:cxnLst/>
              <a:rect l="l" t="t" r="r" b="b"/>
              <a:pathLst>
                <a:path w="1978" h="1978" extrusionOk="0">
                  <a:moveTo>
                    <a:pt x="989" y="0"/>
                  </a:moveTo>
                  <a:cubicBezTo>
                    <a:pt x="440" y="0"/>
                    <a:pt x="0" y="440"/>
                    <a:pt x="0" y="989"/>
                  </a:cubicBezTo>
                  <a:cubicBezTo>
                    <a:pt x="0" y="1536"/>
                    <a:pt x="440" y="1978"/>
                    <a:pt x="989" y="1978"/>
                  </a:cubicBezTo>
                  <a:cubicBezTo>
                    <a:pt x="1526" y="1978"/>
                    <a:pt x="1978" y="1536"/>
                    <a:pt x="1978" y="989"/>
                  </a:cubicBezTo>
                  <a:cubicBezTo>
                    <a:pt x="1978" y="440"/>
                    <a:pt x="1526" y="0"/>
                    <a:pt x="9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9" name="Google Shape;27549;p28"/>
            <p:cNvSpPr/>
            <p:nvPr/>
          </p:nvSpPr>
          <p:spPr>
            <a:xfrm>
              <a:off x="4093625" y="2066125"/>
              <a:ext cx="49725" cy="49725"/>
            </a:xfrm>
            <a:custGeom>
              <a:avLst/>
              <a:gdLst/>
              <a:ahLst/>
              <a:cxnLst/>
              <a:rect l="l" t="t" r="r" b="b"/>
              <a:pathLst>
                <a:path w="1989" h="1989" extrusionOk="0">
                  <a:moveTo>
                    <a:pt x="1000" y="1"/>
                  </a:moveTo>
                  <a:cubicBezTo>
                    <a:pt x="452" y="1"/>
                    <a:pt x="1" y="441"/>
                    <a:pt x="1" y="990"/>
                  </a:cubicBezTo>
                  <a:cubicBezTo>
                    <a:pt x="1" y="1537"/>
                    <a:pt x="452" y="1989"/>
                    <a:pt x="1000" y="1989"/>
                  </a:cubicBezTo>
                  <a:cubicBezTo>
                    <a:pt x="1548" y="1989"/>
                    <a:pt x="1988" y="1537"/>
                    <a:pt x="1988" y="990"/>
                  </a:cubicBezTo>
                  <a:cubicBezTo>
                    <a:pt x="1988" y="441"/>
                    <a:pt x="1548" y="1"/>
                    <a:pt x="1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0" name="Google Shape;27550;p28"/>
            <p:cNvSpPr/>
            <p:nvPr/>
          </p:nvSpPr>
          <p:spPr>
            <a:xfrm>
              <a:off x="4145225" y="2044100"/>
              <a:ext cx="23925" cy="23925"/>
            </a:xfrm>
            <a:custGeom>
              <a:avLst/>
              <a:gdLst/>
              <a:ahLst/>
              <a:cxnLst/>
              <a:rect l="l" t="t" r="r" b="b"/>
              <a:pathLst>
                <a:path w="957" h="957" extrusionOk="0">
                  <a:moveTo>
                    <a:pt x="473" y="1"/>
                  </a:moveTo>
                  <a:cubicBezTo>
                    <a:pt x="215" y="1"/>
                    <a:pt x="0" y="216"/>
                    <a:pt x="0" y="484"/>
                  </a:cubicBezTo>
                  <a:cubicBezTo>
                    <a:pt x="0" y="742"/>
                    <a:pt x="215" y="957"/>
                    <a:pt x="473" y="957"/>
                  </a:cubicBezTo>
                  <a:cubicBezTo>
                    <a:pt x="741" y="957"/>
                    <a:pt x="956" y="742"/>
                    <a:pt x="956" y="484"/>
                  </a:cubicBezTo>
                  <a:cubicBezTo>
                    <a:pt x="956" y="216"/>
                    <a:pt x="741" y="1"/>
                    <a:pt x="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1" name="Google Shape;27551;p28"/>
            <p:cNvSpPr/>
            <p:nvPr/>
          </p:nvSpPr>
          <p:spPr>
            <a:xfrm>
              <a:off x="4152450" y="2078225"/>
              <a:ext cx="58075" cy="58050"/>
            </a:xfrm>
            <a:custGeom>
              <a:avLst/>
              <a:gdLst/>
              <a:ahLst/>
              <a:cxnLst/>
              <a:rect l="l" t="t" r="r" b="b"/>
              <a:pathLst>
                <a:path w="2323" h="2322" extrusionOk="0">
                  <a:moveTo>
                    <a:pt x="1162" y="0"/>
                  </a:moveTo>
                  <a:cubicBezTo>
                    <a:pt x="517" y="0"/>
                    <a:pt x="1" y="516"/>
                    <a:pt x="1" y="1161"/>
                  </a:cubicBezTo>
                  <a:cubicBezTo>
                    <a:pt x="1" y="1806"/>
                    <a:pt x="517" y="2322"/>
                    <a:pt x="1162" y="2322"/>
                  </a:cubicBezTo>
                  <a:cubicBezTo>
                    <a:pt x="1806" y="2322"/>
                    <a:pt x="2322" y="1806"/>
                    <a:pt x="2322" y="1161"/>
                  </a:cubicBezTo>
                  <a:cubicBezTo>
                    <a:pt x="2322" y="516"/>
                    <a:pt x="1806" y="0"/>
                    <a:pt x="1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2" name="Google Shape;27552;p28"/>
            <p:cNvSpPr/>
            <p:nvPr/>
          </p:nvSpPr>
          <p:spPr>
            <a:xfrm>
              <a:off x="4219625" y="2072575"/>
              <a:ext cx="18300" cy="18300"/>
            </a:xfrm>
            <a:custGeom>
              <a:avLst/>
              <a:gdLst/>
              <a:ahLst/>
              <a:cxnLst/>
              <a:rect l="l" t="t" r="r" b="b"/>
              <a:pathLst>
                <a:path w="732" h="732" extrusionOk="0">
                  <a:moveTo>
                    <a:pt x="366" y="1"/>
                  </a:moveTo>
                  <a:cubicBezTo>
                    <a:pt x="162" y="1"/>
                    <a:pt x="1" y="173"/>
                    <a:pt x="1" y="366"/>
                  </a:cubicBezTo>
                  <a:cubicBezTo>
                    <a:pt x="1" y="570"/>
                    <a:pt x="162" y="732"/>
                    <a:pt x="366" y="732"/>
                  </a:cubicBezTo>
                  <a:cubicBezTo>
                    <a:pt x="559" y="732"/>
                    <a:pt x="731" y="570"/>
                    <a:pt x="731" y="366"/>
                  </a:cubicBezTo>
                  <a:cubicBezTo>
                    <a:pt x="731" y="173"/>
                    <a:pt x="559" y="1"/>
                    <a:pt x="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3" name="Google Shape;27553;p28"/>
            <p:cNvSpPr/>
            <p:nvPr/>
          </p:nvSpPr>
          <p:spPr>
            <a:xfrm>
              <a:off x="4222050" y="2177900"/>
              <a:ext cx="51350" cy="51325"/>
            </a:xfrm>
            <a:custGeom>
              <a:avLst/>
              <a:gdLst/>
              <a:ahLst/>
              <a:cxnLst/>
              <a:rect l="l" t="t" r="r" b="b"/>
              <a:pathLst>
                <a:path w="2054" h="2053" extrusionOk="0">
                  <a:moveTo>
                    <a:pt x="1021" y="1"/>
                  </a:moveTo>
                  <a:cubicBezTo>
                    <a:pt x="462" y="1"/>
                    <a:pt x="1" y="462"/>
                    <a:pt x="1" y="1032"/>
                  </a:cubicBezTo>
                  <a:cubicBezTo>
                    <a:pt x="1" y="1602"/>
                    <a:pt x="462" y="2053"/>
                    <a:pt x="1021" y="2053"/>
                  </a:cubicBezTo>
                  <a:cubicBezTo>
                    <a:pt x="1591" y="2053"/>
                    <a:pt x="2053" y="1602"/>
                    <a:pt x="2053" y="1032"/>
                  </a:cubicBezTo>
                  <a:cubicBezTo>
                    <a:pt x="2053" y="462"/>
                    <a:pt x="1591" y="1"/>
                    <a:pt x="10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4" name="Google Shape;27554;p28"/>
            <p:cNvSpPr/>
            <p:nvPr/>
          </p:nvSpPr>
          <p:spPr>
            <a:xfrm>
              <a:off x="4353425" y="2195900"/>
              <a:ext cx="25025" cy="25025"/>
            </a:xfrm>
            <a:custGeom>
              <a:avLst/>
              <a:gdLst/>
              <a:ahLst/>
              <a:cxnLst/>
              <a:rect l="l" t="t" r="r" b="b"/>
              <a:pathLst>
                <a:path w="1001" h="1001" extrusionOk="0">
                  <a:moveTo>
                    <a:pt x="506" y="0"/>
                  </a:moveTo>
                  <a:cubicBezTo>
                    <a:pt x="227" y="0"/>
                    <a:pt x="1" y="226"/>
                    <a:pt x="1" y="506"/>
                  </a:cubicBezTo>
                  <a:cubicBezTo>
                    <a:pt x="1" y="785"/>
                    <a:pt x="227" y="1000"/>
                    <a:pt x="506" y="1000"/>
                  </a:cubicBezTo>
                  <a:cubicBezTo>
                    <a:pt x="774" y="1000"/>
                    <a:pt x="1001" y="785"/>
                    <a:pt x="1001" y="506"/>
                  </a:cubicBezTo>
                  <a:cubicBezTo>
                    <a:pt x="1001" y="226"/>
                    <a:pt x="774"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5" name="Google Shape;27555;p28"/>
            <p:cNvSpPr/>
            <p:nvPr/>
          </p:nvSpPr>
          <p:spPr>
            <a:xfrm>
              <a:off x="4395625" y="2158550"/>
              <a:ext cx="51875" cy="51625"/>
            </a:xfrm>
            <a:custGeom>
              <a:avLst/>
              <a:gdLst/>
              <a:ahLst/>
              <a:cxnLst/>
              <a:rect l="l" t="t" r="r" b="b"/>
              <a:pathLst>
                <a:path w="2075" h="2065" extrusionOk="0">
                  <a:moveTo>
                    <a:pt x="1032" y="1"/>
                  </a:moveTo>
                  <a:cubicBezTo>
                    <a:pt x="462" y="1"/>
                    <a:pt x="0" y="463"/>
                    <a:pt x="0" y="1033"/>
                  </a:cubicBezTo>
                  <a:cubicBezTo>
                    <a:pt x="0" y="1602"/>
                    <a:pt x="462" y="2064"/>
                    <a:pt x="1032" y="2064"/>
                  </a:cubicBezTo>
                  <a:cubicBezTo>
                    <a:pt x="1612" y="2064"/>
                    <a:pt x="2074" y="1602"/>
                    <a:pt x="2074" y="1033"/>
                  </a:cubicBezTo>
                  <a:cubicBezTo>
                    <a:pt x="2074" y="463"/>
                    <a:pt x="1612" y="1"/>
                    <a:pt x="10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6" name="Google Shape;27556;p28"/>
            <p:cNvSpPr/>
            <p:nvPr/>
          </p:nvSpPr>
          <p:spPr>
            <a:xfrm>
              <a:off x="4423275" y="2241575"/>
              <a:ext cx="39800" cy="39775"/>
            </a:xfrm>
            <a:custGeom>
              <a:avLst/>
              <a:gdLst/>
              <a:ahLst/>
              <a:cxnLst/>
              <a:rect l="l" t="t" r="r" b="b"/>
              <a:pathLst>
                <a:path w="1592" h="1591" extrusionOk="0">
                  <a:moveTo>
                    <a:pt x="796" y="0"/>
                  </a:moveTo>
                  <a:cubicBezTo>
                    <a:pt x="356" y="0"/>
                    <a:pt x="1" y="355"/>
                    <a:pt x="1" y="796"/>
                  </a:cubicBezTo>
                  <a:cubicBezTo>
                    <a:pt x="1" y="1237"/>
                    <a:pt x="356" y="1591"/>
                    <a:pt x="796" y="1591"/>
                  </a:cubicBezTo>
                  <a:cubicBezTo>
                    <a:pt x="1237" y="1591"/>
                    <a:pt x="1591" y="1237"/>
                    <a:pt x="1591" y="796"/>
                  </a:cubicBezTo>
                  <a:cubicBezTo>
                    <a:pt x="1591" y="355"/>
                    <a:pt x="1237" y="0"/>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7" name="Google Shape;27557;p28"/>
            <p:cNvSpPr/>
            <p:nvPr/>
          </p:nvSpPr>
          <p:spPr>
            <a:xfrm>
              <a:off x="4457425" y="2181925"/>
              <a:ext cx="24725" cy="25025"/>
            </a:xfrm>
            <a:custGeom>
              <a:avLst/>
              <a:gdLst/>
              <a:ahLst/>
              <a:cxnLst/>
              <a:rect l="l" t="t" r="r" b="b"/>
              <a:pathLst>
                <a:path w="989" h="1001" extrusionOk="0">
                  <a:moveTo>
                    <a:pt x="495" y="1"/>
                  </a:moveTo>
                  <a:cubicBezTo>
                    <a:pt x="215" y="1"/>
                    <a:pt x="0" y="227"/>
                    <a:pt x="0" y="506"/>
                  </a:cubicBezTo>
                  <a:cubicBezTo>
                    <a:pt x="0" y="774"/>
                    <a:pt x="215" y="1000"/>
                    <a:pt x="495" y="1000"/>
                  </a:cubicBezTo>
                  <a:cubicBezTo>
                    <a:pt x="763" y="1000"/>
                    <a:pt x="989" y="774"/>
                    <a:pt x="989" y="506"/>
                  </a:cubicBezTo>
                  <a:cubicBezTo>
                    <a:pt x="989" y="227"/>
                    <a:pt x="763" y="1"/>
                    <a:pt x="4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8" name="Google Shape;27558;p28"/>
            <p:cNvSpPr/>
            <p:nvPr/>
          </p:nvSpPr>
          <p:spPr>
            <a:xfrm>
              <a:off x="4305600" y="2157750"/>
              <a:ext cx="35225" cy="35475"/>
            </a:xfrm>
            <a:custGeom>
              <a:avLst/>
              <a:gdLst/>
              <a:ahLst/>
              <a:cxnLst/>
              <a:rect l="l" t="t" r="r" b="b"/>
              <a:pathLst>
                <a:path w="1409" h="1419" extrusionOk="0">
                  <a:moveTo>
                    <a:pt x="700" y="0"/>
                  </a:moveTo>
                  <a:cubicBezTo>
                    <a:pt x="313" y="0"/>
                    <a:pt x="1" y="323"/>
                    <a:pt x="1" y="710"/>
                  </a:cubicBezTo>
                  <a:cubicBezTo>
                    <a:pt x="1" y="1096"/>
                    <a:pt x="313" y="1419"/>
                    <a:pt x="700" y="1419"/>
                  </a:cubicBezTo>
                  <a:cubicBezTo>
                    <a:pt x="1097" y="1419"/>
                    <a:pt x="1409" y="1096"/>
                    <a:pt x="1409" y="710"/>
                  </a:cubicBezTo>
                  <a:cubicBezTo>
                    <a:pt x="1409" y="323"/>
                    <a:pt x="1097" y="0"/>
                    <a:pt x="7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9" name="Google Shape;27559;p28"/>
            <p:cNvSpPr/>
            <p:nvPr/>
          </p:nvSpPr>
          <p:spPr>
            <a:xfrm>
              <a:off x="4048750" y="2092475"/>
              <a:ext cx="26100" cy="26075"/>
            </a:xfrm>
            <a:custGeom>
              <a:avLst/>
              <a:gdLst/>
              <a:ahLst/>
              <a:cxnLst/>
              <a:rect l="l" t="t" r="r" b="b"/>
              <a:pathLst>
                <a:path w="1044" h="1043" extrusionOk="0">
                  <a:moveTo>
                    <a:pt x="528" y="0"/>
                  </a:moveTo>
                  <a:cubicBezTo>
                    <a:pt x="237" y="0"/>
                    <a:pt x="0" y="237"/>
                    <a:pt x="0" y="526"/>
                  </a:cubicBezTo>
                  <a:cubicBezTo>
                    <a:pt x="0" y="817"/>
                    <a:pt x="237" y="1042"/>
                    <a:pt x="528" y="1042"/>
                  </a:cubicBezTo>
                  <a:cubicBezTo>
                    <a:pt x="817" y="1042"/>
                    <a:pt x="1043" y="817"/>
                    <a:pt x="1043" y="526"/>
                  </a:cubicBezTo>
                  <a:cubicBezTo>
                    <a:pt x="1043" y="237"/>
                    <a:pt x="817" y="0"/>
                    <a:pt x="5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0" name="Google Shape;27560;p28"/>
            <p:cNvSpPr/>
            <p:nvPr/>
          </p:nvSpPr>
          <p:spPr>
            <a:xfrm>
              <a:off x="3974050" y="2063975"/>
              <a:ext cx="25025" cy="25300"/>
            </a:xfrm>
            <a:custGeom>
              <a:avLst/>
              <a:gdLst/>
              <a:ahLst/>
              <a:cxnLst/>
              <a:rect l="l" t="t" r="r" b="b"/>
              <a:pathLst>
                <a:path w="1001" h="1012" extrusionOk="0">
                  <a:moveTo>
                    <a:pt x="506" y="1"/>
                  </a:moveTo>
                  <a:cubicBezTo>
                    <a:pt x="227" y="1"/>
                    <a:pt x="1" y="226"/>
                    <a:pt x="1" y="506"/>
                  </a:cubicBezTo>
                  <a:cubicBezTo>
                    <a:pt x="1" y="785"/>
                    <a:pt x="227" y="1011"/>
                    <a:pt x="506" y="1011"/>
                  </a:cubicBezTo>
                  <a:cubicBezTo>
                    <a:pt x="775" y="1011"/>
                    <a:pt x="1001" y="785"/>
                    <a:pt x="1001" y="506"/>
                  </a:cubicBezTo>
                  <a:cubicBezTo>
                    <a:pt x="1001" y="226"/>
                    <a:pt x="775" y="1"/>
                    <a:pt x="5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1" name="Google Shape;27561;p28"/>
            <p:cNvSpPr/>
            <p:nvPr/>
          </p:nvSpPr>
          <p:spPr>
            <a:xfrm>
              <a:off x="3883250" y="2108050"/>
              <a:ext cx="31175" cy="31450"/>
            </a:xfrm>
            <a:custGeom>
              <a:avLst/>
              <a:gdLst/>
              <a:ahLst/>
              <a:cxnLst/>
              <a:rect l="l" t="t" r="r" b="b"/>
              <a:pathLst>
                <a:path w="1247" h="1258" extrusionOk="0">
                  <a:moveTo>
                    <a:pt x="624" y="1"/>
                  </a:moveTo>
                  <a:cubicBezTo>
                    <a:pt x="280" y="1"/>
                    <a:pt x="0" y="280"/>
                    <a:pt x="0" y="634"/>
                  </a:cubicBezTo>
                  <a:cubicBezTo>
                    <a:pt x="0" y="978"/>
                    <a:pt x="280" y="1257"/>
                    <a:pt x="624" y="1257"/>
                  </a:cubicBezTo>
                  <a:cubicBezTo>
                    <a:pt x="968" y="1257"/>
                    <a:pt x="1247" y="978"/>
                    <a:pt x="1247" y="634"/>
                  </a:cubicBezTo>
                  <a:cubicBezTo>
                    <a:pt x="1247" y="280"/>
                    <a:pt x="968" y="1"/>
                    <a:pt x="6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2" name="Google Shape;27562;p28"/>
            <p:cNvSpPr/>
            <p:nvPr/>
          </p:nvSpPr>
          <p:spPr>
            <a:xfrm>
              <a:off x="3910925" y="2051625"/>
              <a:ext cx="25000" cy="25000"/>
            </a:xfrm>
            <a:custGeom>
              <a:avLst/>
              <a:gdLst/>
              <a:ahLst/>
              <a:cxnLst/>
              <a:rect l="l" t="t" r="r" b="b"/>
              <a:pathLst>
                <a:path w="1000" h="1000" extrusionOk="0">
                  <a:moveTo>
                    <a:pt x="495" y="1"/>
                  </a:moveTo>
                  <a:cubicBezTo>
                    <a:pt x="226" y="1"/>
                    <a:pt x="1" y="226"/>
                    <a:pt x="1" y="495"/>
                  </a:cubicBezTo>
                  <a:cubicBezTo>
                    <a:pt x="1" y="774"/>
                    <a:pt x="226" y="1000"/>
                    <a:pt x="495" y="1000"/>
                  </a:cubicBezTo>
                  <a:cubicBezTo>
                    <a:pt x="774" y="1000"/>
                    <a:pt x="1000" y="774"/>
                    <a:pt x="1000" y="495"/>
                  </a:cubicBezTo>
                  <a:cubicBezTo>
                    <a:pt x="1000" y="226"/>
                    <a:pt x="774" y="1"/>
                    <a:pt x="4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3" name="Google Shape;27563;p28"/>
            <p:cNvSpPr/>
            <p:nvPr/>
          </p:nvSpPr>
          <p:spPr>
            <a:xfrm>
              <a:off x="4024850" y="2039000"/>
              <a:ext cx="32800" cy="32525"/>
            </a:xfrm>
            <a:custGeom>
              <a:avLst/>
              <a:gdLst/>
              <a:ahLst/>
              <a:cxnLst/>
              <a:rect l="l" t="t" r="r" b="b"/>
              <a:pathLst>
                <a:path w="1312" h="1301" extrusionOk="0">
                  <a:moveTo>
                    <a:pt x="656" y="0"/>
                  </a:moveTo>
                  <a:cubicBezTo>
                    <a:pt x="290" y="0"/>
                    <a:pt x="0" y="291"/>
                    <a:pt x="0" y="645"/>
                  </a:cubicBezTo>
                  <a:cubicBezTo>
                    <a:pt x="0" y="1010"/>
                    <a:pt x="290" y="1301"/>
                    <a:pt x="656" y="1301"/>
                  </a:cubicBezTo>
                  <a:cubicBezTo>
                    <a:pt x="1021" y="1301"/>
                    <a:pt x="1312" y="1010"/>
                    <a:pt x="1312" y="645"/>
                  </a:cubicBezTo>
                  <a:cubicBezTo>
                    <a:pt x="1312" y="291"/>
                    <a:pt x="1021" y="0"/>
                    <a:pt x="6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4" name="Google Shape;27564;p28"/>
            <p:cNvSpPr/>
            <p:nvPr/>
          </p:nvSpPr>
          <p:spPr>
            <a:xfrm>
              <a:off x="3997175" y="2101325"/>
              <a:ext cx="27700" cy="27700"/>
            </a:xfrm>
            <a:custGeom>
              <a:avLst/>
              <a:gdLst/>
              <a:ahLst/>
              <a:cxnLst/>
              <a:rect l="l" t="t" r="r" b="b"/>
              <a:pathLst>
                <a:path w="1108" h="1108" extrusionOk="0">
                  <a:moveTo>
                    <a:pt x="559" y="0"/>
                  </a:moveTo>
                  <a:cubicBezTo>
                    <a:pt x="248" y="0"/>
                    <a:pt x="0" y="248"/>
                    <a:pt x="0" y="549"/>
                  </a:cubicBezTo>
                  <a:cubicBezTo>
                    <a:pt x="0" y="860"/>
                    <a:pt x="248" y="1108"/>
                    <a:pt x="559" y="1108"/>
                  </a:cubicBezTo>
                  <a:cubicBezTo>
                    <a:pt x="860" y="1108"/>
                    <a:pt x="1107" y="860"/>
                    <a:pt x="1107" y="549"/>
                  </a:cubicBezTo>
                  <a:cubicBezTo>
                    <a:pt x="1107" y="248"/>
                    <a:pt x="860" y="0"/>
                    <a:pt x="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5" name="Google Shape;27565;p28"/>
            <p:cNvSpPr/>
            <p:nvPr/>
          </p:nvSpPr>
          <p:spPr>
            <a:xfrm>
              <a:off x="4114300" y="2263875"/>
              <a:ext cx="9450" cy="3800"/>
            </a:xfrm>
            <a:custGeom>
              <a:avLst/>
              <a:gdLst/>
              <a:ahLst/>
              <a:cxnLst/>
              <a:rect l="l" t="t" r="r" b="b"/>
              <a:pathLst>
                <a:path w="378" h="152" extrusionOk="0">
                  <a:moveTo>
                    <a:pt x="377" y="1"/>
                  </a:moveTo>
                  <a:lnTo>
                    <a:pt x="377" y="1"/>
                  </a:lnTo>
                  <a:cubicBezTo>
                    <a:pt x="248" y="44"/>
                    <a:pt x="130" y="97"/>
                    <a:pt x="1" y="140"/>
                  </a:cubicBezTo>
                  <a:lnTo>
                    <a:pt x="1" y="151"/>
                  </a:lnTo>
                  <a:cubicBezTo>
                    <a:pt x="130" y="97"/>
                    <a:pt x="259" y="44"/>
                    <a:pt x="377" y="1"/>
                  </a:cubicBezTo>
                  <a:close/>
                </a:path>
              </a:pathLst>
            </a:custGeom>
            <a:solidFill>
              <a:srgbClr val="2230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6" name="Google Shape;27566;p28"/>
            <p:cNvSpPr/>
            <p:nvPr/>
          </p:nvSpPr>
          <p:spPr>
            <a:xfrm>
              <a:off x="3887000" y="1888525"/>
              <a:ext cx="236750" cy="389350"/>
            </a:xfrm>
            <a:custGeom>
              <a:avLst/>
              <a:gdLst/>
              <a:ahLst/>
              <a:cxnLst/>
              <a:rect l="l" t="t" r="r" b="b"/>
              <a:pathLst>
                <a:path w="9470" h="15574" extrusionOk="0">
                  <a:moveTo>
                    <a:pt x="3344" y="1"/>
                  </a:moveTo>
                  <a:lnTo>
                    <a:pt x="1" y="3053"/>
                  </a:lnTo>
                  <a:lnTo>
                    <a:pt x="2935" y="7513"/>
                  </a:lnTo>
                  <a:cubicBezTo>
                    <a:pt x="3117" y="7470"/>
                    <a:pt x="3301" y="7438"/>
                    <a:pt x="3494" y="7416"/>
                  </a:cubicBezTo>
                  <a:cubicBezTo>
                    <a:pt x="3547" y="7191"/>
                    <a:pt x="3741" y="7019"/>
                    <a:pt x="3988" y="7019"/>
                  </a:cubicBezTo>
                  <a:cubicBezTo>
                    <a:pt x="4225" y="7019"/>
                    <a:pt x="4418" y="7180"/>
                    <a:pt x="4472" y="7406"/>
                  </a:cubicBezTo>
                  <a:cubicBezTo>
                    <a:pt x="5267" y="7470"/>
                    <a:pt x="6041" y="7728"/>
                    <a:pt x="6664" y="8126"/>
                  </a:cubicBezTo>
                  <a:lnTo>
                    <a:pt x="6320" y="7298"/>
                  </a:lnTo>
                  <a:cubicBezTo>
                    <a:pt x="6277" y="7320"/>
                    <a:pt x="6224" y="7320"/>
                    <a:pt x="6170" y="7320"/>
                  </a:cubicBezTo>
                  <a:cubicBezTo>
                    <a:pt x="5804" y="7320"/>
                    <a:pt x="5514" y="7029"/>
                    <a:pt x="5514" y="6664"/>
                  </a:cubicBezTo>
                  <a:cubicBezTo>
                    <a:pt x="5514" y="6427"/>
                    <a:pt x="5643" y="6224"/>
                    <a:pt x="5837" y="6105"/>
                  </a:cubicBezTo>
                  <a:lnTo>
                    <a:pt x="3344" y="1"/>
                  </a:lnTo>
                  <a:close/>
                  <a:moveTo>
                    <a:pt x="4966" y="8512"/>
                  </a:moveTo>
                  <a:cubicBezTo>
                    <a:pt x="5267" y="8512"/>
                    <a:pt x="5514" y="8760"/>
                    <a:pt x="5514" y="9061"/>
                  </a:cubicBezTo>
                  <a:cubicBezTo>
                    <a:pt x="5514" y="9372"/>
                    <a:pt x="5267" y="9620"/>
                    <a:pt x="4966" y="9620"/>
                  </a:cubicBezTo>
                  <a:cubicBezTo>
                    <a:pt x="4655" y="9620"/>
                    <a:pt x="4407" y="9372"/>
                    <a:pt x="4407" y="9061"/>
                  </a:cubicBezTo>
                  <a:cubicBezTo>
                    <a:pt x="4407" y="8760"/>
                    <a:pt x="4655" y="8512"/>
                    <a:pt x="4966" y="8512"/>
                  </a:cubicBezTo>
                  <a:close/>
                  <a:moveTo>
                    <a:pt x="3687" y="7932"/>
                  </a:moveTo>
                  <a:cubicBezTo>
                    <a:pt x="3666" y="7943"/>
                    <a:pt x="3633" y="7943"/>
                    <a:pt x="3612" y="7943"/>
                  </a:cubicBezTo>
                  <a:cubicBezTo>
                    <a:pt x="3494" y="7954"/>
                    <a:pt x="3365" y="7975"/>
                    <a:pt x="3246" y="7997"/>
                  </a:cubicBezTo>
                  <a:lnTo>
                    <a:pt x="8244" y="15574"/>
                  </a:lnTo>
                  <a:cubicBezTo>
                    <a:pt x="8512" y="15423"/>
                    <a:pt x="8803" y="15283"/>
                    <a:pt x="9093" y="15154"/>
                  </a:cubicBezTo>
                  <a:cubicBezTo>
                    <a:pt x="9222" y="15111"/>
                    <a:pt x="9340" y="15058"/>
                    <a:pt x="9469" y="15015"/>
                  </a:cubicBezTo>
                  <a:lnTo>
                    <a:pt x="7094" y="9190"/>
                  </a:lnTo>
                  <a:cubicBezTo>
                    <a:pt x="7062" y="9200"/>
                    <a:pt x="7029" y="9200"/>
                    <a:pt x="6998" y="9200"/>
                  </a:cubicBezTo>
                  <a:cubicBezTo>
                    <a:pt x="6707" y="9200"/>
                    <a:pt x="6470" y="8975"/>
                    <a:pt x="6470" y="8684"/>
                  </a:cubicBezTo>
                  <a:cubicBezTo>
                    <a:pt x="6470" y="8674"/>
                    <a:pt x="6482" y="8663"/>
                    <a:pt x="6482" y="8653"/>
                  </a:cubicBezTo>
                  <a:cubicBezTo>
                    <a:pt x="5880" y="8233"/>
                    <a:pt x="5095" y="7975"/>
                    <a:pt x="4289" y="7932"/>
                  </a:cubicBezTo>
                  <a:cubicBezTo>
                    <a:pt x="4203" y="7997"/>
                    <a:pt x="4096" y="8029"/>
                    <a:pt x="3988" y="8029"/>
                  </a:cubicBezTo>
                  <a:cubicBezTo>
                    <a:pt x="3870" y="8029"/>
                    <a:pt x="3773" y="7997"/>
                    <a:pt x="3687" y="793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7" name="Google Shape;27567;p28"/>
            <p:cNvSpPr/>
            <p:nvPr/>
          </p:nvSpPr>
          <p:spPr>
            <a:xfrm>
              <a:off x="3960375" y="2073650"/>
              <a:ext cx="94300" cy="31200"/>
            </a:xfrm>
            <a:custGeom>
              <a:avLst/>
              <a:gdLst/>
              <a:ahLst/>
              <a:cxnLst/>
              <a:rect l="l" t="t" r="r" b="b"/>
              <a:pathLst>
                <a:path w="3772" h="1248" extrusionOk="0">
                  <a:moveTo>
                    <a:pt x="559" y="11"/>
                  </a:moveTo>
                  <a:lnTo>
                    <a:pt x="559" y="11"/>
                  </a:lnTo>
                  <a:cubicBezTo>
                    <a:pt x="366" y="33"/>
                    <a:pt x="182" y="65"/>
                    <a:pt x="0" y="108"/>
                  </a:cubicBezTo>
                  <a:lnTo>
                    <a:pt x="311" y="592"/>
                  </a:lnTo>
                  <a:cubicBezTo>
                    <a:pt x="430" y="570"/>
                    <a:pt x="559" y="549"/>
                    <a:pt x="677" y="538"/>
                  </a:cubicBezTo>
                  <a:cubicBezTo>
                    <a:pt x="698" y="538"/>
                    <a:pt x="731" y="538"/>
                    <a:pt x="752" y="527"/>
                  </a:cubicBezTo>
                  <a:cubicBezTo>
                    <a:pt x="623" y="441"/>
                    <a:pt x="548" y="291"/>
                    <a:pt x="548" y="119"/>
                  </a:cubicBezTo>
                  <a:cubicBezTo>
                    <a:pt x="548" y="87"/>
                    <a:pt x="548" y="44"/>
                    <a:pt x="559" y="11"/>
                  </a:cubicBezTo>
                  <a:close/>
                  <a:moveTo>
                    <a:pt x="1537" y="1"/>
                  </a:moveTo>
                  <a:lnTo>
                    <a:pt x="1537" y="1"/>
                  </a:lnTo>
                  <a:cubicBezTo>
                    <a:pt x="1548" y="33"/>
                    <a:pt x="1548" y="76"/>
                    <a:pt x="1548" y="119"/>
                  </a:cubicBezTo>
                  <a:cubicBezTo>
                    <a:pt x="1548" y="291"/>
                    <a:pt x="1472" y="431"/>
                    <a:pt x="1354" y="527"/>
                  </a:cubicBezTo>
                  <a:cubicBezTo>
                    <a:pt x="2160" y="570"/>
                    <a:pt x="2945" y="828"/>
                    <a:pt x="3547" y="1248"/>
                  </a:cubicBezTo>
                  <a:cubicBezTo>
                    <a:pt x="3547" y="1076"/>
                    <a:pt x="3643" y="935"/>
                    <a:pt x="3772" y="839"/>
                  </a:cubicBezTo>
                  <a:lnTo>
                    <a:pt x="3729" y="721"/>
                  </a:lnTo>
                  <a:cubicBezTo>
                    <a:pt x="3106" y="323"/>
                    <a:pt x="2332" y="65"/>
                    <a:pt x="1537" y="1"/>
                  </a:cubicBezTo>
                  <a:close/>
                </a:path>
              </a:pathLst>
            </a:custGeom>
            <a:solidFill>
              <a:srgbClr val="2230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8" name="Google Shape;27568;p28"/>
            <p:cNvSpPr/>
            <p:nvPr/>
          </p:nvSpPr>
          <p:spPr>
            <a:xfrm>
              <a:off x="4048750" y="2094625"/>
              <a:ext cx="15600" cy="23925"/>
            </a:xfrm>
            <a:custGeom>
              <a:avLst/>
              <a:gdLst/>
              <a:ahLst/>
              <a:cxnLst/>
              <a:rect l="l" t="t" r="r" b="b"/>
              <a:pathLst>
                <a:path w="624" h="957" extrusionOk="0">
                  <a:moveTo>
                    <a:pt x="237" y="0"/>
                  </a:moveTo>
                  <a:cubicBezTo>
                    <a:pt x="108" y="96"/>
                    <a:pt x="12" y="237"/>
                    <a:pt x="12" y="409"/>
                  </a:cubicBezTo>
                  <a:cubicBezTo>
                    <a:pt x="12" y="419"/>
                    <a:pt x="0" y="430"/>
                    <a:pt x="0" y="440"/>
                  </a:cubicBezTo>
                  <a:cubicBezTo>
                    <a:pt x="0" y="731"/>
                    <a:pt x="237" y="956"/>
                    <a:pt x="528" y="956"/>
                  </a:cubicBezTo>
                  <a:cubicBezTo>
                    <a:pt x="559" y="956"/>
                    <a:pt x="592" y="956"/>
                    <a:pt x="624" y="946"/>
                  </a:cubicBezTo>
                  <a:lnTo>
                    <a:pt x="2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9" name="Google Shape;27569;p28"/>
            <p:cNvSpPr/>
            <p:nvPr/>
          </p:nvSpPr>
          <p:spPr>
            <a:xfrm>
              <a:off x="3974050" y="2063975"/>
              <a:ext cx="25025" cy="25300"/>
            </a:xfrm>
            <a:custGeom>
              <a:avLst/>
              <a:gdLst/>
              <a:ahLst/>
              <a:cxnLst/>
              <a:rect l="l" t="t" r="r" b="b"/>
              <a:pathLst>
                <a:path w="1001" h="1012" extrusionOk="0">
                  <a:moveTo>
                    <a:pt x="506" y="1"/>
                  </a:moveTo>
                  <a:cubicBezTo>
                    <a:pt x="259" y="1"/>
                    <a:pt x="65" y="173"/>
                    <a:pt x="12" y="398"/>
                  </a:cubicBezTo>
                  <a:cubicBezTo>
                    <a:pt x="1" y="431"/>
                    <a:pt x="1" y="474"/>
                    <a:pt x="1" y="506"/>
                  </a:cubicBezTo>
                  <a:cubicBezTo>
                    <a:pt x="1" y="678"/>
                    <a:pt x="76" y="828"/>
                    <a:pt x="205" y="914"/>
                  </a:cubicBezTo>
                  <a:cubicBezTo>
                    <a:pt x="291" y="979"/>
                    <a:pt x="388" y="1011"/>
                    <a:pt x="506" y="1011"/>
                  </a:cubicBezTo>
                  <a:cubicBezTo>
                    <a:pt x="614" y="1011"/>
                    <a:pt x="721" y="979"/>
                    <a:pt x="807" y="914"/>
                  </a:cubicBezTo>
                  <a:cubicBezTo>
                    <a:pt x="925" y="818"/>
                    <a:pt x="1001" y="678"/>
                    <a:pt x="1001" y="506"/>
                  </a:cubicBezTo>
                  <a:cubicBezTo>
                    <a:pt x="1001" y="463"/>
                    <a:pt x="1001" y="420"/>
                    <a:pt x="990" y="388"/>
                  </a:cubicBezTo>
                  <a:cubicBezTo>
                    <a:pt x="936" y="162"/>
                    <a:pt x="743" y="1"/>
                    <a:pt x="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0" name="Google Shape;27570;p28"/>
            <p:cNvSpPr/>
            <p:nvPr/>
          </p:nvSpPr>
          <p:spPr>
            <a:xfrm>
              <a:off x="4024850" y="2041150"/>
              <a:ext cx="20175" cy="30375"/>
            </a:xfrm>
            <a:custGeom>
              <a:avLst/>
              <a:gdLst/>
              <a:ahLst/>
              <a:cxnLst/>
              <a:rect l="l" t="t" r="r" b="b"/>
              <a:pathLst>
                <a:path w="807" h="1215" extrusionOk="0">
                  <a:moveTo>
                    <a:pt x="323" y="0"/>
                  </a:moveTo>
                  <a:cubicBezTo>
                    <a:pt x="129" y="119"/>
                    <a:pt x="0" y="322"/>
                    <a:pt x="0" y="559"/>
                  </a:cubicBezTo>
                  <a:cubicBezTo>
                    <a:pt x="0" y="924"/>
                    <a:pt x="290" y="1215"/>
                    <a:pt x="656" y="1215"/>
                  </a:cubicBezTo>
                  <a:cubicBezTo>
                    <a:pt x="710" y="1215"/>
                    <a:pt x="763" y="1215"/>
                    <a:pt x="806" y="1193"/>
                  </a:cubicBezTo>
                  <a:lnTo>
                    <a:pt x="3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1" name="Google Shape;27571;p28"/>
            <p:cNvSpPr/>
            <p:nvPr/>
          </p:nvSpPr>
          <p:spPr>
            <a:xfrm>
              <a:off x="3997175" y="2101325"/>
              <a:ext cx="27700" cy="27700"/>
            </a:xfrm>
            <a:custGeom>
              <a:avLst/>
              <a:gdLst/>
              <a:ahLst/>
              <a:cxnLst/>
              <a:rect l="l" t="t" r="r" b="b"/>
              <a:pathLst>
                <a:path w="1108" h="1108" extrusionOk="0">
                  <a:moveTo>
                    <a:pt x="559" y="0"/>
                  </a:moveTo>
                  <a:cubicBezTo>
                    <a:pt x="248" y="0"/>
                    <a:pt x="0" y="248"/>
                    <a:pt x="0" y="549"/>
                  </a:cubicBezTo>
                  <a:cubicBezTo>
                    <a:pt x="0" y="860"/>
                    <a:pt x="248" y="1108"/>
                    <a:pt x="559" y="1108"/>
                  </a:cubicBezTo>
                  <a:cubicBezTo>
                    <a:pt x="860" y="1108"/>
                    <a:pt x="1107" y="860"/>
                    <a:pt x="1107" y="549"/>
                  </a:cubicBezTo>
                  <a:cubicBezTo>
                    <a:pt x="1107" y="248"/>
                    <a:pt x="860" y="0"/>
                    <a:pt x="5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2" name="Google Shape;27572;p28"/>
            <p:cNvSpPr/>
            <p:nvPr/>
          </p:nvSpPr>
          <p:spPr>
            <a:xfrm>
              <a:off x="4040425" y="2303650"/>
              <a:ext cx="17225" cy="17750"/>
            </a:xfrm>
            <a:custGeom>
              <a:avLst/>
              <a:gdLst/>
              <a:ahLst/>
              <a:cxnLst/>
              <a:rect l="l" t="t" r="r" b="b"/>
              <a:pathLst>
                <a:path w="689" h="710" extrusionOk="0">
                  <a:moveTo>
                    <a:pt x="689" y="0"/>
                  </a:moveTo>
                  <a:cubicBezTo>
                    <a:pt x="441" y="226"/>
                    <a:pt x="216" y="462"/>
                    <a:pt x="1" y="710"/>
                  </a:cubicBezTo>
                  <a:lnTo>
                    <a:pt x="11" y="710"/>
                  </a:lnTo>
                  <a:cubicBezTo>
                    <a:pt x="216" y="462"/>
                    <a:pt x="452" y="226"/>
                    <a:pt x="689" y="0"/>
                  </a:cubicBezTo>
                  <a:close/>
                </a:path>
              </a:pathLst>
            </a:custGeom>
            <a:solidFill>
              <a:srgbClr val="CDC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3" name="Google Shape;27573;p28"/>
            <p:cNvSpPr/>
            <p:nvPr/>
          </p:nvSpPr>
          <p:spPr>
            <a:xfrm>
              <a:off x="4057625" y="2296925"/>
              <a:ext cx="7800" cy="6750"/>
            </a:xfrm>
            <a:custGeom>
              <a:avLst/>
              <a:gdLst/>
              <a:ahLst/>
              <a:cxnLst/>
              <a:rect l="l" t="t" r="r" b="b"/>
              <a:pathLst>
                <a:path w="312" h="270" extrusionOk="0">
                  <a:moveTo>
                    <a:pt x="301" y="0"/>
                  </a:moveTo>
                  <a:cubicBezTo>
                    <a:pt x="204" y="86"/>
                    <a:pt x="97" y="183"/>
                    <a:pt x="1" y="269"/>
                  </a:cubicBezTo>
                  <a:cubicBezTo>
                    <a:pt x="97" y="183"/>
                    <a:pt x="204" y="97"/>
                    <a:pt x="312" y="11"/>
                  </a:cubicBezTo>
                  <a:lnTo>
                    <a:pt x="301" y="0"/>
                  </a:lnTo>
                  <a:close/>
                </a:path>
              </a:pathLst>
            </a:custGeom>
            <a:solidFill>
              <a:srgbClr val="2230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4" name="Google Shape;27574;p28"/>
            <p:cNvSpPr/>
            <p:nvPr/>
          </p:nvSpPr>
          <p:spPr>
            <a:xfrm>
              <a:off x="3730925" y="2005675"/>
              <a:ext cx="334250" cy="315725"/>
            </a:xfrm>
            <a:custGeom>
              <a:avLst/>
              <a:gdLst/>
              <a:ahLst/>
              <a:cxnLst/>
              <a:rect l="l" t="t" r="r" b="b"/>
              <a:pathLst>
                <a:path w="13370" h="12629" extrusionOk="0">
                  <a:moveTo>
                    <a:pt x="2021" y="0"/>
                  </a:moveTo>
                  <a:lnTo>
                    <a:pt x="0" y="4053"/>
                  </a:lnTo>
                  <a:lnTo>
                    <a:pt x="12381" y="12629"/>
                  </a:lnTo>
                  <a:cubicBezTo>
                    <a:pt x="12596" y="12381"/>
                    <a:pt x="12821" y="12145"/>
                    <a:pt x="13069" y="11919"/>
                  </a:cubicBezTo>
                  <a:cubicBezTo>
                    <a:pt x="13165" y="11833"/>
                    <a:pt x="13272" y="11736"/>
                    <a:pt x="13369" y="11650"/>
                  </a:cubicBezTo>
                  <a:lnTo>
                    <a:pt x="7104" y="5213"/>
                  </a:lnTo>
                  <a:cubicBezTo>
                    <a:pt x="6996" y="5299"/>
                    <a:pt x="6857" y="5352"/>
                    <a:pt x="6717" y="5352"/>
                  </a:cubicBezTo>
                  <a:cubicBezTo>
                    <a:pt x="6373" y="5352"/>
                    <a:pt x="6093" y="5073"/>
                    <a:pt x="6093" y="4729"/>
                  </a:cubicBezTo>
                  <a:cubicBezTo>
                    <a:pt x="6093" y="4579"/>
                    <a:pt x="6147" y="4439"/>
                    <a:pt x="6233" y="4332"/>
                  </a:cubicBezTo>
                  <a:lnTo>
                    <a:pt x="20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5" name="Google Shape;27575;p28"/>
            <p:cNvSpPr/>
            <p:nvPr/>
          </p:nvSpPr>
          <p:spPr>
            <a:xfrm>
              <a:off x="3883250" y="2113950"/>
              <a:ext cx="25275" cy="25550"/>
            </a:xfrm>
            <a:custGeom>
              <a:avLst/>
              <a:gdLst/>
              <a:ahLst/>
              <a:cxnLst/>
              <a:rect l="l" t="t" r="r" b="b"/>
              <a:pathLst>
                <a:path w="1011" h="1022" extrusionOk="0">
                  <a:moveTo>
                    <a:pt x="140" y="1"/>
                  </a:moveTo>
                  <a:cubicBezTo>
                    <a:pt x="54" y="108"/>
                    <a:pt x="0" y="248"/>
                    <a:pt x="0" y="398"/>
                  </a:cubicBezTo>
                  <a:cubicBezTo>
                    <a:pt x="0" y="742"/>
                    <a:pt x="280" y="1021"/>
                    <a:pt x="624" y="1021"/>
                  </a:cubicBezTo>
                  <a:cubicBezTo>
                    <a:pt x="764" y="1021"/>
                    <a:pt x="903" y="968"/>
                    <a:pt x="1011" y="882"/>
                  </a:cubicBezTo>
                  <a:lnTo>
                    <a:pt x="1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6" name="Google Shape;27576;p28"/>
            <p:cNvSpPr/>
            <p:nvPr/>
          </p:nvSpPr>
          <p:spPr>
            <a:xfrm>
              <a:off x="4083675" y="1847700"/>
              <a:ext cx="105625" cy="122000"/>
            </a:xfrm>
            <a:custGeom>
              <a:avLst/>
              <a:gdLst/>
              <a:ahLst/>
              <a:cxnLst/>
              <a:rect l="l" t="t" r="r" b="b"/>
              <a:pathLst>
                <a:path w="4225" h="4880" extrusionOk="0">
                  <a:moveTo>
                    <a:pt x="2408" y="3837"/>
                  </a:moveTo>
                  <a:cubicBezTo>
                    <a:pt x="2558" y="3837"/>
                    <a:pt x="2687" y="3966"/>
                    <a:pt x="2687" y="4117"/>
                  </a:cubicBezTo>
                  <a:cubicBezTo>
                    <a:pt x="2687" y="4267"/>
                    <a:pt x="2558" y="4396"/>
                    <a:pt x="2408" y="4396"/>
                  </a:cubicBezTo>
                  <a:cubicBezTo>
                    <a:pt x="2257" y="4396"/>
                    <a:pt x="2129" y="4267"/>
                    <a:pt x="2129" y="4117"/>
                  </a:cubicBezTo>
                  <a:cubicBezTo>
                    <a:pt x="2129" y="3966"/>
                    <a:pt x="2257" y="3837"/>
                    <a:pt x="2408" y="3837"/>
                  </a:cubicBezTo>
                  <a:close/>
                  <a:moveTo>
                    <a:pt x="4225" y="0"/>
                  </a:moveTo>
                  <a:lnTo>
                    <a:pt x="1" y="1634"/>
                  </a:lnTo>
                  <a:lnTo>
                    <a:pt x="645" y="4869"/>
                  </a:lnTo>
                  <a:cubicBezTo>
                    <a:pt x="731" y="4815"/>
                    <a:pt x="839" y="4783"/>
                    <a:pt x="958" y="4783"/>
                  </a:cubicBezTo>
                  <a:cubicBezTo>
                    <a:pt x="1086" y="4783"/>
                    <a:pt x="1204" y="4815"/>
                    <a:pt x="1290" y="4879"/>
                  </a:cubicBezTo>
                  <a:cubicBezTo>
                    <a:pt x="1688" y="4762"/>
                    <a:pt x="2097" y="4697"/>
                    <a:pt x="2505" y="4697"/>
                  </a:cubicBezTo>
                  <a:lnTo>
                    <a:pt x="2763" y="4697"/>
                  </a:lnTo>
                  <a:cubicBezTo>
                    <a:pt x="2892" y="4439"/>
                    <a:pt x="3160" y="4256"/>
                    <a:pt x="3483" y="4256"/>
                  </a:cubicBezTo>
                  <a:cubicBezTo>
                    <a:pt x="3816" y="4256"/>
                    <a:pt x="4106" y="4461"/>
                    <a:pt x="4225" y="4762"/>
                  </a:cubicBezTo>
                  <a:lnTo>
                    <a:pt x="422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7" name="Google Shape;27577;p28"/>
            <p:cNvSpPr/>
            <p:nvPr/>
          </p:nvSpPr>
          <p:spPr>
            <a:xfrm>
              <a:off x="4155975" y="2252850"/>
              <a:ext cx="23125" cy="2725"/>
            </a:xfrm>
            <a:custGeom>
              <a:avLst/>
              <a:gdLst/>
              <a:ahLst/>
              <a:cxnLst/>
              <a:rect l="l" t="t" r="r" b="b"/>
              <a:pathLst>
                <a:path w="925" h="109" extrusionOk="0">
                  <a:moveTo>
                    <a:pt x="924" y="1"/>
                  </a:moveTo>
                  <a:cubicBezTo>
                    <a:pt x="612" y="12"/>
                    <a:pt x="301" y="55"/>
                    <a:pt x="0" y="98"/>
                  </a:cubicBezTo>
                  <a:lnTo>
                    <a:pt x="0" y="108"/>
                  </a:lnTo>
                  <a:cubicBezTo>
                    <a:pt x="311" y="55"/>
                    <a:pt x="612" y="22"/>
                    <a:pt x="924" y="1"/>
                  </a:cubicBezTo>
                  <a:close/>
                </a:path>
              </a:pathLst>
            </a:custGeom>
            <a:solidFill>
              <a:srgbClr val="CDC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8" name="Google Shape;27578;p28"/>
            <p:cNvSpPr/>
            <p:nvPr/>
          </p:nvSpPr>
          <p:spPr>
            <a:xfrm>
              <a:off x="4179075" y="2252600"/>
              <a:ext cx="10225" cy="275"/>
            </a:xfrm>
            <a:custGeom>
              <a:avLst/>
              <a:gdLst/>
              <a:ahLst/>
              <a:cxnLst/>
              <a:rect l="l" t="t" r="r" b="b"/>
              <a:pathLst>
                <a:path w="409" h="11" extrusionOk="0">
                  <a:moveTo>
                    <a:pt x="409" y="0"/>
                  </a:moveTo>
                  <a:cubicBezTo>
                    <a:pt x="268" y="0"/>
                    <a:pt x="140" y="0"/>
                    <a:pt x="0" y="11"/>
                  </a:cubicBezTo>
                  <a:lnTo>
                    <a:pt x="0" y="11"/>
                  </a:lnTo>
                  <a:cubicBezTo>
                    <a:pt x="140" y="0"/>
                    <a:pt x="268" y="0"/>
                    <a:pt x="409" y="0"/>
                  </a:cubicBezTo>
                  <a:close/>
                </a:path>
              </a:pathLst>
            </a:custGeom>
            <a:solidFill>
              <a:srgbClr val="2230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9" name="Google Shape;27579;p28"/>
            <p:cNvSpPr/>
            <p:nvPr/>
          </p:nvSpPr>
          <p:spPr>
            <a:xfrm>
              <a:off x="4104925" y="1978550"/>
              <a:ext cx="84375" cy="276750"/>
            </a:xfrm>
            <a:custGeom>
              <a:avLst/>
              <a:gdLst/>
              <a:ahLst/>
              <a:cxnLst/>
              <a:rect l="l" t="t" r="r" b="b"/>
              <a:pathLst>
                <a:path w="3375" h="11070" extrusionOk="0">
                  <a:moveTo>
                    <a:pt x="2085" y="2623"/>
                  </a:moveTo>
                  <a:cubicBezTo>
                    <a:pt x="2353" y="2623"/>
                    <a:pt x="2568" y="2838"/>
                    <a:pt x="2568" y="3106"/>
                  </a:cubicBezTo>
                  <a:cubicBezTo>
                    <a:pt x="2568" y="3364"/>
                    <a:pt x="2353" y="3579"/>
                    <a:pt x="2085" y="3579"/>
                  </a:cubicBezTo>
                  <a:cubicBezTo>
                    <a:pt x="1827" y="3579"/>
                    <a:pt x="1612" y="3364"/>
                    <a:pt x="1612" y="3106"/>
                  </a:cubicBezTo>
                  <a:cubicBezTo>
                    <a:pt x="1612" y="2838"/>
                    <a:pt x="1827" y="2623"/>
                    <a:pt x="2085" y="2623"/>
                  </a:cubicBezTo>
                  <a:close/>
                  <a:moveTo>
                    <a:pt x="1655" y="0"/>
                  </a:moveTo>
                  <a:cubicBezTo>
                    <a:pt x="1333" y="0"/>
                    <a:pt x="1010" y="43"/>
                    <a:pt x="698" y="140"/>
                  </a:cubicBezTo>
                  <a:cubicBezTo>
                    <a:pt x="698" y="462"/>
                    <a:pt x="440" y="731"/>
                    <a:pt x="108" y="731"/>
                  </a:cubicBezTo>
                  <a:cubicBezTo>
                    <a:pt x="75" y="731"/>
                    <a:pt x="43" y="720"/>
                    <a:pt x="0" y="720"/>
                  </a:cubicBezTo>
                  <a:lnTo>
                    <a:pt x="548" y="3504"/>
                  </a:lnTo>
                  <a:cubicBezTo>
                    <a:pt x="870" y="3504"/>
                    <a:pt x="1150" y="3654"/>
                    <a:pt x="1333" y="3891"/>
                  </a:cubicBezTo>
                  <a:cubicBezTo>
                    <a:pt x="1419" y="3891"/>
                    <a:pt x="1515" y="3880"/>
                    <a:pt x="1601" y="3880"/>
                  </a:cubicBezTo>
                  <a:cubicBezTo>
                    <a:pt x="1763" y="3880"/>
                    <a:pt x="1923" y="3891"/>
                    <a:pt x="2085" y="3901"/>
                  </a:cubicBezTo>
                  <a:cubicBezTo>
                    <a:pt x="2321" y="3923"/>
                    <a:pt x="2558" y="3955"/>
                    <a:pt x="2794" y="4009"/>
                  </a:cubicBezTo>
                  <a:cubicBezTo>
                    <a:pt x="2880" y="3998"/>
                    <a:pt x="2966" y="3987"/>
                    <a:pt x="3063" y="3987"/>
                  </a:cubicBezTo>
                  <a:cubicBezTo>
                    <a:pt x="3170" y="3987"/>
                    <a:pt x="3277" y="3998"/>
                    <a:pt x="3375" y="4030"/>
                  </a:cubicBezTo>
                  <a:lnTo>
                    <a:pt x="3375" y="495"/>
                  </a:lnTo>
                  <a:cubicBezTo>
                    <a:pt x="3320" y="452"/>
                    <a:pt x="3267" y="419"/>
                    <a:pt x="3203" y="387"/>
                  </a:cubicBezTo>
                  <a:cubicBezTo>
                    <a:pt x="3063" y="538"/>
                    <a:pt x="2859" y="634"/>
                    <a:pt x="2633" y="634"/>
                  </a:cubicBezTo>
                  <a:cubicBezTo>
                    <a:pt x="2246" y="634"/>
                    <a:pt x="1923" y="366"/>
                    <a:pt x="1849" y="0"/>
                  </a:cubicBezTo>
                  <a:close/>
                  <a:moveTo>
                    <a:pt x="1536" y="4428"/>
                  </a:moveTo>
                  <a:lnTo>
                    <a:pt x="1536" y="4493"/>
                  </a:lnTo>
                  <a:cubicBezTo>
                    <a:pt x="1536" y="4911"/>
                    <a:pt x="1290" y="5266"/>
                    <a:pt x="935" y="5417"/>
                  </a:cubicBezTo>
                  <a:lnTo>
                    <a:pt x="2042" y="11070"/>
                  </a:lnTo>
                  <a:cubicBezTo>
                    <a:pt x="2343" y="11027"/>
                    <a:pt x="2654" y="10984"/>
                    <a:pt x="2966" y="10973"/>
                  </a:cubicBezTo>
                  <a:cubicBezTo>
                    <a:pt x="3106" y="10962"/>
                    <a:pt x="3234" y="10962"/>
                    <a:pt x="3375" y="10962"/>
                  </a:cubicBezTo>
                  <a:lnTo>
                    <a:pt x="3375" y="8071"/>
                  </a:lnTo>
                  <a:cubicBezTo>
                    <a:pt x="3052" y="8136"/>
                    <a:pt x="2740" y="8264"/>
                    <a:pt x="2472" y="8469"/>
                  </a:cubicBezTo>
                  <a:cubicBezTo>
                    <a:pt x="2429" y="8501"/>
                    <a:pt x="2364" y="8522"/>
                    <a:pt x="2310" y="8522"/>
                  </a:cubicBezTo>
                  <a:cubicBezTo>
                    <a:pt x="2224" y="8522"/>
                    <a:pt x="2149" y="8479"/>
                    <a:pt x="2095" y="8415"/>
                  </a:cubicBezTo>
                  <a:cubicBezTo>
                    <a:pt x="1999" y="8297"/>
                    <a:pt x="2031" y="8125"/>
                    <a:pt x="2149" y="8039"/>
                  </a:cubicBezTo>
                  <a:cubicBezTo>
                    <a:pt x="2504" y="7760"/>
                    <a:pt x="2934" y="7588"/>
                    <a:pt x="3375" y="7534"/>
                  </a:cubicBezTo>
                  <a:lnTo>
                    <a:pt x="3375" y="6266"/>
                  </a:lnTo>
                  <a:cubicBezTo>
                    <a:pt x="3277" y="6298"/>
                    <a:pt x="3170" y="6309"/>
                    <a:pt x="3063" y="6309"/>
                  </a:cubicBezTo>
                  <a:cubicBezTo>
                    <a:pt x="2418" y="6309"/>
                    <a:pt x="1902" y="5793"/>
                    <a:pt x="1902" y="5148"/>
                  </a:cubicBezTo>
                  <a:cubicBezTo>
                    <a:pt x="1902" y="4890"/>
                    <a:pt x="1988" y="4643"/>
                    <a:pt x="2128" y="4450"/>
                  </a:cubicBezTo>
                  <a:cubicBezTo>
                    <a:pt x="2095" y="4450"/>
                    <a:pt x="2074" y="4439"/>
                    <a:pt x="2042" y="4439"/>
                  </a:cubicBezTo>
                  <a:cubicBezTo>
                    <a:pt x="1902" y="4428"/>
                    <a:pt x="1751" y="4428"/>
                    <a:pt x="1612" y="4428"/>
                  </a:cubicBezTo>
                  <a:close/>
                </a:path>
              </a:pathLst>
            </a:custGeom>
            <a:solidFill>
              <a:srgbClr val="C23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0" name="Google Shape;27580;p28"/>
            <p:cNvSpPr/>
            <p:nvPr/>
          </p:nvSpPr>
          <p:spPr>
            <a:xfrm>
              <a:off x="4154900" y="2166875"/>
              <a:ext cx="34400" cy="24750"/>
            </a:xfrm>
            <a:custGeom>
              <a:avLst/>
              <a:gdLst/>
              <a:ahLst/>
              <a:cxnLst/>
              <a:rect l="l" t="t" r="r" b="b"/>
              <a:pathLst>
                <a:path w="1376" h="990" extrusionOk="0">
                  <a:moveTo>
                    <a:pt x="1376" y="1"/>
                  </a:moveTo>
                  <a:cubicBezTo>
                    <a:pt x="935" y="55"/>
                    <a:pt x="505" y="227"/>
                    <a:pt x="150" y="506"/>
                  </a:cubicBezTo>
                  <a:cubicBezTo>
                    <a:pt x="32" y="592"/>
                    <a:pt x="0" y="764"/>
                    <a:pt x="96" y="882"/>
                  </a:cubicBezTo>
                  <a:cubicBezTo>
                    <a:pt x="150" y="946"/>
                    <a:pt x="225" y="989"/>
                    <a:pt x="311" y="989"/>
                  </a:cubicBezTo>
                  <a:cubicBezTo>
                    <a:pt x="365" y="989"/>
                    <a:pt x="430" y="968"/>
                    <a:pt x="473" y="936"/>
                  </a:cubicBezTo>
                  <a:cubicBezTo>
                    <a:pt x="741" y="731"/>
                    <a:pt x="1053" y="603"/>
                    <a:pt x="1376" y="538"/>
                  </a:cubicBezTo>
                  <a:lnTo>
                    <a:pt x="13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1" name="Google Shape;27581;p28"/>
            <p:cNvSpPr/>
            <p:nvPr/>
          </p:nvSpPr>
          <p:spPr>
            <a:xfrm>
              <a:off x="4138225" y="2075525"/>
              <a:ext cx="36575" cy="14275"/>
            </a:xfrm>
            <a:custGeom>
              <a:avLst/>
              <a:gdLst/>
              <a:ahLst/>
              <a:cxnLst/>
              <a:rect l="l" t="t" r="r" b="b"/>
              <a:pathLst>
                <a:path w="1463" h="571" extrusionOk="0">
                  <a:moveTo>
                    <a:pt x="269" y="1"/>
                  </a:moveTo>
                  <a:cubicBezTo>
                    <a:pt x="183" y="1"/>
                    <a:pt x="87" y="12"/>
                    <a:pt x="1" y="12"/>
                  </a:cubicBezTo>
                  <a:cubicBezTo>
                    <a:pt x="118" y="162"/>
                    <a:pt x="194" y="345"/>
                    <a:pt x="204" y="549"/>
                  </a:cubicBezTo>
                  <a:lnTo>
                    <a:pt x="280" y="549"/>
                  </a:lnTo>
                  <a:cubicBezTo>
                    <a:pt x="419" y="549"/>
                    <a:pt x="570" y="549"/>
                    <a:pt x="710" y="560"/>
                  </a:cubicBezTo>
                  <a:cubicBezTo>
                    <a:pt x="742" y="560"/>
                    <a:pt x="763" y="571"/>
                    <a:pt x="796" y="571"/>
                  </a:cubicBezTo>
                  <a:cubicBezTo>
                    <a:pt x="957" y="356"/>
                    <a:pt x="1193" y="194"/>
                    <a:pt x="1462" y="130"/>
                  </a:cubicBezTo>
                  <a:cubicBezTo>
                    <a:pt x="1226" y="76"/>
                    <a:pt x="989" y="44"/>
                    <a:pt x="753" y="22"/>
                  </a:cubicBezTo>
                  <a:cubicBezTo>
                    <a:pt x="591" y="12"/>
                    <a:pt x="431" y="1"/>
                    <a:pt x="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2" name="Google Shape;27582;p28"/>
            <p:cNvSpPr/>
            <p:nvPr/>
          </p:nvSpPr>
          <p:spPr>
            <a:xfrm>
              <a:off x="4115925" y="1965125"/>
              <a:ext cx="73375" cy="25800"/>
            </a:xfrm>
            <a:custGeom>
              <a:avLst/>
              <a:gdLst/>
              <a:ahLst/>
              <a:cxnLst/>
              <a:rect l="l" t="t" r="r" b="b"/>
              <a:pathLst>
                <a:path w="2935" h="1032" extrusionOk="0">
                  <a:moveTo>
                    <a:pt x="1215" y="0"/>
                  </a:moveTo>
                  <a:cubicBezTo>
                    <a:pt x="807" y="0"/>
                    <a:pt x="398" y="65"/>
                    <a:pt x="0" y="182"/>
                  </a:cubicBezTo>
                  <a:cubicBezTo>
                    <a:pt x="162" y="290"/>
                    <a:pt x="258" y="473"/>
                    <a:pt x="258" y="677"/>
                  </a:cubicBezTo>
                  <a:cubicBezTo>
                    <a:pt x="570" y="580"/>
                    <a:pt x="893" y="537"/>
                    <a:pt x="1215" y="537"/>
                  </a:cubicBezTo>
                  <a:lnTo>
                    <a:pt x="1409" y="537"/>
                  </a:lnTo>
                  <a:cubicBezTo>
                    <a:pt x="1397" y="483"/>
                    <a:pt x="1387" y="430"/>
                    <a:pt x="1387" y="365"/>
                  </a:cubicBezTo>
                  <a:cubicBezTo>
                    <a:pt x="1387" y="236"/>
                    <a:pt x="1419" y="108"/>
                    <a:pt x="1473" y="0"/>
                  </a:cubicBezTo>
                  <a:close/>
                  <a:moveTo>
                    <a:pt x="2935" y="666"/>
                  </a:moveTo>
                  <a:cubicBezTo>
                    <a:pt x="2892" y="763"/>
                    <a:pt x="2837" y="849"/>
                    <a:pt x="2763" y="924"/>
                  </a:cubicBezTo>
                  <a:cubicBezTo>
                    <a:pt x="2827" y="956"/>
                    <a:pt x="2880" y="989"/>
                    <a:pt x="2935" y="1032"/>
                  </a:cubicBezTo>
                  <a:lnTo>
                    <a:pt x="2935" y="66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3" name="Google Shape;27583;p28"/>
            <p:cNvSpPr/>
            <p:nvPr/>
          </p:nvSpPr>
          <p:spPr>
            <a:xfrm>
              <a:off x="4150600" y="1954075"/>
              <a:ext cx="38700" cy="40350"/>
            </a:xfrm>
            <a:custGeom>
              <a:avLst/>
              <a:gdLst/>
              <a:ahLst/>
              <a:cxnLst/>
              <a:rect l="l" t="t" r="r" b="b"/>
              <a:pathLst>
                <a:path w="1548" h="1614" extrusionOk="0">
                  <a:moveTo>
                    <a:pt x="806" y="1"/>
                  </a:moveTo>
                  <a:cubicBezTo>
                    <a:pt x="483" y="1"/>
                    <a:pt x="215" y="184"/>
                    <a:pt x="86" y="442"/>
                  </a:cubicBezTo>
                  <a:cubicBezTo>
                    <a:pt x="32" y="550"/>
                    <a:pt x="0" y="678"/>
                    <a:pt x="0" y="807"/>
                  </a:cubicBezTo>
                  <a:cubicBezTo>
                    <a:pt x="0" y="872"/>
                    <a:pt x="10" y="925"/>
                    <a:pt x="22" y="979"/>
                  </a:cubicBezTo>
                  <a:cubicBezTo>
                    <a:pt x="96" y="1345"/>
                    <a:pt x="419" y="1613"/>
                    <a:pt x="806" y="1613"/>
                  </a:cubicBezTo>
                  <a:cubicBezTo>
                    <a:pt x="1032" y="1613"/>
                    <a:pt x="1236" y="1517"/>
                    <a:pt x="1376" y="1366"/>
                  </a:cubicBezTo>
                  <a:cubicBezTo>
                    <a:pt x="1450" y="1291"/>
                    <a:pt x="1505" y="1205"/>
                    <a:pt x="1548" y="1108"/>
                  </a:cubicBezTo>
                  <a:lnTo>
                    <a:pt x="1548" y="507"/>
                  </a:lnTo>
                  <a:cubicBezTo>
                    <a:pt x="1429" y="206"/>
                    <a:pt x="1139" y="1"/>
                    <a:pt x="8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4" name="Google Shape;27584;p28"/>
            <p:cNvSpPr/>
            <p:nvPr/>
          </p:nvSpPr>
          <p:spPr>
            <a:xfrm>
              <a:off x="4099800" y="1967275"/>
              <a:ext cx="22600" cy="29575"/>
            </a:xfrm>
            <a:custGeom>
              <a:avLst/>
              <a:gdLst/>
              <a:ahLst/>
              <a:cxnLst/>
              <a:rect l="l" t="t" r="r" b="b"/>
              <a:pathLst>
                <a:path w="904" h="1183" extrusionOk="0">
                  <a:moveTo>
                    <a:pt x="313" y="0"/>
                  </a:moveTo>
                  <a:cubicBezTo>
                    <a:pt x="194" y="0"/>
                    <a:pt x="86" y="32"/>
                    <a:pt x="0" y="86"/>
                  </a:cubicBezTo>
                  <a:lnTo>
                    <a:pt x="205" y="1171"/>
                  </a:lnTo>
                  <a:cubicBezTo>
                    <a:pt x="248" y="1171"/>
                    <a:pt x="280" y="1182"/>
                    <a:pt x="313" y="1182"/>
                  </a:cubicBezTo>
                  <a:cubicBezTo>
                    <a:pt x="645" y="1182"/>
                    <a:pt x="903" y="913"/>
                    <a:pt x="903" y="591"/>
                  </a:cubicBezTo>
                  <a:cubicBezTo>
                    <a:pt x="903" y="387"/>
                    <a:pt x="807" y="204"/>
                    <a:pt x="645" y="96"/>
                  </a:cubicBezTo>
                  <a:cubicBezTo>
                    <a:pt x="559" y="32"/>
                    <a:pt x="441" y="0"/>
                    <a:pt x="3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5" name="Google Shape;27585;p28"/>
            <p:cNvSpPr/>
            <p:nvPr/>
          </p:nvSpPr>
          <p:spPr>
            <a:xfrm>
              <a:off x="4136875" y="1943625"/>
              <a:ext cx="14000" cy="14000"/>
            </a:xfrm>
            <a:custGeom>
              <a:avLst/>
              <a:gdLst/>
              <a:ahLst/>
              <a:cxnLst/>
              <a:rect l="l" t="t" r="r" b="b"/>
              <a:pathLst>
                <a:path w="560" h="560" extrusionOk="0">
                  <a:moveTo>
                    <a:pt x="280" y="0"/>
                  </a:moveTo>
                  <a:cubicBezTo>
                    <a:pt x="129" y="0"/>
                    <a:pt x="1" y="129"/>
                    <a:pt x="1" y="280"/>
                  </a:cubicBezTo>
                  <a:cubicBezTo>
                    <a:pt x="1" y="430"/>
                    <a:pt x="129" y="559"/>
                    <a:pt x="280" y="559"/>
                  </a:cubicBezTo>
                  <a:cubicBezTo>
                    <a:pt x="430" y="559"/>
                    <a:pt x="559" y="430"/>
                    <a:pt x="559" y="280"/>
                  </a:cubicBezTo>
                  <a:cubicBezTo>
                    <a:pt x="559" y="129"/>
                    <a:pt x="430" y="0"/>
                    <a:pt x="280" y="0"/>
                  </a:cubicBezTo>
                  <a:close/>
                </a:path>
              </a:pathLst>
            </a:custGeom>
            <a:solidFill>
              <a:srgbClr val="CDC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6" name="Google Shape;27586;p28"/>
            <p:cNvSpPr/>
            <p:nvPr/>
          </p:nvSpPr>
          <p:spPr>
            <a:xfrm>
              <a:off x="4118600" y="2066125"/>
              <a:ext cx="24750" cy="47850"/>
            </a:xfrm>
            <a:custGeom>
              <a:avLst/>
              <a:gdLst/>
              <a:ahLst/>
              <a:cxnLst/>
              <a:rect l="l" t="t" r="r" b="b"/>
              <a:pathLst>
                <a:path w="990" h="1914" extrusionOk="0">
                  <a:moveTo>
                    <a:pt x="1" y="1"/>
                  </a:moveTo>
                  <a:lnTo>
                    <a:pt x="388" y="1914"/>
                  </a:lnTo>
                  <a:cubicBezTo>
                    <a:pt x="743" y="1763"/>
                    <a:pt x="989" y="1408"/>
                    <a:pt x="989" y="990"/>
                  </a:cubicBezTo>
                  <a:lnTo>
                    <a:pt x="989" y="925"/>
                  </a:lnTo>
                  <a:cubicBezTo>
                    <a:pt x="979" y="721"/>
                    <a:pt x="903" y="538"/>
                    <a:pt x="786" y="388"/>
                  </a:cubicBezTo>
                  <a:cubicBezTo>
                    <a:pt x="603" y="151"/>
                    <a:pt x="32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7" name="Google Shape;27587;p28"/>
            <p:cNvSpPr/>
            <p:nvPr/>
          </p:nvSpPr>
          <p:spPr>
            <a:xfrm>
              <a:off x="4145225" y="2044100"/>
              <a:ext cx="23925" cy="23925"/>
            </a:xfrm>
            <a:custGeom>
              <a:avLst/>
              <a:gdLst/>
              <a:ahLst/>
              <a:cxnLst/>
              <a:rect l="l" t="t" r="r" b="b"/>
              <a:pathLst>
                <a:path w="957" h="957" extrusionOk="0">
                  <a:moveTo>
                    <a:pt x="473" y="1"/>
                  </a:moveTo>
                  <a:cubicBezTo>
                    <a:pt x="215" y="1"/>
                    <a:pt x="0" y="216"/>
                    <a:pt x="0" y="484"/>
                  </a:cubicBezTo>
                  <a:cubicBezTo>
                    <a:pt x="0" y="742"/>
                    <a:pt x="215" y="957"/>
                    <a:pt x="473" y="957"/>
                  </a:cubicBezTo>
                  <a:cubicBezTo>
                    <a:pt x="741" y="957"/>
                    <a:pt x="956" y="742"/>
                    <a:pt x="956" y="484"/>
                  </a:cubicBezTo>
                  <a:cubicBezTo>
                    <a:pt x="956" y="216"/>
                    <a:pt x="741" y="1"/>
                    <a:pt x="4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8" name="Google Shape;27588;p28"/>
            <p:cNvSpPr/>
            <p:nvPr/>
          </p:nvSpPr>
          <p:spPr>
            <a:xfrm>
              <a:off x="4152450" y="2078225"/>
              <a:ext cx="36850" cy="58050"/>
            </a:xfrm>
            <a:custGeom>
              <a:avLst/>
              <a:gdLst/>
              <a:ahLst/>
              <a:cxnLst/>
              <a:rect l="l" t="t" r="r" b="b"/>
              <a:pathLst>
                <a:path w="1474" h="2322" extrusionOk="0">
                  <a:moveTo>
                    <a:pt x="1162" y="0"/>
                  </a:moveTo>
                  <a:cubicBezTo>
                    <a:pt x="1065" y="0"/>
                    <a:pt x="979" y="11"/>
                    <a:pt x="893" y="22"/>
                  </a:cubicBezTo>
                  <a:cubicBezTo>
                    <a:pt x="624" y="86"/>
                    <a:pt x="388" y="248"/>
                    <a:pt x="227" y="463"/>
                  </a:cubicBezTo>
                  <a:cubicBezTo>
                    <a:pt x="87" y="656"/>
                    <a:pt x="1" y="903"/>
                    <a:pt x="1" y="1161"/>
                  </a:cubicBezTo>
                  <a:cubicBezTo>
                    <a:pt x="1" y="1806"/>
                    <a:pt x="517" y="2322"/>
                    <a:pt x="1162" y="2322"/>
                  </a:cubicBezTo>
                  <a:cubicBezTo>
                    <a:pt x="1269" y="2322"/>
                    <a:pt x="1376" y="2311"/>
                    <a:pt x="1474" y="2279"/>
                  </a:cubicBezTo>
                  <a:lnTo>
                    <a:pt x="1474" y="43"/>
                  </a:lnTo>
                  <a:cubicBezTo>
                    <a:pt x="1376" y="11"/>
                    <a:pt x="1269" y="0"/>
                    <a:pt x="1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9" name="Google Shape;27589;p28"/>
            <p:cNvSpPr/>
            <p:nvPr/>
          </p:nvSpPr>
          <p:spPr>
            <a:xfrm>
              <a:off x="4338125" y="2321375"/>
              <a:ext cx="10775" cy="13725"/>
            </a:xfrm>
            <a:custGeom>
              <a:avLst/>
              <a:gdLst/>
              <a:ahLst/>
              <a:cxnLst/>
              <a:rect l="l" t="t" r="r" b="b"/>
              <a:pathLst>
                <a:path w="431" h="549" extrusionOk="0">
                  <a:moveTo>
                    <a:pt x="1" y="1"/>
                  </a:moveTo>
                  <a:lnTo>
                    <a:pt x="1" y="1"/>
                  </a:lnTo>
                  <a:cubicBezTo>
                    <a:pt x="151" y="183"/>
                    <a:pt x="290" y="366"/>
                    <a:pt x="430" y="548"/>
                  </a:cubicBezTo>
                  <a:cubicBezTo>
                    <a:pt x="290" y="355"/>
                    <a:pt x="151" y="173"/>
                    <a:pt x="1" y="1"/>
                  </a:cubicBezTo>
                  <a:close/>
                </a:path>
              </a:pathLst>
            </a:custGeom>
            <a:solidFill>
              <a:srgbClr val="CDC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0" name="Google Shape;27590;p28"/>
            <p:cNvSpPr/>
            <p:nvPr/>
          </p:nvSpPr>
          <p:spPr>
            <a:xfrm>
              <a:off x="4348875" y="2335075"/>
              <a:ext cx="11025" cy="17225"/>
            </a:xfrm>
            <a:custGeom>
              <a:avLst/>
              <a:gdLst/>
              <a:ahLst/>
              <a:cxnLst/>
              <a:rect l="l" t="t" r="r" b="b"/>
              <a:pathLst>
                <a:path w="441" h="689" extrusionOk="0">
                  <a:moveTo>
                    <a:pt x="441" y="688"/>
                  </a:moveTo>
                  <a:lnTo>
                    <a:pt x="441" y="688"/>
                  </a:lnTo>
                  <a:lnTo>
                    <a:pt x="441" y="688"/>
                  </a:lnTo>
                  <a:lnTo>
                    <a:pt x="441" y="688"/>
                  </a:lnTo>
                  <a:lnTo>
                    <a:pt x="441" y="688"/>
                  </a:lnTo>
                  <a:close/>
                  <a:moveTo>
                    <a:pt x="0" y="0"/>
                  </a:moveTo>
                  <a:lnTo>
                    <a:pt x="0" y="0"/>
                  </a:lnTo>
                  <a:lnTo>
                    <a:pt x="0" y="0"/>
                  </a:lnTo>
                  <a:lnTo>
                    <a:pt x="0" y="0"/>
                  </a:lnTo>
                  <a:close/>
                </a:path>
              </a:pathLst>
            </a:custGeom>
            <a:solidFill>
              <a:srgbClr val="2230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1" name="Google Shape;27591;p28"/>
            <p:cNvSpPr/>
            <p:nvPr/>
          </p:nvSpPr>
          <p:spPr>
            <a:xfrm>
              <a:off x="4348875" y="2335075"/>
              <a:ext cx="11025" cy="17225"/>
            </a:xfrm>
            <a:custGeom>
              <a:avLst/>
              <a:gdLst/>
              <a:ahLst/>
              <a:cxnLst/>
              <a:rect l="l" t="t" r="r" b="b"/>
              <a:pathLst>
                <a:path w="441" h="689" extrusionOk="0">
                  <a:moveTo>
                    <a:pt x="0" y="0"/>
                  </a:moveTo>
                  <a:cubicBezTo>
                    <a:pt x="151" y="226"/>
                    <a:pt x="301" y="452"/>
                    <a:pt x="441" y="688"/>
                  </a:cubicBezTo>
                  <a:cubicBezTo>
                    <a:pt x="301" y="452"/>
                    <a:pt x="161" y="226"/>
                    <a:pt x="0" y="0"/>
                  </a:cubicBezTo>
                  <a:close/>
                </a:path>
              </a:pathLst>
            </a:custGeom>
            <a:solidFill>
              <a:srgbClr val="2230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2" name="Google Shape;27592;p28"/>
            <p:cNvSpPr/>
            <p:nvPr/>
          </p:nvSpPr>
          <p:spPr>
            <a:xfrm>
              <a:off x="4338125" y="2106975"/>
              <a:ext cx="393100" cy="255275"/>
            </a:xfrm>
            <a:custGeom>
              <a:avLst/>
              <a:gdLst/>
              <a:ahLst/>
              <a:cxnLst/>
              <a:rect l="l" t="t" r="r" b="b"/>
              <a:pathLst>
                <a:path w="15724" h="10211" extrusionOk="0">
                  <a:moveTo>
                    <a:pt x="12381" y="1"/>
                  </a:moveTo>
                  <a:lnTo>
                    <a:pt x="9931" y="1699"/>
                  </a:lnTo>
                  <a:cubicBezTo>
                    <a:pt x="10167" y="1785"/>
                    <a:pt x="10393" y="1871"/>
                    <a:pt x="10607" y="1978"/>
                  </a:cubicBezTo>
                  <a:cubicBezTo>
                    <a:pt x="10748" y="1709"/>
                    <a:pt x="11027" y="1537"/>
                    <a:pt x="11349" y="1537"/>
                  </a:cubicBezTo>
                  <a:cubicBezTo>
                    <a:pt x="11811" y="1537"/>
                    <a:pt x="12188" y="1913"/>
                    <a:pt x="12188" y="2375"/>
                  </a:cubicBezTo>
                  <a:cubicBezTo>
                    <a:pt x="12188" y="2558"/>
                    <a:pt x="12123" y="2741"/>
                    <a:pt x="12016" y="2881"/>
                  </a:cubicBezTo>
                  <a:cubicBezTo>
                    <a:pt x="12477" y="3289"/>
                    <a:pt x="12897" y="3762"/>
                    <a:pt x="13241" y="4267"/>
                  </a:cubicBezTo>
                  <a:lnTo>
                    <a:pt x="15068" y="3375"/>
                  </a:lnTo>
                  <a:lnTo>
                    <a:pt x="15723" y="3053"/>
                  </a:lnTo>
                  <a:lnTo>
                    <a:pt x="15444" y="2795"/>
                  </a:lnTo>
                  <a:lnTo>
                    <a:pt x="12381" y="1"/>
                  </a:lnTo>
                  <a:close/>
                  <a:moveTo>
                    <a:pt x="9382" y="3096"/>
                  </a:moveTo>
                  <a:cubicBezTo>
                    <a:pt x="9802" y="3096"/>
                    <a:pt x="10135" y="3440"/>
                    <a:pt x="10135" y="3848"/>
                  </a:cubicBezTo>
                  <a:cubicBezTo>
                    <a:pt x="10135" y="4267"/>
                    <a:pt x="9802" y="4611"/>
                    <a:pt x="9382" y="4611"/>
                  </a:cubicBezTo>
                  <a:cubicBezTo>
                    <a:pt x="8964" y="4611"/>
                    <a:pt x="8630" y="4267"/>
                    <a:pt x="8630" y="3848"/>
                  </a:cubicBezTo>
                  <a:cubicBezTo>
                    <a:pt x="8630" y="3440"/>
                    <a:pt x="8964" y="3096"/>
                    <a:pt x="9382" y="3096"/>
                  </a:cubicBezTo>
                  <a:close/>
                  <a:moveTo>
                    <a:pt x="9372" y="2085"/>
                  </a:moveTo>
                  <a:lnTo>
                    <a:pt x="5707" y="4622"/>
                  </a:lnTo>
                  <a:cubicBezTo>
                    <a:pt x="6438" y="5255"/>
                    <a:pt x="7115" y="6029"/>
                    <a:pt x="7717" y="6965"/>
                  </a:cubicBezTo>
                  <a:lnTo>
                    <a:pt x="11672" y="5030"/>
                  </a:lnTo>
                  <a:lnTo>
                    <a:pt x="12747" y="4514"/>
                  </a:lnTo>
                  <a:cubicBezTo>
                    <a:pt x="12434" y="4063"/>
                    <a:pt x="12059" y="3643"/>
                    <a:pt x="11639" y="3278"/>
                  </a:cubicBezTo>
                  <a:cubicBezTo>
                    <a:pt x="11607" y="3246"/>
                    <a:pt x="11564" y="3213"/>
                    <a:pt x="11532" y="3192"/>
                  </a:cubicBezTo>
                  <a:cubicBezTo>
                    <a:pt x="11467" y="3203"/>
                    <a:pt x="11414" y="3203"/>
                    <a:pt x="11349" y="3203"/>
                  </a:cubicBezTo>
                  <a:cubicBezTo>
                    <a:pt x="10941" y="3203"/>
                    <a:pt x="10607" y="2924"/>
                    <a:pt x="10533" y="2537"/>
                  </a:cubicBezTo>
                  <a:cubicBezTo>
                    <a:pt x="10167" y="2354"/>
                    <a:pt x="9780" y="2203"/>
                    <a:pt x="9372" y="2085"/>
                  </a:cubicBezTo>
                  <a:close/>
                  <a:moveTo>
                    <a:pt x="5245" y="4944"/>
                  </a:moveTo>
                  <a:lnTo>
                    <a:pt x="4514" y="5449"/>
                  </a:lnTo>
                  <a:cubicBezTo>
                    <a:pt x="4804" y="5568"/>
                    <a:pt x="4997" y="5847"/>
                    <a:pt x="4997" y="6180"/>
                  </a:cubicBezTo>
                  <a:cubicBezTo>
                    <a:pt x="4997" y="6621"/>
                    <a:pt x="4643" y="6975"/>
                    <a:pt x="4202" y="6975"/>
                  </a:cubicBezTo>
                  <a:cubicBezTo>
                    <a:pt x="3772" y="6975"/>
                    <a:pt x="3428" y="6642"/>
                    <a:pt x="3407" y="6223"/>
                  </a:cubicBezTo>
                  <a:lnTo>
                    <a:pt x="1" y="8577"/>
                  </a:lnTo>
                  <a:cubicBezTo>
                    <a:pt x="151" y="8749"/>
                    <a:pt x="290" y="8931"/>
                    <a:pt x="430" y="9124"/>
                  </a:cubicBezTo>
                  <a:cubicBezTo>
                    <a:pt x="591" y="9350"/>
                    <a:pt x="731" y="9576"/>
                    <a:pt x="871" y="9812"/>
                  </a:cubicBezTo>
                  <a:lnTo>
                    <a:pt x="968" y="10006"/>
                  </a:lnTo>
                  <a:cubicBezTo>
                    <a:pt x="1000" y="10070"/>
                    <a:pt x="1043" y="10146"/>
                    <a:pt x="1075" y="10210"/>
                  </a:cubicBezTo>
                  <a:lnTo>
                    <a:pt x="4407" y="8587"/>
                  </a:lnTo>
                  <a:lnTo>
                    <a:pt x="7223" y="7211"/>
                  </a:lnTo>
                  <a:cubicBezTo>
                    <a:pt x="6631" y="6298"/>
                    <a:pt x="5965" y="5546"/>
                    <a:pt x="5245" y="494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3" name="Google Shape;27593;p28"/>
            <p:cNvSpPr/>
            <p:nvPr/>
          </p:nvSpPr>
          <p:spPr>
            <a:xfrm>
              <a:off x="4469250" y="2222500"/>
              <a:ext cx="61800" cy="64775"/>
            </a:xfrm>
            <a:custGeom>
              <a:avLst/>
              <a:gdLst/>
              <a:ahLst/>
              <a:cxnLst/>
              <a:rect l="l" t="t" r="r" b="b"/>
              <a:pathLst>
                <a:path w="2472" h="2591" extrusionOk="0">
                  <a:moveTo>
                    <a:pt x="462" y="1"/>
                  </a:moveTo>
                  <a:lnTo>
                    <a:pt x="0" y="323"/>
                  </a:lnTo>
                  <a:cubicBezTo>
                    <a:pt x="720" y="925"/>
                    <a:pt x="1386" y="1677"/>
                    <a:pt x="1978" y="2590"/>
                  </a:cubicBezTo>
                  <a:lnTo>
                    <a:pt x="2472" y="2344"/>
                  </a:lnTo>
                  <a:cubicBezTo>
                    <a:pt x="1870" y="1408"/>
                    <a:pt x="1193" y="634"/>
                    <a:pt x="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4" name="Google Shape;27594;p28"/>
            <p:cNvSpPr/>
            <p:nvPr/>
          </p:nvSpPr>
          <p:spPr>
            <a:xfrm>
              <a:off x="4572400" y="2149425"/>
              <a:ext cx="96750" cy="70425"/>
            </a:xfrm>
            <a:custGeom>
              <a:avLst/>
              <a:gdLst/>
              <a:ahLst/>
              <a:cxnLst/>
              <a:rect l="l" t="t" r="r" b="b"/>
              <a:pathLst>
                <a:path w="3870" h="2817" extrusionOk="0">
                  <a:moveTo>
                    <a:pt x="560" y="1"/>
                  </a:moveTo>
                  <a:lnTo>
                    <a:pt x="1" y="387"/>
                  </a:lnTo>
                  <a:cubicBezTo>
                    <a:pt x="409" y="505"/>
                    <a:pt x="796" y="656"/>
                    <a:pt x="1162" y="839"/>
                  </a:cubicBezTo>
                  <a:cubicBezTo>
                    <a:pt x="1150" y="785"/>
                    <a:pt x="1140" y="731"/>
                    <a:pt x="1140" y="677"/>
                  </a:cubicBezTo>
                  <a:cubicBezTo>
                    <a:pt x="1140" y="527"/>
                    <a:pt x="1172" y="398"/>
                    <a:pt x="1236" y="280"/>
                  </a:cubicBezTo>
                  <a:cubicBezTo>
                    <a:pt x="1022" y="173"/>
                    <a:pt x="796" y="87"/>
                    <a:pt x="560" y="1"/>
                  </a:cubicBezTo>
                  <a:close/>
                  <a:moveTo>
                    <a:pt x="2645" y="1183"/>
                  </a:moveTo>
                  <a:cubicBezTo>
                    <a:pt x="2526" y="1333"/>
                    <a:pt x="2354" y="1451"/>
                    <a:pt x="2161" y="1494"/>
                  </a:cubicBezTo>
                  <a:cubicBezTo>
                    <a:pt x="2193" y="1515"/>
                    <a:pt x="2236" y="1548"/>
                    <a:pt x="2268" y="1580"/>
                  </a:cubicBezTo>
                  <a:cubicBezTo>
                    <a:pt x="2688" y="1945"/>
                    <a:pt x="3063" y="2365"/>
                    <a:pt x="3376" y="2816"/>
                  </a:cubicBezTo>
                  <a:lnTo>
                    <a:pt x="3870" y="2569"/>
                  </a:lnTo>
                  <a:cubicBezTo>
                    <a:pt x="3526" y="2064"/>
                    <a:pt x="3106" y="1591"/>
                    <a:pt x="2645" y="11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5" name="Google Shape;27595;p28"/>
            <p:cNvSpPr/>
            <p:nvPr/>
          </p:nvSpPr>
          <p:spPr>
            <a:xfrm>
              <a:off x="4600900" y="2145375"/>
              <a:ext cx="41925" cy="41700"/>
            </a:xfrm>
            <a:custGeom>
              <a:avLst/>
              <a:gdLst/>
              <a:ahLst/>
              <a:cxnLst/>
              <a:rect l="l" t="t" r="r" b="b"/>
              <a:pathLst>
                <a:path w="1677" h="1668" extrusionOk="0">
                  <a:moveTo>
                    <a:pt x="838" y="1"/>
                  </a:moveTo>
                  <a:cubicBezTo>
                    <a:pt x="516" y="1"/>
                    <a:pt x="237" y="173"/>
                    <a:pt x="96" y="442"/>
                  </a:cubicBezTo>
                  <a:cubicBezTo>
                    <a:pt x="32" y="560"/>
                    <a:pt x="0" y="689"/>
                    <a:pt x="0" y="839"/>
                  </a:cubicBezTo>
                  <a:cubicBezTo>
                    <a:pt x="0" y="893"/>
                    <a:pt x="10" y="947"/>
                    <a:pt x="22" y="1001"/>
                  </a:cubicBezTo>
                  <a:cubicBezTo>
                    <a:pt x="96" y="1388"/>
                    <a:pt x="430" y="1667"/>
                    <a:pt x="838" y="1667"/>
                  </a:cubicBezTo>
                  <a:cubicBezTo>
                    <a:pt x="903" y="1667"/>
                    <a:pt x="956" y="1667"/>
                    <a:pt x="1021" y="1656"/>
                  </a:cubicBezTo>
                  <a:cubicBezTo>
                    <a:pt x="1214" y="1613"/>
                    <a:pt x="1386" y="1495"/>
                    <a:pt x="1505" y="1345"/>
                  </a:cubicBezTo>
                  <a:cubicBezTo>
                    <a:pt x="1612" y="1205"/>
                    <a:pt x="1677" y="1022"/>
                    <a:pt x="1677" y="839"/>
                  </a:cubicBezTo>
                  <a:cubicBezTo>
                    <a:pt x="1677" y="377"/>
                    <a:pt x="1300" y="1"/>
                    <a:pt x="8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6" name="Google Shape;27596;p28"/>
            <p:cNvSpPr/>
            <p:nvPr/>
          </p:nvSpPr>
          <p:spPr>
            <a:xfrm>
              <a:off x="4553850" y="2184350"/>
              <a:ext cx="37650" cy="37900"/>
            </a:xfrm>
            <a:custGeom>
              <a:avLst/>
              <a:gdLst/>
              <a:ahLst/>
              <a:cxnLst/>
              <a:rect l="l" t="t" r="r" b="b"/>
              <a:pathLst>
                <a:path w="1506" h="1516" extrusionOk="0">
                  <a:moveTo>
                    <a:pt x="753" y="1"/>
                  </a:moveTo>
                  <a:cubicBezTo>
                    <a:pt x="335" y="1"/>
                    <a:pt x="1" y="345"/>
                    <a:pt x="1" y="753"/>
                  </a:cubicBezTo>
                  <a:cubicBezTo>
                    <a:pt x="1" y="1172"/>
                    <a:pt x="335" y="1516"/>
                    <a:pt x="753" y="1516"/>
                  </a:cubicBezTo>
                  <a:cubicBezTo>
                    <a:pt x="1173" y="1516"/>
                    <a:pt x="1506" y="1172"/>
                    <a:pt x="1506" y="753"/>
                  </a:cubicBezTo>
                  <a:cubicBezTo>
                    <a:pt x="1506" y="345"/>
                    <a:pt x="1173" y="1"/>
                    <a:pt x="7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7" name="Google Shape;27597;p28"/>
            <p:cNvSpPr/>
            <p:nvPr/>
          </p:nvSpPr>
          <p:spPr>
            <a:xfrm>
              <a:off x="4423275" y="2243175"/>
              <a:ext cx="39800" cy="38175"/>
            </a:xfrm>
            <a:custGeom>
              <a:avLst/>
              <a:gdLst/>
              <a:ahLst/>
              <a:cxnLst/>
              <a:rect l="l" t="t" r="r" b="b"/>
              <a:pathLst>
                <a:path w="1592" h="1527" extrusionOk="0">
                  <a:moveTo>
                    <a:pt x="1108" y="1"/>
                  </a:moveTo>
                  <a:lnTo>
                    <a:pt x="1" y="775"/>
                  </a:lnTo>
                  <a:cubicBezTo>
                    <a:pt x="22" y="1194"/>
                    <a:pt x="366" y="1527"/>
                    <a:pt x="796" y="1527"/>
                  </a:cubicBezTo>
                  <a:cubicBezTo>
                    <a:pt x="1237" y="1527"/>
                    <a:pt x="1591" y="1173"/>
                    <a:pt x="1591" y="732"/>
                  </a:cubicBezTo>
                  <a:cubicBezTo>
                    <a:pt x="1591" y="399"/>
                    <a:pt x="1398" y="120"/>
                    <a:pt x="1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8" name="Google Shape;27598;p28"/>
            <p:cNvSpPr/>
            <p:nvPr/>
          </p:nvSpPr>
          <p:spPr>
            <a:xfrm>
              <a:off x="4270675" y="1888525"/>
              <a:ext cx="137325" cy="165525"/>
            </a:xfrm>
            <a:custGeom>
              <a:avLst/>
              <a:gdLst/>
              <a:ahLst/>
              <a:cxnLst/>
              <a:rect l="l" t="t" r="r" b="b"/>
              <a:pathLst>
                <a:path w="5493" h="6621" extrusionOk="0">
                  <a:moveTo>
                    <a:pt x="1527" y="4010"/>
                  </a:moveTo>
                  <a:cubicBezTo>
                    <a:pt x="1753" y="4010"/>
                    <a:pt x="1935" y="4192"/>
                    <a:pt x="1935" y="4418"/>
                  </a:cubicBezTo>
                  <a:cubicBezTo>
                    <a:pt x="1935" y="4643"/>
                    <a:pt x="1753" y="4827"/>
                    <a:pt x="1527" y="4827"/>
                  </a:cubicBezTo>
                  <a:cubicBezTo>
                    <a:pt x="1290" y="4827"/>
                    <a:pt x="1108" y="4643"/>
                    <a:pt x="1108" y="4418"/>
                  </a:cubicBezTo>
                  <a:cubicBezTo>
                    <a:pt x="1108" y="4192"/>
                    <a:pt x="1290" y="4010"/>
                    <a:pt x="1527" y="4010"/>
                  </a:cubicBezTo>
                  <a:close/>
                  <a:moveTo>
                    <a:pt x="968" y="1"/>
                  </a:moveTo>
                  <a:lnTo>
                    <a:pt x="227" y="3741"/>
                  </a:lnTo>
                  <a:cubicBezTo>
                    <a:pt x="334" y="3762"/>
                    <a:pt x="409" y="3848"/>
                    <a:pt x="409" y="3956"/>
                  </a:cubicBezTo>
                  <a:cubicBezTo>
                    <a:pt x="409" y="4074"/>
                    <a:pt x="313" y="4171"/>
                    <a:pt x="194" y="4171"/>
                  </a:cubicBezTo>
                  <a:cubicBezTo>
                    <a:pt x="184" y="4171"/>
                    <a:pt x="162" y="4160"/>
                    <a:pt x="151" y="4160"/>
                  </a:cubicBezTo>
                  <a:lnTo>
                    <a:pt x="1" y="4923"/>
                  </a:lnTo>
                  <a:cubicBezTo>
                    <a:pt x="667" y="5052"/>
                    <a:pt x="1312" y="5331"/>
                    <a:pt x="1860" y="5729"/>
                  </a:cubicBezTo>
                  <a:cubicBezTo>
                    <a:pt x="2214" y="5976"/>
                    <a:pt x="2527" y="6277"/>
                    <a:pt x="2795" y="6621"/>
                  </a:cubicBezTo>
                  <a:lnTo>
                    <a:pt x="2967" y="6191"/>
                  </a:lnTo>
                  <a:cubicBezTo>
                    <a:pt x="2870" y="6095"/>
                    <a:pt x="2806" y="5966"/>
                    <a:pt x="2806" y="5815"/>
                  </a:cubicBezTo>
                  <a:cubicBezTo>
                    <a:pt x="2806" y="5536"/>
                    <a:pt x="3031" y="5310"/>
                    <a:pt x="3322" y="5310"/>
                  </a:cubicBezTo>
                  <a:lnTo>
                    <a:pt x="3332" y="5310"/>
                  </a:lnTo>
                  <a:lnTo>
                    <a:pt x="549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9" name="Google Shape;27599;p28"/>
            <p:cNvSpPr/>
            <p:nvPr/>
          </p:nvSpPr>
          <p:spPr>
            <a:xfrm>
              <a:off x="4222600" y="2255275"/>
              <a:ext cx="22600" cy="5400"/>
            </a:xfrm>
            <a:custGeom>
              <a:avLst/>
              <a:gdLst/>
              <a:ahLst/>
              <a:cxnLst/>
              <a:rect l="l" t="t" r="r" b="b"/>
              <a:pathLst>
                <a:path w="904" h="216" extrusionOk="0">
                  <a:moveTo>
                    <a:pt x="0" y="1"/>
                  </a:moveTo>
                  <a:lnTo>
                    <a:pt x="0" y="11"/>
                  </a:lnTo>
                  <a:cubicBezTo>
                    <a:pt x="312" y="65"/>
                    <a:pt x="612" y="130"/>
                    <a:pt x="903" y="216"/>
                  </a:cubicBezTo>
                  <a:cubicBezTo>
                    <a:pt x="612" y="130"/>
                    <a:pt x="312" y="54"/>
                    <a:pt x="0" y="1"/>
                  </a:cubicBezTo>
                  <a:close/>
                </a:path>
              </a:pathLst>
            </a:custGeom>
            <a:solidFill>
              <a:srgbClr val="CDC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0" name="Google Shape;27600;p28"/>
            <p:cNvSpPr/>
            <p:nvPr/>
          </p:nvSpPr>
          <p:spPr>
            <a:xfrm>
              <a:off x="4245175" y="2260650"/>
              <a:ext cx="9675" cy="3250"/>
            </a:xfrm>
            <a:custGeom>
              <a:avLst/>
              <a:gdLst/>
              <a:ahLst/>
              <a:cxnLst/>
              <a:rect l="l" t="t" r="r" b="b"/>
              <a:pathLst>
                <a:path w="387" h="130" extrusionOk="0">
                  <a:moveTo>
                    <a:pt x="0" y="1"/>
                  </a:moveTo>
                  <a:lnTo>
                    <a:pt x="0" y="1"/>
                  </a:lnTo>
                  <a:lnTo>
                    <a:pt x="387" y="130"/>
                  </a:lnTo>
                  <a:lnTo>
                    <a:pt x="387" y="130"/>
                  </a:lnTo>
                  <a:close/>
                </a:path>
              </a:pathLst>
            </a:custGeom>
            <a:solidFill>
              <a:srgbClr val="2230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1" name="Google Shape;27601;p28"/>
            <p:cNvSpPr/>
            <p:nvPr/>
          </p:nvSpPr>
          <p:spPr>
            <a:xfrm>
              <a:off x="4222600" y="2025025"/>
              <a:ext cx="112050" cy="238875"/>
            </a:xfrm>
            <a:custGeom>
              <a:avLst/>
              <a:gdLst/>
              <a:ahLst/>
              <a:cxnLst/>
              <a:rect l="l" t="t" r="r" b="b"/>
              <a:pathLst>
                <a:path w="4482" h="9555" extrusionOk="0">
                  <a:moveTo>
                    <a:pt x="1816" y="0"/>
                  </a:moveTo>
                  <a:lnTo>
                    <a:pt x="1204" y="3085"/>
                  </a:lnTo>
                  <a:cubicBezTo>
                    <a:pt x="1386" y="3128"/>
                    <a:pt x="1548" y="3236"/>
                    <a:pt x="1666" y="3364"/>
                  </a:cubicBezTo>
                  <a:cubicBezTo>
                    <a:pt x="2267" y="3117"/>
                    <a:pt x="2923" y="2999"/>
                    <a:pt x="3568" y="2999"/>
                  </a:cubicBezTo>
                  <a:cubicBezTo>
                    <a:pt x="3697" y="2999"/>
                    <a:pt x="3826" y="2999"/>
                    <a:pt x="3966" y="3009"/>
                  </a:cubicBezTo>
                  <a:lnTo>
                    <a:pt x="4481" y="1752"/>
                  </a:lnTo>
                  <a:cubicBezTo>
                    <a:pt x="4202" y="1344"/>
                    <a:pt x="3869" y="989"/>
                    <a:pt x="3471" y="710"/>
                  </a:cubicBezTo>
                  <a:cubicBezTo>
                    <a:pt x="2988" y="355"/>
                    <a:pt x="2408" y="119"/>
                    <a:pt x="1816" y="0"/>
                  </a:cubicBezTo>
                  <a:close/>
                  <a:moveTo>
                    <a:pt x="3568" y="3536"/>
                  </a:moveTo>
                  <a:cubicBezTo>
                    <a:pt x="2998" y="3536"/>
                    <a:pt x="2439" y="3644"/>
                    <a:pt x="1913" y="3848"/>
                  </a:cubicBezTo>
                  <a:cubicBezTo>
                    <a:pt x="1924" y="3912"/>
                    <a:pt x="1935" y="3966"/>
                    <a:pt x="1935" y="4031"/>
                  </a:cubicBezTo>
                  <a:cubicBezTo>
                    <a:pt x="1935" y="4578"/>
                    <a:pt x="1483" y="5020"/>
                    <a:pt x="946" y="5020"/>
                  </a:cubicBezTo>
                  <a:cubicBezTo>
                    <a:pt x="903" y="5020"/>
                    <a:pt x="870" y="5020"/>
                    <a:pt x="827" y="5008"/>
                  </a:cubicBezTo>
                  <a:lnTo>
                    <a:pt x="602" y="6191"/>
                  </a:lnTo>
                  <a:lnTo>
                    <a:pt x="612" y="6191"/>
                  </a:lnTo>
                  <a:cubicBezTo>
                    <a:pt x="731" y="6148"/>
                    <a:pt x="860" y="6116"/>
                    <a:pt x="999" y="6116"/>
                  </a:cubicBezTo>
                  <a:cubicBezTo>
                    <a:pt x="1257" y="6116"/>
                    <a:pt x="1483" y="6202"/>
                    <a:pt x="1666" y="6352"/>
                  </a:cubicBezTo>
                  <a:cubicBezTo>
                    <a:pt x="2010" y="6234"/>
                    <a:pt x="2365" y="6126"/>
                    <a:pt x="2719" y="6051"/>
                  </a:cubicBezTo>
                  <a:lnTo>
                    <a:pt x="3751" y="3536"/>
                  </a:lnTo>
                  <a:close/>
                  <a:moveTo>
                    <a:pt x="2472" y="6663"/>
                  </a:moveTo>
                  <a:lnTo>
                    <a:pt x="2472" y="6663"/>
                  </a:lnTo>
                  <a:cubicBezTo>
                    <a:pt x="2300" y="6706"/>
                    <a:pt x="2139" y="6761"/>
                    <a:pt x="1978" y="6814"/>
                  </a:cubicBezTo>
                  <a:cubicBezTo>
                    <a:pt x="2010" y="6921"/>
                    <a:pt x="2031" y="7029"/>
                    <a:pt x="2031" y="7147"/>
                  </a:cubicBezTo>
                  <a:cubicBezTo>
                    <a:pt x="2031" y="7717"/>
                    <a:pt x="1569" y="8168"/>
                    <a:pt x="999" y="8168"/>
                  </a:cubicBezTo>
                  <a:cubicBezTo>
                    <a:pt x="720" y="8168"/>
                    <a:pt x="452" y="8050"/>
                    <a:pt x="269" y="7857"/>
                  </a:cubicBezTo>
                  <a:lnTo>
                    <a:pt x="0" y="9211"/>
                  </a:lnTo>
                  <a:cubicBezTo>
                    <a:pt x="312" y="9264"/>
                    <a:pt x="612" y="9340"/>
                    <a:pt x="903" y="9426"/>
                  </a:cubicBezTo>
                  <a:lnTo>
                    <a:pt x="1290" y="9555"/>
                  </a:lnTo>
                  <a:lnTo>
                    <a:pt x="2472" y="6663"/>
                  </a:lnTo>
                  <a:close/>
                </a:path>
              </a:pathLst>
            </a:custGeom>
            <a:solidFill>
              <a:srgbClr val="C23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2" name="Google Shape;27602;p28"/>
            <p:cNvSpPr/>
            <p:nvPr/>
          </p:nvSpPr>
          <p:spPr>
            <a:xfrm>
              <a:off x="4237350" y="2176300"/>
              <a:ext cx="53225" cy="19075"/>
            </a:xfrm>
            <a:custGeom>
              <a:avLst/>
              <a:gdLst/>
              <a:ahLst/>
              <a:cxnLst/>
              <a:rect l="l" t="t" r="r" b="b"/>
              <a:pathLst>
                <a:path w="2129" h="763" extrusionOk="0">
                  <a:moveTo>
                    <a:pt x="12" y="140"/>
                  </a:moveTo>
                  <a:lnTo>
                    <a:pt x="1" y="151"/>
                  </a:lnTo>
                  <a:cubicBezTo>
                    <a:pt x="12" y="151"/>
                    <a:pt x="12" y="151"/>
                    <a:pt x="22" y="140"/>
                  </a:cubicBezTo>
                  <a:close/>
                  <a:moveTo>
                    <a:pt x="2129" y="0"/>
                  </a:moveTo>
                  <a:cubicBezTo>
                    <a:pt x="1775" y="75"/>
                    <a:pt x="1420" y="183"/>
                    <a:pt x="1076" y="301"/>
                  </a:cubicBezTo>
                  <a:cubicBezTo>
                    <a:pt x="1216" y="419"/>
                    <a:pt x="1323" y="581"/>
                    <a:pt x="1388" y="763"/>
                  </a:cubicBezTo>
                  <a:cubicBezTo>
                    <a:pt x="1549" y="710"/>
                    <a:pt x="1710" y="655"/>
                    <a:pt x="1882" y="612"/>
                  </a:cubicBezTo>
                  <a:lnTo>
                    <a:pt x="21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3" name="Google Shape;27603;p28"/>
            <p:cNvSpPr/>
            <p:nvPr/>
          </p:nvSpPr>
          <p:spPr>
            <a:xfrm>
              <a:off x="4264225" y="2100000"/>
              <a:ext cx="57525" cy="21225"/>
            </a:xfrm>
            <a:custGeom>
              <a:avLst/>
              <a:gdLst/>
              <a:ahLst/>
              <a:cxnLst/>
              <a:rect l="l" t="t" r="r" b="b"/>
              <a:pathLst>
                <a:path w="2301" h="849" extrusionOk="0">
                  <a:moveTo>
                    <a:pt x="1903" y="0"/>
                  </a:moveTo>
                  <a:cubicBezTo>
                    <a:pt x="1258" y="0"/>
                    <a:pt x="602" y="118"/>
                    <a:pt x="1" y="365"/>
                  </a:cubicBezTo>
                  <a:cubicBezTo>
                    <a:pt x="130" y="505"/>
                    <a:pt x="216" y="666"/>
                    <a:pt x="248" y="849"/>
                  </a:cubicBezTo>
                  <a:cubicBezTo>
                    <a:pt x="774" y="645"/>
                    <a:pt x="1333" y="537"/>
                    <a:pt x="1903" y="537"/>
                  </a:cubicBezTo>
                  <a:lnTo>
                    <a:pt x="2086" y="537"/>
                  </a:lnTo>
                  <a:lnTo>
                    <a:pt x="2301" y="10"/>
                  </a:lnTo>
                  <a:cubicBezTo>
                    <a:pt x="2161" y="0"/>
                    <a:pt x="2032" y="0"/>
                    <a:pt x="1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4" name="Google Shape;27604;p28"/>
            <p:cNvSpPr/>
            <p:nvPr/>
          </p:nvSpPr>
          <p:spPr>
            <a:xfrm>
              <a:off x="4268000" y="2011575"/>
              <a:ext cx="72550" cy="57275"/>
            </a:xfrm>
            <a:custGeom>
              <a:avLst/>
              <a:gdLst/>
              <a:ahLst/>
              <a:cxnLst/>
              <a:rect l="l" t="t" r="r" b="b"/>
              <a:pathLst>
                <a:path w="2902" h="2291" extrusionOk="0">
                  <a:moveTo>
                    <a:pt x="108" y="1"/>
                  </a:moveTo>
                  <a:lnTo>
                    <a:pt x="0" y="538"/>
                  </a:lnTo>
                  <a:cubicBezTo>
                    <a:pt x="592" y="657"/>
                    <a:pt x="1172" y="893"/>
                    <a:pt x="1655" y="1248"/>
                  </a:cubicBezTo>
                  <a:cubicBezTo>
                    <a:pt x="2053" y="1527"/>
                    <a:pt x="2386" y="1882"/>
                    <a:pt x="2665" y="2290"/>
                  </a:cubicBezTo>
                  <a:lnTo>
                    <a:pt x="2902" y="1699"/>
                  </a:lnTo>
                  <a:cubicBezTo>
                    <a:pt x="2634" y="1355"/>
                    <a:pt x="2321" y="1054"/>
                    <a:pt x="1967" y="807"/>
                  </a:cubicBezTo>
                  <a:cubicBezTo>
                    <a:pt x="1419" y="409"/>
                    <a:pt x="774" y="130"/>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5" name="Google Shape;27605;p28"/>
            <p:cNvSpPr/>
            <p:nvPr/>
          </p:nvSpPr>
          <p:spPr>
            <a:xfrm>
              <a:off x="4298350" y="1988750"/>
              <a:ext cx="20725" cy="20450"/>
            </a:xfrm>
            <a:custGeom>
              <a:avLst/>
              <a:gdLst/>
              <a:ahLst/>
              <a:cxnLst/>
              <a:rect l="l" t="t" r="r" b="b"/>
              <a:pathLst>
                <a:path w="829" h="818" extrusionOk="0">
                  <a:moveTo>
                    <a:pt x="420" y="1"/>
                  </a:moveTo>
                  <a:cubicBezTo>
                    <a:pt x="183" y="1"/>
                    <a:pt x="1" y="183"/>
                    <a:pt x="1" y="409"/>
                  </a:cubicBezTo>
                  <a:cubicBezTo>
                    <a:pt x="1" y="634"/>
                    <a:pt x="183" y="818"/>
                    <a:pt x="420" y="818"/>
                  </a:cubicBezTo>
                  <a:cubicBezTo>
                    <a:pt x="646" y="818"/>
                    <a:pt x="828" y="634"/>
                    <a:pt x="828" y="409"/>
                  </a:cubicBezTo>
                  <a:cubicBezTo>
                    <a:pt x="828" y="183"/>
                    <a:pt x="646" y="1"/>
                    <a:pt x="4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6" name="Google Shape;27606;p28"/>
            <p:cNvSpPr/>
            <p:nvPr/>
          </p:nvSpPr>
          <p:spPr>
            <a:xfrm>
              <a:off x="4340800" y="2021250"/>
              <a:ext cx="13200" cy="22075"/>
            </a:xfrm>
            <a:custGeom>
              <a:avLst/>
              <a:gdLst/>
              <a:ahLst/>
              <a:cxnLst/>
              <a:rect l="l" t="t" r="r" b="b"/>
              <a:pathLst>
                <a:path w="528" h="883" extrusionOk="0">
                  <a:moveTo>
                    <a:pt x="517" y="1"/>
                  </a:moveTo>
                  <a:cubicBezTo>
                    <a:pt x="226" y="1"/>
                    <a:pt x="1" y="227"/>
                    <a:pt x="1" y="506"/>
                  </a:cubicBezTo>
                  <a:cubicBezTo>
                    <a:pt x="1" y="657"/>
                    <a:pt x="65" y="786"/>
                    <a:pt x="162" y="882"/>
                  </a:cubicBezTo>
                  <a:lnTo>
                    <a:pt x="5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7" name="Google Shape;27607;p28"/>
            <p:cNvSpPr/>
            <p:nvPr/>
          </p:nvSpPr>
          <p:spPr>
            <a:xfrm>
              <a:off x="4274450" y="1982025"/>
              <a:ext cx="6450" cy="10775"/>
            </a:xfrm>
            <a:custGeom>
              <a:avLst/>
              <a:gdLst/>
              <a:ahLst/>
              <a:cxnLst/>
              <a:rect l="l" t="t" r="r" b="b"/>
              <a:pathLst>
                <a:path w="258" h="431" extrusionOk="0">
                  <a:moveTo>
                    <a:pt x="76" y="1"/>
                  </a:moveTo>
                  <a:lnTo>
                    <a:pt x="0" y="420"/>
                  </a:lnTo>
                  <a:cubicBezTo>
                    <a:pt x="11" y="420"/>
                    <a:pt x="33" y="431"/>
                    <a:pt x="43" y="431"/>
                  </a:cubicBezTo>
                  <a:cubicBezTo>
                    <a:pt x="162" y="431"/>
                    <a:pt x="258" y="334"/>
                    <a:pt x="258" y="216"/>
                  </a:cubicBezTo>
                  <a:cubicBezTo>
                    <a:pt x="258" y="108"/>
                    <a:pt x="183" y="22"/>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8" name="Google Shape;27608;p28"/>
            <p:cNvSpPr/>
            <p:nvPr/>
          </p:nvSpPr>
          <p:spPr>
            <a:xfrm>
              <a:off x="4243275" y="2102150"/>
              <a:ext cx="27700" cy="48375"/>
            </a:xfrm>
            <a:custGeom>
              <a:avLst/>
              <a:gdLst/>
              <a:ahLst/>
              <a:cxnLst/>
              <a:rect l="l" t="t" r="r" b="b"/>
              <a:pathLst>
                <a:path w="1108" h="1935" extrusionOk="0">
                  <a:moveTo>
                    <a:pt x="377" y="0"/>
                  </a:moveTo>
                  <a:lnTo>
                    <a:pt x="0" y="1923"/>
                  </a:lnTo>
                  <a:cubicBezTo>
                    <a:pt x="43" y="1935"/>
                    <a:pt x="76" y="1935"/>
                    <a:pt x="119" y="1935"/>
                  </a:cubicBezTo>
                  <a:cubicBezTo>
                    <a:pt x="656" y="1935"/>
                    <a:pt x="1108" y="1493"/>
                    <a:pt x="1108" y="946"/>
                  </a:cubicBezTo>
                  <a:cubicBezTo>
                    <a:pt x="1108" y="881"/>
                    <a:pt x="1097" y="827"/>
                    <a:pt x="1086" y="763"/>
                  </a:cubicBezTo>
                  <a:cubicBezTo>
                    <a:pt x="1054" y="580"/>
                    <a:pt x="968" y="419"/>
                    <a:pt x="839" y="279"/>
                  </a:cubicBezTo>
                  <a:cubicBezTo>
                    <a:pt x="721" y="151"/>
                    <a:pt x="559" y="43"/>
                    <a:pt x="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9" name="Google Shape;27609;p28"/>
            <p:cNvSpPr/>
            <p:nvPr/>
          </p:nvSpPr>
          <p:spPr>
            <a:xfrm>
              <a:off x="4229300" y="2177900"/>
              <a:ext cx="44100" cy="51325"/>
            </a:xfrm>
            <a:custGeom>
              <a:avLst/>
              <a:gdLst/>
              <a:ahLst/>
              <a:cxnLst/>
              <a:rect l="l" t="t" r="r" b="b"/>
              <a:pathLst>
                <a:path w="1764" h="2053" extrusionOk="0">
                  <a:moveTo>
                    <a:pt x="731" y="1"/>
                  </a:moveTo>
                  <a:cubicBezTo>
                    <a:pt x="592" y="1"/>
                    <a:pt x="463" y="33"/>
                    <a:pt x="344" y="76"/>
                  </a:cubicBezTo>
                  <a:cubicBezTo>
                    <a:pt x="334" y="87"/>
                    <a:pt x="334" y="87"/>
                    <a:pt x="323" y="87"/>
                  </a:cubicBezTo>
                  <a:lnTo>
                    <a:pt x="1" y="1742"/>
                  </a:lnTo>
                  <a:cubicBezTo>
                    <a:pt x="184" y="1935"/>
                    <a:pt x="452" y="2053"/>
                    <a:pt x="731" y="2053"/>
                  </a:cubicBezTo>
                  <a:cubicBezTo>
                    <a:pt x="1301" y="2053"/>
                    <a:pt x="1763" y="1602"/>
                    <a:pt x="1763" y="1032"/>
                  </a:cubicBezTo>
                  <a:cubicBezTo>
                    <a:pt x="1763" y="914"/>
                    <a:pt x="1742" y="806"/>
                    <a:pt x="1710" y="699"/>
                  </a:cubicBezTo>
                  <a:cubicBezTo>
                    <a:pt x="1645" y="517"/>
                    <a:pt x="1538" y="355"/>
                    <a:pt x="1398" y="237"/>
                  </a:cubicBezTo>
                  <a:cubicBezTo>
                    <a:pt x="1215" y="87"/>
                    <a:pt x="989" y="1"/>
                    <a:pt x="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0" name="Google Shape;27610;p28"/>
            <p:cNvSpPr/>
            <p:nvPr/>
          </p:nvSpPr>
          <p:spPr>
            <a:xfrm>
              <a:off x="4285725" y="2277850"/>
              <a:ext cx="19650" cy="12925"/>
            </a:xfrm>
            <a:custGeom>
              <a:avLst/>
              <a:gdLst/>
              <a:ahLst/>
              <a:cxnLst/>
              <a:rect l="l" t="t" r="r" b="b"/>
              <a:pathLst>
                <a:path w="786" h="517" extrusionOk="0">
                  <a:moveTo>
                    <a:pt x="0" y="1"/>
                  </a:moveTo>
                  <a:lnTo>
                    <a:pt x="0" y="11"/>
                  </a:lnTo>
                  <a:cubicBezTo>
                    <a:pt x="270" y="161"/>
                    <a:pt x="527" y="333"/>
                    <a:pt x="785" y="517"/>
                  </a:cubicBezTo>
                  <a:cubicBezTo>
                    <a:pt x="538" y="333"/>
                    <a:pt x="270" y="161"/>
                    <a:pt x="0" y="1"/>
                  </a:cubicBezTo>
                  <a:close/>
                </a:path>
              </a:pathLst>
            </a:custGeom>
            <a:solidFill>
              <a:srgbClr val="CDCC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1" name="Google Shape;27611;p28"/>
            <p:cNvSpPr/>
            <p:nvPr/>
          </p:nvSpPr>
          <p:spPr>
            <a:xfrm>
              <a:off x="4305350" y="2290750"/>
              <a:ext cx="8075" cy="6475"/>
            </a:xfrm>
            <a:custGeom>
              <a:avLst/>
              <a:gdLst/>
              <a:ahLst/>
              <a:cxnLst/>
              <a:rect l="l" t="t" r="r" b="b"/>
              <a:pathLst>
                <a:path w="323" h="259" extrusionOk="0">
                  <a:moveTo>
                    <a:pt x="1" y="1"/>
                  </a:moveTo>
                  <a:lnTo>
                    <a:pt x="323" y="258"/>
                  </a:lnTo>
                  <a:lnTo>
                    <a:pt x="323" y="247"/>
                  </a:lnTo>
                  <a:cubicBezTo>
                    <a:pt x="215" y="161"/>
                    <a:pt x="108" y="87"/>
                    <a:pt x="1" y="1"/>
                  </a:cubicBezTo>
                  <a:close/>
                </a:path>
              </a:pathLst>
            </a:custGeom>
            <a:solidFill>
              <a:srgbClr val="2230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2" name="Google Shape;27612;p28"/>
            <p:cNvSpPr/>
            <p:nvPr/>
          </p:nvSpPr>
          <p:spPr>
            <a:xfrm>
              <a:off x="4285725" y="1964825"/>
              <a:ext cx="311425" cy="332125"/>
            </a:xfrm>
            <a:custGeom>
              <a:avLst/>
              <a:gdLst/>
              <a:ahLst/>
              <a:cxnLst/>
              <a:rect l="l" t="t" r="r" b="b"/>
              <a:pathLst>
                <a:path w="12457" h="13285" extrusionOk="0">
                  <a:moveTo>
                    <a:pt x="7480" y="2645"/>
                  </a:moveTo>
                  <a:cubicBezTo>
                    <a:pt x="7695" y="2645"/>
                    <a:pt x="7867" y="2817"/>
                    <a:pt x="7867" y="3032"/>
                  </a:cubicBezTo>
                  <a:cubicBezTo>
                    <a:pt x="7867" y="3247"/>
                    <a:pt x="7695" y="3418"/>
                    <a:pt x="7480" y="3418"/>
                  </a:cubicBezTo>
                  <a:cubicBezTo>
                    <a:pt x="7265" y="3418"/>
                    <a:pt x="7093" y="3247"/>
                    <a:pt x="7093" y="3032"/>
                  </a:cubicBezTo>
                  <a:cubicBezTo>
                    <a:pt x="7093" y="2817"/>
                    <a:pt x="7265" y="2645"/>
                    <a:pt x="7480" y="2645"/>
                  </a:cubicBezTo>
                  <a:close/>
                  <a:moveTo>
                    <a:pt x="8244" y="1"/>
                  </a:moveTo>
                  <a:lnTo>
                    <a:pt x="5987" y="3418"/>
                  </a:lnTo>
                  <a:cubicBezTo>
                    <a:pt x="6062" y="3461"/>
                    <a:pt x="6126" y="3504"/>
                    <a:pt x="6180" y="3559"/>
                  </a:cubicBezTo>
                  <a:cubicBezTo>
                    <a:pt x="6427" y="3504"/>
                    <a:pt x="6675" y="3473"/>
                    <a:pt x="6922" y="3473"/>
                  </a:cubicBezTo>
                  <a:cubicBezTo>
                    <a:pt x="7308" y="3473"/>
                    <a:pt x="7685" y="3537"/>
                    <a:pt x="8050" y="3666"/>
                  </a:cubicBezTo>
                  <a:cubicBezTo>
                    <a:pt x="8168" y="3408"/>
                    <a:pt x="8426" y="3236"/>
                    <a:pt x="8727" y="3236"/>
                  </a:cubicBezTo>
                  <a:cubicBezTo>
                    <a:pt x="9147" y="3236"/>
                    <a:pt x="9479" y="3569"/>
                    <a:pt x="9479" y="3988"/>
                  </a:cubicBezTo>
                  <a:cubicBezTo>
                    <a:pt x="9479" y="4182"/>
                    <a:pt x="9405" y="4364"/>
                    <a:pt x="9286" y="4493"/>
                  </a:cubicBezTo>
                  <a:cubicBezTo>
                    <a:pt x="9350" y="4558"/>
                    <a:pt x="9415" y="4633"/>
                    <a:pt x="9469" y="4708"/>
                  </a:cubicBezTo>
                  <a:lnTo>
                    <a:pt x="12457" y="1634"/>
                  </a:lnTo>
                  <a:lnTo>
                    <a:pt x="8244" y="1"/>
                  </a:lnTo>
                  <a:close/>
                  <a:moveTo>
                    <a:pt x="6922" y="4020"/>
                  </a:moveTo>
                  <a:cubicBezTo>
                    <a:pt x="6761" y="4020"/>
                    <a:pt x="6599" y="4031"/>
                    <a:pt x="6438" y="4063"/>
                  </a:cubicBezTo>
                  <a:lnTo>
                    <a:pt x="6438" y="4171"/>
                  </a:lnTo>
                  <a:cubicBezTo>
                    <a:pt x="6438" y="4633"/>
                    <a:pt x="6062" y="5009"/>
                    <a:pt x="5600" y="5009"/>
                  </a:cubicBezTo>
                  <a:cubicBezTo>
                    <a:pt x="5395" y="5009"/>
                    <a:pt x="5213" y="4934"/>
                    <a:pt x="5073" y="4816"/>
                  </a:cubicBezTo>
                  <a:lnTo>
                    <a:pt x="4020" y="6417"/>
                  </a:lnTo>
                  <a:cubicBezTo>
                    <a:pt x="4493" y="6793"/>
                    <a:pt x="4912" y="7256"/>
                    <a:pt x="5223" y="7771"/>
                  </a:cubicBezTo>
                  <a:cubicBezTo>
                    <a:pt x="5288" y="7760"/>
                    <a:pt x="5364" y="7750"/>
                    <a:pt x="5428" y="7750"/>
                  </a:cubicBezTo>
                  <a:cubicBezTo>
                    <a:pt x="5729" y="7750"/>
                    <a:pt x="5997" y="7879"/>
                    <a:pt x="6180" y="8072"/>
                  </a:cubicBezTo>
                  <a:lnTo>
                    <a:pt x="9082" y="5106"/>
                  </a:lnTo>
                  <a:cubicBezTo>
                    <a:pt x="8985" y="4977"/>
                    <a:pt x="8889" y="4848"/>
                    <a:pt x="8770" y="4741"/>
                  </a:cubicBezTo>
                  <a:lnTo>
                    <a:pt x="8727" y="4741"/>
                  </a:lnTo>
                  <a:cubicBezTo>
                    <a:pt x="8394" y="4741"/>
                    <a:pt x="8115" y="4536"/>
                    <a:pt x="8018" y="4235"/>
                  </a:cubicBezTo>
                  <a:cubicBezTo>
                    <a:pt x="7674" y="4096"/>
                    <a:pt x="7298" y="4020"/>
                    <a:pt x="6922" y="4020"/>
                  </a:cubicBezTo>
                  <a:close/>
                  <a:moveTo>
                    <a:pt x="3719" y="6869"/>
                  </a:moveTo>
                  <a:lnTo>
                    <a:pt x="2795" y="8276"/>
                  </a:lnTo>
                  <a:cubicBezTo>
                    <a:pt x="3343" y="8319"/>
                    <a:pt x="3891" y="8416"/>
                    <a:pt x="4428" y="8556"/>
                  </a:cubicBezTo>
                  <a:cubicBezTo>
                    <a:pt x="4471" y="8341"/>
                    <a:pt x="4590" y="8158"/>
                    <a:pt x="4740" y="8018"/>
                  </a:cubicBezTo>
                  <a:cubicBezTo>
                    <a:pt x="4471" y="7578"/>
                    <a:pt x="4117" y="7191"/>
                    <a:pt x="3719" y="6869"/>
                  </a:cubicBezTo>
                  <a:close/>
                  <a:moveTo>
                    <a:pt x="3214" y="9243"/>
                  </a:moveTo>
                  <a:cubicBezTo>
                    <a:pt x="3482" y="9243"/>
                    <a:pt x="3709" y="9469"/>
                    <a:pt x="3709" y="9749"/>
                  </a:cubicBezTo>
                  <a:cubicBezTo>
                    <a:pt x="3709" y="10028"/>
                    <a:pt x="3482" y="10243"/>
                    <a:pt x="3214" y="10243"/>
                  </a:cubicBezTo>
                  <a:cubicBezTo>
                    <a:pt x="2935" y="10243"/>
                    <a:pt x="2709" y="10028"/>
                    <a:pt x="2709" y="9749"/>
                  </a:cubicBezTo>
                  <a:cubicBezTo>
                    <a:pt x="2709" y="9469"/>
                    <a:pt x="2935" y="9243"/>
                    <a:pt x="3214" y="9243"/>
                  </a:cubicBezTo>
                  <a:close/>
                  <a:moveTo>
                    <a:pt x="2451" y="8792"/>
                  </a:moveTo>
                  <a:lnTo>
                    <a:pt x="0" y="12522"/>
                  </a:lnTo>
                  <a:cubicBezTo>
                    <a:pt x="270" y="12682"/>
                    <a:pt x="538" y="12854"/>
                    <a:pt x="785" y="13038"/>
                  </a:cubicBezTo>
                  <a:cubicBezTo>
                    <a:pt x="893" y="13124"/>
                    <a:pt x="1000" y="13198"/>
                    <a:pt x="1108" y="13284"/>
                  </a:cubicBezTo>
                  <a:lnTo>
                    <a:pt x="4751" y="9555"/>
                  </a:lnTo>
                  <a:cubicBezTo>
                    <a:pt x="4611" y="9437"/>
                    <a:pt x="4514" y="9286"/>
                    <a:pt x="4461" y="9126"/>
                  </a:cubicBezTo>
                  <a:cubicBezTo>
                    <a:pt x="3805" y="8932"/>
                    <a:pt x="3128" y="8825"/>
                    <a:pt x="2451" y="87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3" name="Google Shape;27613;p28"/>
            <p:cNvSpPr/>
            <p:nvPr/>
          </p:nvSpPr>
          <p:spPr>
            <a:xfrm>
              <a:off x="4346975" y="2171725"/>
              <a:ext cx="50275" cy="21250"/>
            </a:xfrm>
            <a:custGeom>
              <a:avLst/>
              <a:gdLst/>
              <a:ahLst/>
              <a:cxnLst/>
              <a:rect l="l" t="t" r="r" b="b"/>
              <a:pathLst>
                <a:path w="2011" h="850" extrusionOk="0">
                  <a:moveTo>
                    <a:pt x="345" y="0"/>
                  </a:moveTo>
                  <a:lnTo>
                    <a:pt x="1" y="516"/>
                  </a:lnTo>
                  <a:cubicBezTo>
                    <a:pt x="678" y="549"/>
                    <a:pt x="1355" y="656"/>
                    <a:pt x="2011" y="850"/>
                  </a:cubicBezTo>
                  <a:cubicBezTo>
                    <a:pt x="1968" y="742"/>
                    <a:pt x="1946" y="623"/>
                    <a:pt x="1946" y="506"/>
                  </a:cubicBezTo>
                  <a:cubicBezTo>
                    <a:pt x="1946" y="430"/>
                    <a:pt x="1957" y="355"/>
                    <a:pt x="1978" y="280"/>
                  </a:cubicBezTo>
                  <a:cubicBezTo>
                    <a:pt x="1441" y="140"/>
                    <a:pt x="893" y="43"/>
                    <a:pt x="3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4" name="Google Shape;27614;p28"/>
            <p:cNvSpPr/>
            <p:nvPr/>
          </p:nvSpPr>
          <p:spPr>
            <a:xfrm>
              <a:off x="4440225" y="2051625"/>
              <a:ext cx="82225" cy="40875"/>
            </a:xfrm>
            <a:custGeom>
              <a:avLst/>
              <a:gdLst/>
              <a:ahLst/>
              <a:cxnLst/>
              <a:rect l="l" t="t" r="r" b="b"/>
              <a:pathLst>
                <a:path w="3289" h="1635" extrusionOk="0">
                  <a:moveTo>
                    <a:pt x="742" y="1"/>
                  </a:moveTo>
                  <a:cubicBezTo>
                    <a:pt x="495" y="1"/>
                    <a:pt x="247" y="32"/>
                    <a:pt x="0" y="87"/>
                  </a:cubicBezTo>
                  <a:cubicBezTo>
                    <a:pt x="140" y="216"/>
                    <a:pt x="226" y="388"/>
                    <a:pt x="258" y="591"/>
                  </a:cubicBezTo>
                  <a:cubicBezTo>
                    <a:pt x="419" y="559"/>
                    <a:pt x="581" y="548"/>
                    <a:pt x="742" y="548"/>
                  </a:cubicBezTo>
                  <a:cubicBezTo>
                    <a:pt x="1118" y="548"/>
                    <a:pt x="1494" y="624"/>
                    <a:pt x="1838" y="763"/>
                  </a:cubicBezTo>
                  <a:cubicBezTo>
                    <a:pt x="1806" y="688"/>
                    <a:pt x="1795" y="602"/>
                    <a:pt x="1795" y="516"/>
                  </a:cubicBezTo>
                  <a:cubicBezTo>
                    <a:pt x="1795" y="398"/>
                    <a:pt x="1816" y="290"/>
                    <a:pt x="1870" y="194"/>
                  </a:cubicBezTo>
                  <a:cubicBezTo>
                    <a:pt x="1505" y="65"/>
                    <a:pt x="1128" y="1"/>
                    <a:pt x="742" y="1"/>
                  </a:cubicBezTo>
                  <a:close/>
                  <a:moveTo>
                    <a:pt x="3106" y="1021"/>
                  </a:moveTo>
                  <a:cubicBezTo>
                    <a:pt x="2977" y="1161"/>
                    <a:pt x="2795" y="1258"/>
                    <a:pt x="2590" y="1269"/>
                  </a:cubicBezTo>
                  <a:cubicBezTo>
                    <a:pt x="2709" y="1376"/>
                    <a:pt x="2805" y="1505"/>
                    <a:pt x="2902" y="1634"/>
                  </a:cubicBezTo>
                  <a:lnTo>
                    <a:pt x="3289" y="1236"/>
                  </a:lnTo>
                  <a:cubicBezTo>
                    <a:pt x="3235" y="1161"/>
                    <a:pt x="3170" y="1086"/>
                    <a:pt x="3106" y="10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5" name="Google Shape;27615;p28"/>
            <p:cNvSpPr/>
            <p:nvPr/>
          </p:nvSpPr>
          <p:spPr>
            <a:xfrm>
              <a:off x="4378675" y="2125250"/>
              <a:ext cx="37650" cy="40050"/>
            </a:xfrm>
            <a:custGeom>
              <a:avLst/>
              <a:gdLst/>
              <a:ahLst/>
              <a:cxnLst/>
              <a:rect l="l" t="t" r="r" b="b"/>
              <a:pathLst>
                <a:path w="1506" h="1602" extrusionOk="0">
                  <a:moveTo>
                    <a:pt x="302" y="0"/>
                  </a:moveTo>
                  <a:lnTo>
                    <a:pt x="1" y="452"/>
                  </a:lnTo>
                  <a:cubicBezTo>
                    <a:pt x="399" y="774"/>
                    <a:pt x="753" y="1161"/>
                    <a:pt x="1022" y="1601"/>
                  </a:cubicBezTo>
                  <a:cubicBezTo>
                    <a:pt x="1151" y="1483"/>
                    <a:pt x="1323" y="1397"/>
                    <a:pt x="1505" y="1354"/>
                  </a:cubicBezTo>
                  <a:cubicBezTo>
                    <a:pt x="1194" y="839"/>
                    <a:pt x="775" y="376"/>
                    <a:pt x="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6" name="Google Shape;27616;p28"/>
            <p:cNvSpPr/>
            <p:nvPr/>
          </p:nvSpPr>
          <p:spPr>
            <a:xfrm>
              <a:off x="4412550" y="2050275"/>
              <a:ext cx="34150" cy="39800"/>
            </a:xfrm>
            <a:custGeom>
              <a:avLst/>
              <a:gdLst/>
              <a:ahLst/>
              <a:cxnLst/>
              <a:rect l="l" t="t" r="r" b="b"/>
              <a:pathLst>
                <a:path w="1366" h="1592" extrusionOk="0">
                  <a:moveTo>
                    <a:pt x="914" y="0"/>
                  </a:moveTo>
                  <a:lnTo>
                    <a:pt x="0" y="1398"/>
                  </a:lnTo>
                  <a:cubicBezTo>
                    <a:pt x="140" y="1516"/>
                    <a:pt x="322" y="1591"/>
                    <a:pt x="527" y="1591"/>
                  </a:cubicBezTo>
                  <a:cubicBezTo>
                    <a:pt x="989" y="1591"/>
                    <a:pt x="1365" y="1215"/>
                    <a:pt x="1365" y="753"/>
                  </a:cubicBezTo>
                  <a:lnTo>
                    <a:pt x="1365" y="645"/>
                  </a:lnTo>
                  <a:cubicBezTo>
                    <a:pt x="1333" y="442"/>
                    <a:pt x="1247" y="270"/>
                    <a:pt x="1107" y="141"/>
                  </a:cubicBezTo>
                  <a:cubicBezTo>
                    <a:pt x="1053" y="86"/>
                    <a:pt x="989" y="43"/>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7" name="Google Shape;27617;p28"/>
            <p:cNvSpPr/>
            <p:nvPr/>
          </p:nvSpPr>
          <p:spPr>
            <a:xfrm>
              <a:off x="4485075" y="2045725"/>
              <a:ext cx="37650" cy="37625"/>
            </a:xfrm>
            <a:custGeom>
              <a:avLst/>
              <a:gdLst/>
              <a:ahLst/>
              <a:cxnLst/>
              <a:rect l="l" t="t" r="r" b="b"/>
              <a:pathLst>
                <a:path w="1506" h="1505" extrusionOk="0">
                  <a:moveTo>
                    <a:pt x="753" y="0"/>
                  </a:moveTo>
                  <a:cubicBezTo>
                    <a:pt x="452" y="0"/>
                    <a:pt x="194" y="172"/>
                    <a:pt x="76" y="430"/>
                  </a:cubicBezTo>
                  <a:cubicBezTo>
                    <a:pt x="22" y="526"/>
                    <a:pt x="1" y="634"/>
                    <a:pt x="1" y="752"/>
                  </a:cubicBezTo>
                  <a:cubicBezTo>
                    <a:pt x="1" y="838"/>
                    <a:pt x="12" y="924"/>
                    <a:pt x="44" y="999"/>
                  </a:cubicBezTo>
                  <a:cubicBezTo>
                    <a:pt x="141" y="1300"/>
                    <a:pt x="420" y="1505"/>
                    <a:pt x="753" y="1505"/>
                  </a:cubicBezTo>
                  <a:lnTo>
                    <a:pt x="796" y="1505"/>
                  </a:lnTo>
                  <a:cubicBezTo>
                    <a:pt x="1001" y="1494"/>
                    <a:pt x="1183" y="1397"/>
                    <a:pt x="1312" y="1257"/>
                  </a:cubicBezTo>
                  <a:cubicBezTo>
                    <a:pt x="1431" y="1128"/>
                    <a:pt x="1505" y="946"/>
                    <a:pt x="1505" y="752"/>
                  </a:cubicBezTo>
                  <a:cubicBezTo>
                    <a:pt x="1505" y="333"/>
                    <a:pt x="1173" y="0"/>
                    <a:pt x="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8" name="Google Shape;27618;p28"/>
            <p:cNvSpPr/>
            <p:nvPr/>
          </p:nvSpPr>
          <p:spPr>
            <a:xfrm>
              <a:off x="4463050" y="2030925"/>
              <a:ext cx="19375" cy="19375"/>
            </a:xfrm>
            <a:custGeom>
              <a:avLst/>
              <a:gdLst/>
              <a:ahLst/>
              <a:cxnLst/>
              <a:rect l="l" t="t" r="r" b="b"/>
              <a:pathLst>
                <a:path w="775" h="775" extrusionOk="0">
                  <a:moveTo>
                    <a:pt x="387" y="1"/>
                  </a:moveTo>
                  <a:cubicBezTo>
                    <a:pt x="172" y="1"/>
                    <a:pt x="0" y="173"/>
                    <a:pt x="0" y="388"/>
                  </a:cubicBezTo>
                  <a:cubicBezTo>
                    <a:pt x="0" y="603"/>
                    <a:pt x="172" y="774"/>
                    <a:pt x="387" y="774"/>
                  </a:cubicBezTo>
                  <a:cubicBezTo>
                    <a:pt x="602" y="774"/>
                    <a:pt x="774" y="603"/>
                    <a:pt x="774" y="388"/>
                  </a:cubicBezTo>
                  <a:cubicBezTo>
                    <a:pt x="774" y="173"/>
                    <a:pt x="602"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9" name="Google Shape;27619;p28"/>
            <p:cNvSpPr/>
            <p:nvPr/>
          </p:nvSpPr>
          <p:spPr>
            <a:xfrm>
              <a:off x="4353425" y="2195900"/>
              <a:ext cx="25025" cy="25025"/>
            </a:xfrm>
            <a:custGeom>
              <a:avLst/>
              <a:gdLst/>
              <a:ahLst/>
              <a:cxnLst/>
              <a:rect l="l" t="t" r="r" b="b"/>
              <a:pathLst>
                <a:path w="1001" h="1001" extrusionOk="0">
                  <a:moveTo>
                    <a:pt x="506" y="0"/>
                  </a:moveTo>
                  <a:cubicBezTo>
                    <a:pt x="227" y="0"/>
                    <a:pt x="1" y="226"/>
                    <a:pt x="1" y="506"/>
                  </a:cubicBezTo>
                  <a:cubicBezTo>
                    <a:pt x="1" y="785"/>
                    <a:pt x="227" y="1000"/>
                    <a:pt x="506" y="1000"/>
                  </a:cubicBezTo>
                  <a:cubicBezTo>
                    <a:pt x="774" y="1000"/>
                    <a:pt x="1001" y="785"/>
                    <a:pt x="1001" y="506"/>
                  </a:cubicBezTo>
                  <a:cubicBezTo>
                    <a:pt x="1001" y="226"/>
                    <a:pt x="774" y="0"/>
                    <a:pt x="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0" name="Google Shape;27620;p28"/>
            <p:cNvSpPr/>
            <p:nvPr/>
          </p:nvSpPr>
          <p:spPr>
            <a:xfrm>
              <a:off x="4395625" y="2158550"/>
              <a:ext cx="44625" cy="45175"/>
            </a:xfrm>
            <a:custGeom>
              <a:avLst/>
              <a:gdLst/>
              <a:ahLst/>
              <a:cxnLst/>
              <a:rect l="l" t="t" r="r" b="b"/>
              <a:pathLst>
                <a:path w="1785" h="1807" extrusionOk="0">
                  <a:moveTo>
                    <a:pt x="1032" y="1"/>
                  </a:moveTo>
                  <a:cubicBezTo>
                    <a:pt x="968" y="1"/>
                    <a:pt x="892" y="11"/>
                    <a:pt x="827" y="22"/>
                  </a:cubicBezTo>
                  <a:cubicBezTo>
                    <a:pt x="645" y="65"/>
                    <a:pt x="473" y="151"/>
                    <a:pt x="344" y="269"/>
                  </a:cubicBezTo>
                  <a:cubicBezTo>
                    <a:pt x="194" y="409"/>
                    <a:pt x="75" y="592"/>
                    <a:pt x="32" y="807"/>
                  </a:cubicBezTo>
                  <a:cubicBezTo>
                    <a:pt x="11" y="882"/>
                    <a:pt x="0" y="957"/>
                    <a:pt x="0" y="1033"/>
                  </a:cubicBezTo>
                  <a:cubicBezTo>
                    <a:pt x="0" y="1150"/>
                    <a:pt x="22" y="1269"/>
                    <a:pt x="65" y="1377"/>
                  </a:cubicBezTo>
                  <a:cubicBezTo>
                    <a:pt x="118" y="1537"/>
                    <a:pt x="215" y="1688"/>
                    <a:pt x="355" y="1806"/>
                  </a:cubicBezTo>
                  <a:lnTo>
                    <a:pt x="1784" y="323"/>
                  </a:lnTo>
                  <a:cubicBezTo>
                    <a:pt x="1601" y="130"/>
                    <a:pt x="1333" y="1"/>
                    <a:pt x="10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ig number 1">
  <p:cSld name="CUSTOM_8_1_1">
    <p:spTree>
      <p:nvGrpSpPr>
        <p:cNvPr id="1" name="Shape 27621"/>
        <p:cNvGrpSpPr/>
        <p:nvPr/>
      </p:nvGrpSpPr>
      <p:grpSpPr>
        <a:xfrm>
          <a:off x="0" y="0"/>
          <a:ext cx="0" cy="0"/>
          <a:chOff x="0" y="0"/>
          <a:chExt cx="0" cy="0"/>
        </a:xfrm>
      </p:grpSpPr>
      <p:grpSp>
        <p:nvGrpSpPr>
          <p:cNvPr id="27622" name="Google Shape;27622;p29"/>
          <p:cNvGrpSpPr/>
          <p:nvPr/>
        </p:nvGrpSpPr>
        <p:grpSpPr>
          <a:xfrm>
            <a:off x="63" y="-19"/>
            <a:ext cx="9144038" cy="5143491"/>
            <a:chOff x="3450750" y="2336425"/>
            <a:chExt cx="2076350" cy="1165875"/>
          </a:xfrm>
        </p:grpSpPr>
        <p:sp>
          <p:nvSpPr>
            <p:cNvPr id="27623" name="Google Shape;27623;p29"/>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4" name="Google Shape;27624;p29"/>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5" name="Google Shape;27625;p29"/>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6" name="Google Shape;27626;p29"/>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7" name="Google Shape;27627;p29"/>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8" name="Google Shape;27628;p29"/>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9" name="Google Shape;27629;p29"/>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0" name="Google Shape;27630;p29"/>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1" name="Google Shape;27631;p29"/>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2" name="Google Shape;27632;p29"/>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3" name="Google Shape;27633;p29"/>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4" name="Google Shape;27634;p29"/>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5" name="Google Shape;27635;p29"/>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6" name="Google Shape;27636;p29"/>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7" name="Google Shape;27637;p29"/>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8" name="Google Shape;27638;p29"/>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9" name="Google Shape;27639;p29"/>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0" name="Google Shape;27640;p29"/>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1" name="Google Shape;27641;p29"/>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2" name="Google Shape;27642;p29"/>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3" name="Google Shape;27643;p29"/>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4" name="Google Shape;27644;p29"/>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5" name="Google Shape;27645;p29"/>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6" name="Google Shape;27646;p29"/>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7" name="Google Shape;27647;p29"/>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8" name="Google Shape;27648;p29"/>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9" name="Google Shape;27649;p29"/>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0" name="Google Shape;27650;p29"/>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1" name="Google Shape;27651;p29"/>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2" name="Google Shape;27652;p29"/>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3" name="Google Shape;27653;p29"/>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4" name="Google Shape;27654;p29"/>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5" name="Google Shape;27655;p29"/>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6" name="Google Shape;27656;p29"/>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7" name="Google Shape;27657;p29"/>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8" name="Google Shape;27658;p29"/>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9" name="Google Shape;27659;p29"/>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0" name="Google Shape;27660;p29"/>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1" name="Google Shape;27661;p29"/>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2" name="Google Shape;27662;p29"/>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3" name="Google Shape;27663;p29"/>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4" name="Google Shape;27664;p29"/>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5" name="Google Shape;27665;p29"/>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6" name="Google Shape;27666;p29"/>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7" name="Google Shape;27667;p29"/>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8" name="Google Shape;27668;p29"/>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9" name="Google Shape;27669;p29"/>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0" name="Google Shape;27670;p29"/>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1" name="Google Shape;27671;p29"/>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2" name="Google Shape;27672;p29"/>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3" name="Google Shape;27673;p29"/>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4" name="Google Shape;27674;p29"/>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5" name="Google Shape;27675;p29"/>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6" name="Google Shape;27676;p29"/>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7" name="Google Shape;27677;p29"/>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8" name="Google Shape;27678;p29"/>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9" name="Google Shape;27679;p29"/>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0" name="Google Shape;27680;p29"/>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1" name="Google Shape;27681;p29"/>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2" name="Google Shape;27682;p29"/>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3" name="Google Shape;27683;p29"/>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4" name="Google Shape;27684;p29"/>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5" name="Google Shape;27685;p29"/>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6" name="Google Shape;27686;p29"/>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7" name="Google Shape;27687;p29"/>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8" name="Google Shape;27688;p29"/>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9" name="Google Shape;27689;p29"/>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0" name="Google Shape;27690;p29"/>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1" name="Google Shape;27691;p29"/>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2" name="Google Shape;27692;p29"/>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3" name="Google Shape;27693;p29"/>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4" name="Google Shape;27694;p29"/>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5" name="Google Shape;27695;p29"/>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6" name="Google Shape;27696;p29"/>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7" name="Google Shape;27697;p29"/>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8" name="Google Shape;27698;p29"/>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9" name="Google Shape;27699;p29"/>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0" name="Google Shape;27700;p29"/>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1" name="Google Shape;27701;p29"/>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2" name="Google Shape;27702;p29"/>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3" name="Google Shape;27703;p29"/>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4" name="Google Shape;27704;p29"/>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5" name="Google Shape;27705;p29"/>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6" name="Google Shape;27706;p29"/>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7" name="Google Shape;27707;p29"/>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8" name="Google Shape;27708;p29"/>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9" name="Google Shape;27709;p29"/>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0" name="Google Shape;27710;p29"/>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1" name="Google Shape;27711;p29"/>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2" name="Google Shape;27712;p29"/>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3" name="Google Shape;27713;p29"/>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4" name="Google Shape;27714;p29"/>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5" name="Google Shape;27715;p29"/>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6" name="Google Shape;27716;p29"/>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7" name="Google Shape;27717;p29"/>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8" name="Google Shape;27718;p29"/>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9" name="Google Shape;27719;p29"/>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0" name="Google Shape;27720;p29"/>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1" name="Google Shape;27721;p29"/>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2" name="Google Shape;27722;p29"/>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3" name="Google Shape;27723;p29"/>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4" name="Google Shape;27724;p29"/>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5" name="Google Shape;27725;p29"/>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6" name="Google Shape;27726;p29"/>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7" name="Google Shape;27727;p29"/>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8" name="Google Shape;27728;p29"/>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9" name="Google Shape;27729;p29"/>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0" name="Google Shape;27730;p29"/>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1" name="Google Shape;27731;p29"/>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2" name="Google Shape;27732;p29"/>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3" name="Google Shape;27733;p29"/>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4" name="Google Shape;27734;p29"/>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5" name="Google Shape;27735;p29"/>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6" name="Google Shape;27736;p29"/>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7" name="Google Shape;27737;p29"/>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8" name="Google Shape;27738;p29"/>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9" name="Google Shape;27739;p29"/>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0" name="Google Shape;27740;p29"/>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1" name="Google Shape;27741;p29"/>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2" name="Google Shape;27742;p29"/>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3" name="Google Shape;27743;p29"/>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4" name="Google Shape;27744;p29"/>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5" name="Google Shape;27745;p29"/>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6" name="Google Shape;27746;p29"/>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7" name="Google Shape;27747;p29"/>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8" name="Google Shape;27748;p29"/>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9" name="Google Shape;27749;p29"/>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0" name="Google Shape;27750;p29"/>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1" name="Google Shape;27751;p29"/>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2" name="Google Shape;27752;p29"/>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3" name="Google Shape;27753;p29"/>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4" name="Google Shape;27754;p29"/>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5" name="Google Shape;27755;p29"/>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6" name="Google Shape;27756;p29"/>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7" name="Google Shape;27757;p29"/>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8" name="Google Shape;27758;p29"/>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9" name="Google Shape;27759;p29"/>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0" name="Google Shape;27760;p29"/>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1" name="Google Shape;27761;p29"/>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2" name="Google Shape;27762;p29"/>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3" name="Google Shape;27763;p29"/>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4" name="Google Shape;27764;p29"/>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5" name="Google Shape;27765;p29"/>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6" name="Google Shape;27766;p29"/>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7" name="Google Shape;27767;p29"/>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8" name="Google Shape;27768;p29"/>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9" name="Google Shape;27769;p29"/>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0" name="Google Shape;27770;p29"/>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1" name="Google Shape;27771;p29"/>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2" name="Google Shape;27772;p29"/>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3" name="Google Shape;27773;p29"/>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4" name="Google Shape;27774;p29"/>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5" name="Google Shape;27775;p29"/>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6" name="Google Shape;27776;p29"/>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7" name="Google Shape;27777;p29"/>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8" name="Google Shape;27778;p29"/>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9" name="Google Shape;27779;p29"/>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0" name="Google Shape;27780;p29"/>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1" name="Google Shape;27781;p29"/>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2" name="Google Shape;27782;p29"/>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3" name="Google Shape;27783;p29"/>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4" name="Google Shape;27784;p29"/>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5" name="Google Shape;27785;p29"/>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6" name="Google Shape;27786;p29"/>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7" name="Google Shape;27787;p29"/>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8" name="Google Shape;27788;p29"/>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9" name="Google Shape;27789;p29"/>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0" name="Google Shape;27790;p29"/>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1" name="Google Shape;27791;p29"/>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2" name="Google Shape;27792;p29"/>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3" name="Google Shape;27793;p29"/>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4" name="Google Shape;27794;p29"/>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5" name="Google Shape;27795;p29"/>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6" name="Google Shape;27796;p29"/>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7" name="Google Shape;27797;p29"/>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8" name="Google Shape;27798;p29"/>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9" name="Google Shape;27799;p29"/>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0" name="Google Shape;27800;p29"/>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1" name="Google Shape;27801;p29"/>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2" name="Google Shape;27802;p29"/>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3" name="Google Shape;27803;p29"/>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4" name="Google Shape;27804;p29"/>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5" name="Google Shape;27805;p29"/>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6" name="Google Shape;27806;p29"/>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7" name="Google Shape;27807;p29"/>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8" name="Google Shape;27808;p29"/>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9" name="Google Shape;27809;p29"/>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0" name="Google Shape;27810;p29"/>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1" name="Google Shape;27811;p29"/>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2" name="Google Shape;27812;p29"/>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3" name="Google Shape;27813;p29"/>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4" name="Google Shape;27814;p29"/>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5" name="Google Shape;27815;p29"/>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6" name="Google Shape;27816;p29"/>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7" name="Google Shape;27817;p29"/>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8" name="Google Shape;27818;p29"/>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9" name="Google Shape;27819;p29"/>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0" name="Google Shape;27820;p29"/>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1" name="Google Shape;27821;p29"/>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2" name="Google Shape;27822;p29"/>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3" name="Google Shape;27823;p29"/>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4" name="Google Shape;27824;p29"/>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5" name="Google Shape;27825;p29"/>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6" name="Google Shape;27826;p29"/>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7" name="Google Shape;27827;p29"/>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8" name="Google Shape;27828;p29"/>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9" name="Google Shape;27829;p29"/>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0" name="Google Shape;27830;p29"/>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1" name="Google Shape;27831;p29"/>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2" name="Google Shape;27832;p29"/>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3" name="Google Shape;27833;p29"/>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4" name="Google Shape;27834;p29"/>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5" name="Google Shape;27835;p29"/>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6" name="Google Shape;27836;p29"/>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7" name="Google Shape;27837;p29"/>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8" name="Google Shape;27838;p29"/>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9" name="Google Shape;27839;p29"/>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0" name="Google Shape;27840;p29"/>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1" name="Google Shape;27841;p29"/>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2" name="Google Shape;27842;p29"/>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3" name="Google Shape;27843;p29"/>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4" name="Google Shape;27844;p29"/>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5" name="Google Shape;27845;p29"/>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6" name="Google Shape;27846;p29"/>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7" name="Google Shape;27847;p29"/>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8" name="Google Shape;27848;p29"/>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9" name="Google Shape;27849;p29"/>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0" name="Google Shape;27850;p29"/>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1" name="Google Shape;27851;p29"/>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2" name="Google Shape;27852;p29"/>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3" name="Google Shape;27853;p29"/>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4" name="Google Shape;27854;p29"/>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5" name="Google Shape;27855;p29"/>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6" name="Google Shape;27856;p29"/>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7" name="Google Shape;27857;p29"/>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8" name="Google Shape;27858;p29"/>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9" name="Google Shape;27859;p29"/>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0" name="Google Shape;27860;p29"/>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1" name="Google Shape;27861;p29"/>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2" name="Google Shape;27862;p29"/>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3" name="Google Shape;27863;p29"/>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4" name="Google Shape;27864;p29"/>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5" name="Google Shape;27865;p29"/>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6" name="Google Shape;27866;p29"/>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7" name="Google Shape;27867;p29"/>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8" name="Google Shape;27868;p29"/>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9" name="Google Shape;27869;p29"/>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0" name="Google Shape;27870;p29"/>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1" name="Google Shape;27871;p29"/>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2" name="Google Shape;27872;p29"/>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3" name="Google Shape;27873;p29"/>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4" name="Google Shape;27874;p29"/>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5" name="Google Shape;27875;p29"/>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6" name="Google Shape;27876;p29"/>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7" name="Google Shape;27877;p29"/>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8" name="Google Shape;27878;p29"/>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9" name="Google Shape;27879;p29"/>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0" name="Google Shape;27880;p29"/>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1" name="Google Shape;27881;p29"/>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2" name="Google Shape;27882;p29"/>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3" name="Google Shape;27883;p29"/>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4" name="Google Shape;27884;p29"/>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5" name="Google Shape;27885;p29"/>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6" name="Google Shape;27886;p29"/>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7" name="Google Shape;27887;p29"/>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8" name="Google Shape;27888;p29"/>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9" name="Google Shape;27889;p29"/>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0" name="Google Shape;27890;p29"/>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1" name="Google Shape;27891;p29"/>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2" name="Google Shape;27892;p29"/>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3" name="Google Shape;27893;p29"/>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4" name="Google Shape;27894;p29"/>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5" name="Google Shape;27895;p29"/>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6" name="Google Shape;27896;p29"/>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7" name="Google Shape;27897;p29"/>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8" name="Google Shape;27898;p29"/>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9" name="Google Shape;27899;p29"/>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0" name="Google Shape;27900;p29"/>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1" name="Google Shape;27901;p29"/>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2" name="Google Shape;27902;p29"/>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3" name="Google Shape;27903;p29"/>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4" name="Google Shape;27904;p29"/>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5" name="Google Shape;27905;p29"/>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6" name="Google Shape;27906;p29"/>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7" name="Google Shape;27907;p29"/>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8" name="Google Shape;27908;p29"/>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9" name="Google Shape;27909;p29"/>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0" name="Google Shape;27910;p29"/>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1" name="Google Shape;27911;p29"/>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2" name="Google Shape;27912;p29"/>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3" name="Google Shape;27913;p29"/>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4" name="Google Shape;27914;p29"/>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5" name="Google Shape;27915;p29"/>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6" name="Google Shape;27916;p29"/>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7" name="Google Shape;27917;p29"/>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8" name="Google Shape;27918;p29"/>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9" name="Google Shape;27919;p29"/>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0" name="Google Shape;27920;p29"/>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1" name="Google Shape;27921;p29"/>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2" name="Google Shape;27922;p29"/>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3" name="Google Shape;27923;p29"/>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4" name="Google Shape;27924;p29"/>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5" name="Google Shape;27925;p29"/>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6" name="Google Shape;27926;p29"/>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7" name="Google Shape;27927;p29"/>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8" name="Google Shape;27928;p29"/>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9" name="Google Shape;27929;p29"/>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0" name="Google Shape;27930;p29"/>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1" name="Google Shape;27931;p29"/>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2" name="Google Shape;27932;p29"/>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3" name="Google Shape;27933;p29"/>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4" name="Google Shape;27934;p29"/>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5" name="Google Shape;27935;p29"/>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6" name="Google Shape;27936;p29"/>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7" name="Google Shape;27937;p29"/>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8" name="Google Shape;27938;p29"/>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9" name="Google Shape;27939;p29"/>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0" name="Google Shape;27940;p29"/>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1" name="Google Shape;27941;p29"/>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2" name="Google Shape;27942;p29"/>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3" name="Google Shape;27943;p29"/>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4" name="Google Shape;27944;p29"/>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5" name="Google Shape;27945;p29"/>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6" name="Google Shape;27946;p29"/>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7" name="Google Shape;27947;p29"/>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8" name="Google Shape;27948;p29"/>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9" name="Google Shape;27949;p29"/>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0" name="Google Shape;27950;p29"/>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1" name="Google Shape;27951;p29"/>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2" name="Google Shape;27952;p29"/>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3" name="Google Shape;27953;p29"/>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4" name="Google Shape;27954;p29"/>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5" name="Google Shape;27955;p29"/>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6" name="Google Shape;27956;p29"/>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7" name="Google Shape;27957;p29"/>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8" name="Google Shape;27958;p29"/>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9" name="Google Shape;27959;p29"/>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0" name="Google Shape;27960;p29"/>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1" name="Google Shape;27961;p29"/>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2" name="Google Shape;27962;p29"/>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3" name="Google Shape;27963;p29"/>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4" name="Google Shape;27964;p29"/>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5" name="Google Shape;27965;p29"/>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6" name="Google Shape;27966;p29"/>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7" name="Google Shape;27967;p29"/>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8" name="Google Shape;27968;p29"/>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9" name="Google Shape;27969;p29"/>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0" name="Google Shape;27970;p29"/>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1" name="Google Shape;27971;p29"/>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2" name="Google Shape;27972;p29"/>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3" name="Google Shape;27973;p29"/>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4" name="Google Shape;27974;p29"/>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5" name="Google Shape;27975;p29"/>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6" name="Google Shape;27976;p29"/>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7" name="Google Shape;27977;p29"/>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8" name="Google Shape;27978;p29"/>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9" name="Google Shape;27979;p29"/>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0" name="Google Shape;27980;p29"/>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1" name="Google Shape;27981;p29"/>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2" name="Google Shape;27982;p29"/>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3" name="Google Shape;27983;p29"/>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4" name="Google Shape;27984;p29"/>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5" name="Google Shape;27985;p29"/>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6" name="Google Shape;27986;p29"/>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7" name="Google Shape;27987;p29"/>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8" name="Google Shape;27988;p29"/>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9" name="Google Shape;27989;p29"/>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0" name="Google Shape;27990;p29"/>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1" name="Google Shape;27991;p29"/>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2" name="Google Shape;27992;p29"/>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3" name="Google Shape;27993;p29"/>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4" name="Google Shape;27994;p29"/>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5" name="Google Shape;27995;p29"/>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6" name="Google Shape;27996;p29"/>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7" name="Google Shape;27997;p29"/>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8" name="Google Shape;27998;p29"/>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9" name="Google Shape;27999;p29"/>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0" name="Google Shape;28000;p29"/>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1" name="Google Shape;28001;p29"/>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2" name="Google Shape;28002;p29"/>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3" name="Google Shape;28003;p29"/>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4" name="Google Shape;28004;p29"/>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5" name="Google Shape;28005;p29"/>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6" name="Google Shape;28006;p29"/>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7" name="Google Shape;28007;p29"/>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8" name="Google Shape;28008;p29"/>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9" name="Google Shape;28009;p29"/>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0" name="Google Shape;28010;p29"/>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1" name="Google Shape;28011;p29"/>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2" name="Google Shape;28012;p29"/>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3" name="Google Shape;28013;p29"/>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4" name="Google Shape;28014;p29"/>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5" name="Google Shape;28015;p29"/>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6" name="Google Shape;28016;p29"/>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7" name="Google Shape;28017;p29"/>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8" name="Google Shape;28018;p29"/>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9" name="Google Shape;28019;p29"/>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0" name="Google Shape;28020;p29"/>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1" name="Google Shape;28021;p29"/>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2" name="Google Shape;28022;p29"/>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3" name="Google Shape;28023;p29"/>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4" name="Google Shape;28024;p29"/>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5" name="Google Shape;28025;p29"/>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6" name="Google Shape;28026;p29"/>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7" name="Google Shape;28027;p29"/>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8" name="Google Shape;28028;p29"/>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9" name="Google Shape;28029;p29"/>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0" name="Google Shape;28030;p29"/>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1" name="Google Shape;28031;p29"/>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2" name="Google Shape;28032;p29"/>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3" name="Google Shape;28033;p29"/>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4" name="Google Shape;28034;p29"/>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5" name="Google Shape;28035;p29"/>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6" name="Google Shape;28036;p29"/>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7" name="Google Shape;28037;p29"/>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8" name="Google Shape;28038;p29"/>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9" name="Google Shape;28039;p29"/>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0" name="Google Shape;28040;p29"/>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1" name="Google Shape;28041;p29"/>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2" name="Google Shape;28042;p29"/>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3" name="Google Shape;28043;p29"/>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4" name="Google Shape;28044;p29"/>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5" name="Google Shape;28045;p29"/>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6" name="Google Shape;28046;p29"/>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7" name="Google Shape;28047;p29"/>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8" name="Google Shape;28048;p29"/>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9" name="Google Shape;28049;p29"/>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0" name="Google Shape;28050;p29"/>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1" name="Google Shape;28051;p29"/>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2" name="Google Shape;28052;p29"/>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3" name="Google Shape;28053;p29"/>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4" name="Google Shape;28054;p29"/>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5" name="Google Shape;28055;p29"/>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6" name="Google Shape;28056;p29"/>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7" name="Google Shape;28057;p29"/>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8" name="Google Shape;28058;p29"/>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9" name="Google Shape;28059;p29"/>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0" name="Google Shape;28060;p29"/>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1" name="Google Shape;28061;p29"/>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2" name="Google Shape;28062;p29"/>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3" name="Google Shape;28063;p29"/>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4" name="Google Shape;28064;p29"/>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5" name="Google Shape;28065;p29"/>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6" name="Google Shape;28066;p29"/>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7" name="Google Shape;28067;p29"/>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8" name="Google Shape;28068;p29"/>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9" name="Google Shape;28069;p29"/>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0" name="Google Shape;28070;p29"/>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1" name="Google Shape;28071;p29"/>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2" name="Google Shape;28072;p29"/>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3" name="Google Shape;28073;p29"/>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4" name="Google Shape;28074;p29"/>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5" name="Google Shape;28075;p29"/>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6" name="Google Shape;28076;p29"/>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7" name="Google Shape;28077;p29"/>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8" name="Google Shape;28078;p29"/>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9" name="Google Shape;28079;p29"/>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0" name="Google Shape;28080;p29"/>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1" name="Google Shape;28081;p29"/>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2" name="Google Shape;28082;p29"/>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3" name="Google Shape;28083;p29"/>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4" name="Google Shape;28084;p29"/>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5" name="Google Shape;28085;p29"/>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6" name="Google Shape;28086;p29"/>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7" name="Google Shape;28087;p29"/>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8" name="Google Shape;28088;p29"/>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9" name="Google Shape;28089;p29"/>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0" name="Google Shape;28090;p29"/>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1" name="Google Shape;28091;p29"/>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2" name="Google Shape;28092;p29"/>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3" name="Google Shape;28093;p29"/>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4" name="Google Shape;28094;p29"/>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5" name="Google Shape;28095;p29"/>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6" name="Google Shape;28096;p29"/>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7" name="Google Shape;28097;p29"/>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8" name="Google Shape;28098;p29"/>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9" name="Google Shape;28099;p29"/>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0" name="Google Shape;28100;p29"/>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1" name="Google Shape;28101;p29"/>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2" name="Google Shape;28102;p29"/>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3" name="Google Shape;28103;p29"/>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4" name="Google Shape;28104;p29"/>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5" name="Google Shape;28105;p29"/>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6" name="Google Shape;28106;p29"/>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7" name="Google Shape;28107;p29"/>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8" name="Google Shape;28108;p29"/>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9" name="Google Shape;28109;p29"/>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0" name="Google Shape;28110;p29"/>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1" name="Google Shape;28111;p29"/>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2" name="Google Shape;28112;p29"/>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3" name="Google Shape;28113;p29"/>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4" name="Google Shape;28114;p29"/>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5" name="Google Shape;28115;p29"/>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6" name="Google Shape;28116;p29"/>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7" name="Google Shape;28117;p29"/>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8" name="Google Shape;28118;p29"/>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9" name="Google Shape;28119;p29"/>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0" name="Google Shape;28120;p29"/>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1" name="Google Shape;28121;p29"/>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2" name="Google Shape;28122;p29"/>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3" name="Google Shape;28123;p29"/>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4" name="Google Shape;28124;p29"/>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5" name="Google Shape;28125;p29"/>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6" name="Google Shape;28126;p29"/>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7" name="Google Shape;28127;p29"/>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8" name="Google Shape;28128;p29"/>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9" name="Google Shape;28129;p29"/>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0" name="Google Shape;28130;p29"/>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1" name="Google Shape;28131;p29"/>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2" name="Google Shape;28132;p29"/>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3" name="Google Shape;28133;p29"/>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4" name="Google Shape;28134;p29"/>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5" name="Google Shape;28135;p29"/>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6" name="Google Shape;28136;p29"/>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7" name="Google Shape;28137;p29"/>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8" name="Google Shape;28138;p29"/>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9" name="Google Shape;28139;p29"/>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0" name="Google Shape;28140;p29"/>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1" name="Google Shape;28141;p29"/>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2" name="Google Shape;28142;p29"/>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3" name="Google Shape;28143;p29"/>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4" name="Google Shape;28144;p29"/>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5" name="Google Shape;28145;p29"/>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6" name="Google Shape;28146;p29"/>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7" name="Google Shape;28147;p29"/>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8" name="Google Shape;28148;p29"/>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9" name="Google Shape;28149;p29"/>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0" name="Google Shape;28150;p29"/>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1" name="Google Shape;28151;p29"/>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2" name="Google Shape;28152;p29"/>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3" name="Google Shape;28153;p29"/>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4" name="Google Shape;28154;p29"/>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5" name="Google Shape;28155;p29"/>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6" name="Google Shape;28156;p29"/>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7" name="Google Shape;28157;p29"/>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8" name="Google Shape;28158;p29"/>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9" name="Google Shape;28159;p29"/>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0" name="Google Shape;28160;p29"/>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1" name="Google Shape;28161;p29"/>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2" name="Google Shape;28162;p29"/>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3" name="Google Shape;28163;p29"/>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4" name="Google Shape;28164;p29"/>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5" name="Google Shape;28165;p29"/>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6" name="Google Shape;28166;p29"/>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7" name="Google Shape;28167;p29"/>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8" name="Google Shape;28168;p29"/>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9" name="Google Shape;28169;p29"/>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0" name="Google Shape;28170;p29"/>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1" name="Google Shape;28171;p29"/>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2" name="Google Shape;28172;p29"/>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3" name="Google Shape;28173;p29"/>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4" name="Google Shape;28174;p29"/>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5" name="Google Shape;28175;p29"/>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6" name="Google Shape;28176;p29"/>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7" name="Google Shape;28177;p29"/>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8" name="Google Shape;28178;p29"/>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9" name="Google Shape;28179;p29"/>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0" name="Google Shape;28180;p29"/>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1" name="Google Shape;28181;p29"/>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2" name="Google Shape;28182;p29"/>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3" name="Google Shape;28183;p29"/>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4" name="Google Shape;28184;p29"/>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5" name="Google Shape;28185;p29"/>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6" name="Google Shape;28186;p29"/>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7" name="Google Shape;28187;p29"/>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8" name="Google Shape;28188;p29"/>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9" name="Google Shape;28189;p29"/>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0" name="Google Shape;28190;p29"/>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1" name="Google Shape;28191;p29"/>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2" name="Google Shape;28192;p29"/>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3" name="Google Shape;28193;p29"/>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4" name="Google Shape;28194;p29"/>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5" name="Google Shape;28195;p29"/>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6" name="Google Shape;28196;p29"/>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7" name="Google Shape;28197;p29"/>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8" name="Google Shape;28198;p29"/>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9" name="Google Shape;28199;p29"/>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0" name="Google Shape;28200;p29"/>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1" name="Google Shape;28201;p29"/>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2" name="Google Shape;28202;p29"/>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3" name="Google Shape;28203;p29"/>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4" name="Google Shape;28204;p29"/>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5" name="Google Shape;28205;p29"/>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6" name="Google Shape;28206;p29"/>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7" name="Google Shape;28207;p29"/>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8" name="Google Shape;28208;p29"/>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9" name="Google Shape;28209;p29"/>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0" name="Google Shape;28210;p29"/>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1" name="Google Shape;28211;p29"/>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2" name="Google Shape;28212;p29"/>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3" name="Google Shape;28213;p29"/>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4" name="Google Shape;28214;p29"/>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5" name="Google Shape;28215;p29"/>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6" name="Google Shape;28216;p29"/>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7" name="Google Shape;28217;p29"/>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8" name="Google Shape;28218;p29"/>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9" name="Google Shape;28219;p29"/>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0" name="Google Shape;28220;p29"/>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1" name="Google Shape;28221;p29"/>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2" name="Google Shape;28222;p29"/>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3" name="Google Shape;28223;p29"/>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4" name="Google Shape;28224;p29"/>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5" name="Google Shape;28225;p29"/>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6" name="Google Shape;28226;p29"/>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7" name="Google Shape;28227;p29"/>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8" name="Google Shape;28228;p29"/>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9" name="Google Shape;28229;p29"/>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0" name="Google Shape;28230;p29"/>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1" name="Google Shape;28231;p29"/>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2" name="Google Shape;28232;p29"/>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3" name="Google Shape;28233;p29"/>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4" name="Google Shape;28234;p29"/>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5" name="Google Shape;28235;p29"/>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6" name="Google Shape;28236;p29"/>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7" name="Google Shape;28237;p29"/>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8" name="Google Shape;28238;p29"/>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9" name="Google Shape;28239;p29"/>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0" name="Google Shape;28240;p29"/>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1" name="Google Shape;28241;p29"/>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2" name="Google Shape;28242;p29"/>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3" name="Google Shape;28243;p29"/>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4" name="Google Shape;28244;p29"/>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5" name="Google Shape;28245;p29"/>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6" name="Google Shape;28246;p29"/>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7" name="Google Shape;28247;p29"/>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8" name="Google Shape;28248;p29"/>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9" name="Google Shape;28249;p29"/>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0" name="Google Shape;28250;p29"/>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1" name="Google Shape;28251;p29"/>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2" name="Google Shape;28252;p29"/>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3" name="Google Shape;28253;p29"/>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4" name="Google Shape;28254;p29"/>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5" name="Google Shape;28255;p29"/>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6" name="Google Shape;28256;p29"/>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7" name="Google Shape;28257;p29"/>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8" name="Google Shape;28258;p29"/>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9" name="Google Shape;28259;p29"/>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0" name="Google Shape;28260;p29"/>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1" name="Google Shape;28261;p29"/>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2" name="Google Shape;28262;p29"/>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3" name="Google Shape;28263;p29"/>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4" name="Google Shape;28264;p29"/>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5" name="Google Shape;28265;p29"/>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6" name="Google Shape;28266;p29"/>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7" name="Google Shape;28267;p29"/>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8" name="Google Shape;28268;p29"/>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9" name="Google Shape;28269;p29"/>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0" name="Google Shape;28270;p29"/>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1" name="Google Shape;28271;p29"/>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2" name="Google Shape;28272;p29"/>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3" name="Google Shape;28273;p29"/>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4" name="Google Shape;28274;p29"/>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5" name="Google Shape;28275;p29"/>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6" name="Google Shape;28276;p29"/>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7" name="Google Shape;28277;p29"/>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8" name="Google Shape;28278;p29"/>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9" name="Google Shape;28279;p29"/>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0" name="Google Shape;28280;p29"/>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1" name="Google Shape;28281;p29"/>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2" name="Google Shape;28282;p29"/>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3" name="Google Shape;28283;p29"/>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4" name="Google Shape;28284;p29"/>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5" name="Google Shape;28285;p29"/>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6" name="Google Shape;28286;p29"/>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7" name="Google Shape;28287;p29"/>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8" name="Google Shape;28288;p29"/>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9" name="Google Shape;28289;p29"/>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0" name="Google Shape;28290;p29"/>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1" name="Google Shape;28291;p29"/>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2" name="Google Shape;28292;p29"/>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3" name="Google Shape;28293;p29"/>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4" name="Google Shape;28294;p29"/>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5" name="Google Shape;28295;p29"/>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6" name="Google Shape;28296;p29"/>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7" name="Google Shape;28297;p29"/>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8" name="Google Shape;28298;p29"/>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9" name="Google Shape;28299;p29"/>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0" name="Google Shape;28300;p29"/>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1" name="Google Shape;28301;p29"/>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2" name="Google Shape;28302;p29"/>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3" name="Google Shape;28303;p29"/>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4" name="Google Shape;28304;p29"/>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5" name="Google Shape;28305;p29"/>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6" name="Google Shape;28306;p29"/>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7" name="Google Shape;28307;p29"/>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8" name="Google Shape;28308;p29"/>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9" name="Google Shape;28309;p29"/>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0" name="Google Shape;28310;p29"/>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1" name="Google Shape;28311;p29"/>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2" name="Google Shape;28312;p29"/>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3" name="Google Shape;28313;p29"/>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4" name="Google Shape;28314;p29"/>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5" name="Google Shape;28315;p29"/>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6" name="Google Shape;28316;p29"/>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7" name="Google Shape;28317;p29"/>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8" name="Google Shape;28318;p29"/>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9" name="Google Shape;28319;p29"/>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0" name="Google Shape;28320;p29"/>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1" name="Google Shape;28321;p29"/>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2" name="Google Shape;28322;p29"/>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3" name="Google Shape;28323;p29"/>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4" name="Google Shape;28324;p29"/>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5" name="Google Shape;28325;p29"/>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6" name="Google Shape;28326;p29"/>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7" name="Google Shape;28327;p29"/>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8" name="Google Shape;28328;p29"/>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9" name="Google Shape;28329;p29"/>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0" name="Google Shape;28330;p29"/>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1" name="Google Shape;28331;p29"/>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2" name="Google Shape;28332;p29"/>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3" name="Google Shape;28333;p29"/>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4" name="Google Shape;28334;p29"/>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5" name="Google Shape;28335;p29"/>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6" name="Google Shape;28336;p29"/>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7" name="Google Shape;28337;p29"/>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8" name="Google Shape;28338;p29"/>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9" name="Google Shape;28339;p29"/>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0" name="Google Shape;28340;p29"/>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1" name="Google Shape;28341;p29"/>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2" name="Google Shape;28342;p29"/>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3" name="Google Shape;28343;p29"/>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4" name="Google Shape;28344;p29"/>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5" name="Google Shape;28345;p29"/>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6" name="Google Shape;28346;p29"/>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7" name="Google Shape;28347;p29"/>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8" name="Google Shape;28348;p29"/>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9" name="Google Shape;28349;p29"/>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0" name="Google Shape;28350;p29"/>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1" name="Google Shape;28351;p29"/>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2" name="Google Shape;28352;p29"/>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3" name="Google Shape;28353;p29"/>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4" name="Google Shape;28354;p29"/>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5" name="Google Shape;28355;p29"/>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6" name="Google Shape;28356;p29"/>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7" name="Google Shape;28357;p29"/>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8" name="Google Shape;28358;p29"/>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9" name="Google Shape;28359;p29"/>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0" name="Google Shape;28360;p29"/>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1" name="Google Shape;28361;p29"/>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2" name="Google Shape;28362;p29"/>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3" name="Google Shape;28363;p29"/>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4" name="Google Shape;28364;p29"/>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5" name="Google Shape;28365;p29"/>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6" name="Google Shape;28366;p29"/>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7" name="Google Shape;28367;p29"/>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8" name="Google Shape;28368;p29"/>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9" name="Google Shape;28369;p29"/>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0" name="Google Shape;28370;p29"/>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1" name="Google Shape;28371;p29"/>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2" name="Google Shape;28372;p29"/>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3" name="Google Shape;28373;p29"/>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4" name="Google Shape;28374;p29"/>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5" name="Google Shape;28375;p29"/>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6" name="Google Shape;28376;p29"/>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7" name="Google Shape;28377;p29"/>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8" name="Google Shape;28378;p29"/>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9" name="Google Shape;28379;p29"/>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0" name="Google Shape;28380;p29"/>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1" name="Google Shape;28381;p29"/>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2" name="Google Shape;28382;p29"/>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3" name="Google Shape;28383;p29"/>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4" name="Google Shape;28384;p29"/>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5" name="Google Shape;28385;p29"/>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6" name="Google Shape;28386;p29"/>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7" name="Google Shape;28387;p29"/>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8" name="Google Shape;28388;p29"/>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9" name="Google Shape;28389;p29"/>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0" name="Google Shape;28390;p29"/>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1" name="Google Shape;28391;p29"/>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2" name="Google Shape;28392;p29"/>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3" name="Google Shape;28393;p29"/>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4" name="Google Shape;28394;p29"/>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5" name="Google Shape;28395;p29"/>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6" name="Google Shape;28396;p29"/>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7" name="Google Shape;28397;p29"/>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8" name="Google Shape;28398;p29"/>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9" name="Google Shape;28399;p29"/>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0" name="Google Shape;28400;p29"/>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1" name="Google Shape;28401;p29"/>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2" name="Google Shape;28402;p29"/>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3" name="Google Shape;28403;p29"/>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4" name="Google Shape;28404;p29"/>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5" name="Google Shape;28405;p29"/>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6" name="Google Shape;28406;p29"/>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7" name="Google Shape;28407;p29"/>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8" name="Google Shape;28408;p29"/>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9" name="Google Shape;28409;p29"/>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0" name="Google Shape;28410;p29"/>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1" name="Google Shape;28411;p29"/>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2" name="Google Shape;28412;p29"/>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3" name="Google Shape;28413;p29"/>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4" name="Google Shape;28414;p29"/>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5" name="Google Shape;28415;p29"/>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6" name="Google Shape;28416;p29"/>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7" name="Google Shape;28417;p29"/>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8" name="Google Shape;28418;p29"/>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9" name="Google Shape;28419;p29"/>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0" name="Google Shape;28420;p29"/>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1" name="Google Shape;28421;p29"/>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2" name="Google Shape;28422;p29"/>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3" name="Google Shape;28423;p29"/>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4" name="Google Shape;28424;p29"/>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5" name="Google Shape;28425;p29"/>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6" name="Google Shape;28426;p29"/>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7" name="Google Shape;28427;p29"/>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8" name="Google Shape;28428;p29"/>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9" name="Google Shape;28429;p29"/>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0" name="Google Shape;28430;p29"/>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1" name="Google Shape;28431;p29"/>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2" name="Google Shape;28432;p29"/>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3" name="Google Shape;28433;p29"/>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4" name="Google Shape;28434;p29"/>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5" name="Google Shape;28435;p29"/>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6" name="Google Shape;28436;p29"/>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7" name="Google Shape;28437;p29"/>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8" name="Google Shape;28438;p29"/>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9" name="Google Shape;28439;p29"/>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0" name="Google Shape;28440;p29"/>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1" name="Google Shape;28441;p29"/>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2" name="Google Shape;28442;p29"/>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3" name="Google Shape;28443;p29"/>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4" name="Google Shape;28444;p29"/>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5" name="Google Shape;28445;p29"/>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6" name="Google Shape;28446;p29"/>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7" name="Google Shape;28447;p29"/>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8" name="Google Shape;28448;p29"/>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9" name="Google Shape;28449;p29"/>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0" name="Google Shape;28450;p29"/>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1" name="Google Shape;28451;p29"/>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2" name="Google Shape;28452;p29"/>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3" name="Google Shape;28453;p29"/>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4" name="Google Shape;28454;p29"/>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5" name="Google Shape;28455;p29"/>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6" name="Google Shape;28456;p29"/>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7" name="Google Shape;28457;p29"/>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8" name="Google Shape;28458;p29"/>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9" name="Google Shape;28459;p29"/>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0" name="Google Shape;28460;p29"/>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1" name="Google Shape;28461;p29"/>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2" name="Google Shape;28462;p29"/>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3" name="Google Shape;28463;p29"/>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4" name="Google Shape;28464;p29"/>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5" name="Google Shape;28465;p29"/>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6" name="Google Shape;28466;p29"/>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7" name="Google Shape;28467;p29"/>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8" name="Google Shape;28468;p29"/>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9" name="Google Shape;28469;p29"/>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0" name="Google Shape;28470;p29"/>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1" name="Google Shape;28471;p29"/>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2" name="Google Shape;28472;p29"/>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3" name="Google Shape;28473;p29"/>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4" name="Google Shape;28474;p29"/>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5" name="Google Shape;28475;p29"/>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6" name="Google Shape;28476;p29"/>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7" name="Google Shape;28477;p29"/>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8" name="Google Shape;28478;p29"/>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9" name="Google Shape;28479;p29"/>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0" name="Google Shape;28480;p29"/>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1" name="Google Shape;28481;p29"/>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2" name="Google Shape;28482;p29"/>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3" name="Google Shape;28483;p29"/>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4" name="Google Shape;28484;p29"/>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5" name="Google Shape;28485;p29"/>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6" name="Google Shape;28486;p29"/>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7" name="Google Shape;28487;p29"/>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8" name="Google Shape;28488;p29"/>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9" name="Google Shape;28489;p29"/>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0" name="Google Shape;28490;p29"/>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1" name="Google Shape;28491;p29"/>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2" name="Google Shape;28492;p29"/>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3" name="Google Shape;28493;p29"/>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4" name="Google Shape;28494;p29"/>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5" name="Google Shape;28495;p29"/>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6" name="Google Shape;28496;p29"/>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7" name="Google Shape;28497;p29"/>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8" name="Google Shape;28498;p29"/>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9" name="Google Shape;28499;p29"/>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0" name="Google Shape;28500;p29"/>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1" name="Google Shape;28501;p29"/>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2" name="Google Shape;28502;p29"/>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3" name="Google Shape;28503;p29"/>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4" name="Google Shape;28504;p29"/>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5" name="Google Shape;28505;p29"/>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6" name="Google Shape;28506;p29"/>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7" name="Google Shape;28507;p29"/>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8" name="Google Shape;28508;p29"/>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9" name="Google Shape;28509;p29"/>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0" name="Google Shape;28510;p29"/>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1" name="Google Shape;28511;p29"/>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2" name="Google Shape;28512;p29"/>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3" name="Google Shape;28513;p29"/>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4" name="Google Shape;28514;p29"/>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5" name="Google Shape;28515;p29"/>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6" name="Google Shape;28516;p29"/>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7" name="Google Shape;28517;p29"/>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8" name="Google Shape;28518;p29"/>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9" name="Google Shape;28519;p29"/>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0" name="Google Shape;28520;p29"/>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1" name="Google Shape;28521;p29"/>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2" name="Google Shape;28522;p29"/>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3" name="Google Shape;28523;p29"/>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4" name="Google Shape;28524;p29"/>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5" name="Google Shape;28525;p29"/>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6" name="Google Shape;28526;p29"/>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7" name="Google Shape;28527;p29"/>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8" name="Google Shape;28528;p29"/>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9" name="Google Shape;28529;p29"/>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0" name="Google Shape;28530;p29"/>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1" name="Google Shape;28531;p29"/>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2" name="Google Shape;28532;p29"/>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3" name="Google Shape;28533;p29"/>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4" name="Google Shape;28534;p29"/>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5" name="Google Shape;28535;p29"/>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6" name="Google Shape;28536;p29"/>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7" name="Google Shape;28537;p29"/>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8" name="Google Shape;28538;p29"/>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9" name="Google Shape;28539;p29"/>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0" name="Google Shape;28540;p29"/>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1" name="Google Shape;28541;p29"/>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2" name="Google Shape;28542;p29"/>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3" name="Google Shape;28543;p29"/>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4" name="Google Shape;28544;p29"/>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5" name="Google Shape;28545;p29"/>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6" name="Google Shape;28546;p29"/>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7" name="Google Shape;28547;p29"/>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8" name="Google Shape;28548;p29"/>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9" name="Google Shape;28549;p29"/>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0" name="Google Shape;28550;p29"/>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1" name="Google Shape;28551;p29"/>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2" name="Google Shape;28552;p29"/>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3" name="Google Shape;28553;p29"/>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4" name="Google Shape;28554;p29"/>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5" name="Google Shape;28555;p29"/>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6" name="Google Shape;28556;p29"/>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7" name="Google Shape;28557;p29"/>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8" name="Google Shape;28558;p29"/>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9" name="Google Shape;28559;p29"/>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0" name="Google Shape;28560;p29"/>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1" name="Google Shape;28561;p29"/>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2" name="Google Shape;28562;p29"/>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3" name="Google Shape;28563;p29"/>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4" name="Google Shape;28564;p29"/>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5" name="Google Shape;28565;p29"/>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6" name="Google Shape;28566;p29"/>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7" name="Google Shape;28567;p29"/>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8" name="Google Shape;28568;p29"/>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9" name="Google Shape;28569;p29"/>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0" name="Google Shape;28570;p29"/>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1" name="Google Shape;28571;p29"/>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2" name="Google Shape;28572;p29"/>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3" name="Google Shape;28573;p29"/>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4" name="Google Shape;28574;p29"/>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5" name="Google Shape;28575;p29"/>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6" name="Google Shape;28576;p29"/>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7" name="Google Shape;28577;p29"/>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8" name="Google Shape;28578;p29"/>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9" name="Google Shape;28579;p29"/>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0" name="Google Shape;28580;p29"/>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1" name="Google Shape;28581;p29"/>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2" name="Google Shape;28582;p29"/>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3" name="Google Shape;28583;p29"/>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4" name="Google Shape;28584;p29"/>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5" name="Google Shape;28585;p29"/>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6" name="Google Shape;28586;p29"/>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7" name="Google Shape;28587;p29"/>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8" name="Google Shape;28588;p29"/>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9" name="Google Shape;28589;p29"/>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0" name="Google Shape;28590;p29"/>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1" name="Google Shape;28591;p29"/>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2" name="Google Shape;28592;p29"/>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3" name="Google Shape;28593;p29"/>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4" name="Google Shape;28594;p29"/>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5" name="Google Shape;28595;p29"/>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6" name="Google Shape;28596;p29"/>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7" name="Google Shape;28597;p29"/>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8" name="Google Shape;28598;p29"/>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9" name="Google Shape;28599;p29"/>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0" name="Google Shape;28600;p29"/>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1" name="Google Shape;28601;p29"/>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2" name="Google Shape;28602;p29"/>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3" name="Google Shape;28603;p29"/>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4" name="Google Shape;28604;p29"/>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5" name="Google Shape;28605;p29"/>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6" name="Google Shape;28606;p29"/>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7" name="Google Shape;28607;p29"/>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8" name="Google Shape;28608;p29"/>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9" name="Google Shape;28609;p29"/>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0" name="Google Shape;28610;p29"/>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1" name="Google Shape;28611;p29"/>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2" name="Google Shape;28612;p29"/>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3" name="Google Shape;28613;p29"/>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4" name="Google Shape;28614;p29"/>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5" name="Google Shape;28615;p29"/>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6" name="Google Shape;28616;p29"/>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7" name="Google Shape;28617;p29"/>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8" name="Google Shape;28618;p29"/>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9" name="Google Shape;28619;p29"/>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0" name="Google Shape;28620;p29"/>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1" name="Google Shape;28621;p29"/>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2" name="Google Shape;28622;p29"/>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3" name="Google Shape;28623;p29"/>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4" name="Google Shape;28624;p29"/>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5" name="Google Shape;28625;p29"/>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6" name="Google Shape;28626;p29"/>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7" name="Google Shape;28627;p29"/>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8" name="Google Shape;28628;p29"/>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9" name="Google Shape;28629;p29"/>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0" name="Google Shape;28630;p29"/>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1" name="Google Shape;28631;p29"/>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2" name="Google Shape;28632;p29"/>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3" name="Google Shape;28633;p29"/>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4" name="Google Shape;28634;p29"/>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5" name="Google Shape;28635;p29"/>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6" name="Google Shape;28636;p29"/>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7" name="Google Shape;28637;p29"/>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8" name="Google Shape;28638;p29"/>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9" name="Google Shape;28639;p29"/>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0" name="Google Shape;28640;p29"/>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1" name="Google Shape;28641;p29"/>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2" name="Google Shape;28642;p29"/>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3" name="Google Shape;28643;p29"/>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4" name="Google Shape;28644;p29"/>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45" name="Google Shape;28645;p29"/>
          <p:cNvGrpSpPr/>
          <p:nvPr/>
        </p:nvGrpSpPr>
        <p:grpSpPr>
          <a:xfrm>
            <a:off x="6085265" y="905485"/>
            <a:ext cx="2039469" cy="1823747"/>
            <a:chOff x="5060638" y="1092454"/>
            <a:chExt cx="977600" cy="874196"/>
          </a:xfrm>
        </p:grpSpPr>
        <p:sp>
          <p:nvSpPr>
            <p:cNvPr id="28646" name="Google Shape;28646;p29"/>
            <p:cNvSpPr/>
            <p:nvPr/>
          </p:nvSpPr>
          <p:spPr>
            <a:xfrm>
              <a:off x="5060638" y="1093025"/>
              <a:ext cx="613200" cy="873625"/>
            </a:xfrm>
            <a:custGeom>
              <a:avLst/>
              <a:gdLst/>
              <a:ahLst/>
              <a:cxnLst/>
              <a:rect l="l" t="t" r="r" b="b"/>
              <a:pathLst>
                <a:path w="24528" h="34945" extrusionOk="0">
                  <a:moveTo>
                    <a:pt x="20398" y="1"/>
                  </a:moveTo>
                  <a:cubicBezTo>
                    <a:pt x="19623" y="1"/>
                    <a:pt x="19901" y="563"/>
                    <a:pt x="19780" y="1056"/>
                  </a:cubicBezTo>
                  <a:cubicBezTo>
                    <a:pt x="19649" y="1583"/>
                    <a:pt x="18858" y="2172"/>
                    <a:pt x="18482" y="2608"/>
                  </a:cubicBezTo>
                  <a:cubicBezTo>
                    <a:pt x="18046" y="3125"/>
                    <a:pt x="17549" y="3592"/>
                    <a:pt x="16991" y="3998"/>
                  </a:cubicBezTo>
                  <a:cubicBezTo>
                    <a:pt x="16453" y="4393"/>
                    <a:pt x="16392" y="4981"/>
                    <a:pt x="16291" y="5651"/>
                  </a:cubicBezTo>
                  <a:cubicBezTo>
                    <a:pt x="16190" y="6259"/>
                    <a:pt x="16160" y="6888"/>
                    <a:pt x="16099" y="7497"/>
                  </a:cubicBezTo>
                  <a:cubicBezTo>
                    <a:pt x="16048" y="8065"/>
                    <a:pt x="16027" y="7842"/>
                    <a:pt x="15824" y="8197"/>
                  </a:cubicBezTo>
                  <a:cubicBezTo>
                    <a:pt x="15693" y="8410"/>
                    <a:pt x="15642" y="8673"/>
                    <a:pt x="15531" y="8876"/>
                  </a:cubicBezTo>
                  <a:cubicBezTo>
                    <a:pt x="15338" y="9232"/>
                    <a:pt x="14932" y="9556"/>
                    <a:pt x="14830" y="10003"/>
                  </a:cubicBezTo>
                  <a:cubicBezTo>
                    <a:pt x="14719" y="10499"/>
                    <a:pt x="14740" y="11057"/>
                    <a:pt x="14597" y="11554"/>
                  </a:cubicBezTo>
                  <a:cubicBezTo>
                    <a:pt x="14415" y="12183"/>
                    <a:pt x="13948" y="12721"/>
                    <a:pt x="13552" y="13218"/>
                  </a:cubicBezTo>
                  <a:cubicBezTo>
                    <a:pt x="13228" y="13644"/>
                    <a:pt x="12761" y="14009"/>
                    <a:pt x="12467" y="14445"/>
                  </a:cubicBezTo>
                  <a:cubicBezTo>
                    <a:pt x="12173" y="14881"/>
                    <a:pt x="11960" y="15632"/>
                    <a:pt x="11889" y="16149"/>
                  </a:cubicBezTo>
                  <a:cubicBezTo>
                    <a:pt x="11838" y="16494"/>
                    <a:pt x="12001" y="16920"/>
                    <a:pt x="11899" y="17245"/>
                  </a:cubicBezTo>
                  <a:cubicBezTo>
                    <a:pt x="11808" y="17559"/>
                    <a:pt x="11524" y="17712"/>
                    <a:pt x="11361" y="17975"/>
                  </a:cubicBezTo>
                  <a:cubicBezTo>
                    <a:pt x="11210" y="18219"/>
                    <a:pt x="11138" y="18523"/>
                    <a:pt x="11057" y="18797"/>
                  </a:cubicBezTo>
                  <a:cubicBezTo>
                    <a:pt x="10621" y="20126"/>
                    <a:pt x="9698" y="20764"/>
                    <a:pt x="8613" y="21556"/>
                  </a:cubicBezTo>
                  <a:cubicBezTo>
                    <a:pt x="8085" y="21941"/>
                    <a:pt x="7497" y="22195"/>
                    <a:pt x="6959" y="22560"/>
                  </a:cubicBezTo>
                  <a:cubicBezTo>
                    <a:pt x="6706" y="22732"/>
                    <a:pt x="6432" y="22976"/>
                    <a:pt x="6280" y="23239"/>
                  </a:cubicBezTo>
                  <a:cubicBezTo>
                    <a:pt x="6057" y="23605"/>
                    <a:pt x="6087" y="24051"/>
                    <a:pt x="5904" y="24416"/>
                  </a:cubicBezTo>
                  <a:cubicBezTo>
                    <a:pt x="5651" y="24893"/>
                    <a:pt x="5154" y="25288"/>
                    <a:pt x="4829" y="25735"/>
                  </a:cubicBezTo>
                  <a:cubicBezTo>
                    <a:pt x="4596" y="26050"/>
                    <a:pt x="4342" y="26313"/>
                    <a:pt x="4078" y="26597"/>
                  </a:cubicBezTo>
                  <a:cubicBezTo>
                    <a:pt x="3632" y="27064"/>
                    <a:pt x="3612" y="27449"/>
                    <a:pt x="3622" y="28058"/>
                  </a:cubicBezTo>
                  <a:cubicBezTo>
                    <a:pt x="3632" y="29285"/>
                    <a:pt x="3896" y="30715"/>
                    <a:pt x="3084" y="31730"/>
                  </a:cubicBezTo>
                  <a:cubicBezTo>
                    <a:pt x="2486" y="32470"/>
                    <a:pt x="1603" y="32896"/>
                    <a:pt x="965" y="33565"/>
                  </a:cubicBezTo>
                  <a:cubicBezTo>
                    <a:pt x="609" y="33931"/>
                    <a:pt x="275" y="34296"/>
                    <a:pt x="62" y="34773"/>
                  </a:cubicBezTo>
                  <a:cubicBezTo>
                    <a:pt x="32" y="34834"/>
                    <a:pt x="11" y="34895"/>
                    <a:pt x="1" y="34945"/>
                  </a:cubicBezTo>
                  <a:lnTo>
                    <a:pt x="21698" y="34945"/>
                  </a:lnTo>
                  <a:cubicBezTo>
                    <a:pt x="21687" y="34854"/>
                    <a:pt x="21698" y="34762"/>
                    <a:pt x="21708" y="34681"/>
                  </a:cubicBezTo>
                  <a:cubicBezTo>
                    <a:pt x="21860" y="34022"/>
                    <a:pt x="22641" y="33373"/>
                    <a:pt x="23199" y="33058"/>
                  </a:cubicBezTo>
                  <a:cubicBezTo>
                    <a:pt x="23371" y="32957"/>
                    <a:pt x="23544" y="32855"/>
                    <a:pt x="23727" y="32785"/>
                  </a:cubicBezTo>
                  <a:cubicBezTo>
                    <a:pt x="23899" y="32724"/>
                    <a:pt x="24132" y="32693"/>
                    <a:pt x="24264" y="32582"/>
                  </a:cubicBezTo>
                  <a:cubicBezTo>
                    <a:pt x="24527" y="32379"/>
                    <a:pt x="24335" y="32145"/>
                    <a:pt x="24223" y="31922"/>
                  </a:cubicBezTo>
                  <a:cubicBezTo>
                    <a:pt x="24092" y="31669"/>
                    <a:pt x="24020" y="31435"/>
                    <a:pt x="23990" y="31151"/>
                  </a:cubicBezTo>
                  <a:cubicBezTo>
                    <a:pt x="23970" y="30898"/>
                    <a:pt x="23838" y="30817"/>
                    <a:pt x="23797" y="30583"/>
                  </a:cubicBezTo>
                  <a:cubicBezTo>
                    <a:pt x="23706" y="30046"/>
                    <a:pt x="23817" y="29316"/>
                    <a:pt x="23391" y="28899"/>
                  </a:cubicBezTo>
                  <a:cubicBezTo>
                    <a:pt x="23159" y="28676"/>
                    <a:pt x="22783" y="28615"/>
                    <a:pt x="22479" y="28606"/>
                  </a:cubicBezTo>
                  <a:cubicBezTo>
                    <a:pt x="22408" y="28606"/>
                    <a:pt x="22327" y="28615"/>
                    <a:pt x="22235" y="28626"/>
                  </a:cubicBezTo>
                  <a:cubicBezTo>
                    <a:pt x="22144" y="28631"/>
                    <a:pt x="22047" y="28638"/>
                    <a:pt x="21957" y="28638"/>
                  </a:cubicBezTo>
                  <a:cubicBezTo>
                    <a:pt x="21867" y="28638"/>
                    <a:pt x="21784" y="28631"/>
                    <a:pt x="21718" y="28606"/>
                  </a:cubicBezTo>
                  <a:cubicBezTo>
                    <a:pt x="21586" y="28555"/>
                    <a:pt x="21292" y="28230"/>
                    <a:pt x="21231" y="28108"/>
                  </a:cubicBezTo>
                  <a:cubicBezTo>
                    <a:pt x="21180" y="28007"/>
                    <a:pt x="21170" y="27865"/>
                    <a:pt x="21119" y="27754"/>
                  </a:cubicBezTo>
                  <a:cubicBezTo>
                    <a:pt x="21038" y="27520"/>
                    <a:pt x="20886" y="27317"/>
                    <a:pt x="20774" y="27094"/>
                  </a:cubicBezTo>
                  <a:cubicBezTo>
                    <a:pt x="20572" y="26708"/>
                    <a:pt x="20176" y="26415"/>
                    <a:pt x="19780" y="26242"/>
                  </a:cubicBezTo>
                  <a:cubicBezTo>
                    <a:pt x="19577" y="26151"/>
                    <a:pt x="19334" y="26110"/>
                    <a:pt x="19111" y="26070"/>
                  </a:cubicBezTo>
                  <a:cubicBezTo>
                    <a:pt x="18969" y="26039"/>
                    <a:pt x="18807" y="26059"/>
                    <a:pt x="18655" y="26029"/>
                  </a:cubicBezTo>
                  <a:cubicBezTo>
                    <a:pt x="18441" y="25989"/>
                    <a:pt x="18259" y="25877"/>
                    <a:pt x="18056" y="25806"/>
                  </a:cubicBezTo>
                  <a:cubicBezTo>
                    <a:pt x="17681" y="25674"/>
                    <a:pt x="17336" y="25644"/>
                    <a:pt x="17113" y="25268"/>
                  </a:cubicBezTo>
                  <a:cubicBezTo>
                    <a:pt x="17021" y="25116"/>
                    <a:pt x="16981" y="24913"/>
                    <a:pt x="16900" y="24751"/>
                  </a:cubicBezTo>
                  <a:cubicBezTo>
                    <a:pt x="16859" y="24670"/>
                    <a:pt x="16758" y="24538"/>
                    <a:pt x="16728" y="24427"/>
                  </a:cubicBezTo>
                  <a:cubicBezTo>
                    <a:pt x="16707" y="24294"/>
                    <a:pt x="16737" y="24102"/>
                    <a:pt x="16737" y="23960"/>
                  </a:cubicBezTo>
                  <a:cubicBezTo>
                    <a:pt x="16737" y="23940"/>
                    <a:pt x="16707" y="23493"/>
                    <a:pt x="16758" y="23381"/>
                  </a:cubicBezTo>
                  <a:cubicBezTo>
                    <a:pt x="16818" y="23250"/>
                    <a:pt x="17021" y="23169"/>
                    <a:pt x="17123" y="23088"/>
                  </a:cubicBezTo>
                  <a:cubicBezTo>
                    <a:pt x="17326" y="22946"/>
                    <a:pt x="17641" y="22732"/>
                    <a:pt x="17762" y="22520"/>
                  </a:cubicBezTo>
                  <a:cubicBezTo>
                    <a:pt x="17904" y="22276"/>
                    <a:pt x="17823" y="21982"/>
                    <a:pt x="17843" y="21728"/>
                  </a:cubicBezTo>
                  <a:cubicBezTo>
                    <a:pt x="17853" y="21454"/>
                    <a:pt x="17975" y="21353"/>
                    <a:pt x="18209" y="21190"/>
                  </a:cubicBezTo>
                  <a:cubicBezTo>
                    <a:pt x="18563" y="20937"/>
                    <a:pt x="18878" y="20866"/>
                    <a:pt x="19284" y="20755"/>
                  </a:cubicBezTo>
                  <a:cubicBezTo>
                    <a:pt x="19629" y="20663"/>
                    <a:pt x="19699" y="20359"/>
                    <a:pt x="19953" y="20146"/>
                  </a:cubicBezTo>
                  <a:cubicBezTo>
                    <a:pt x="20095" y="20024"/>
                    <a:pt x="20308" y="19882"/>
                    <a:pt x="20400" y="19709"/>
                  </a:cubicBezTo>
                  <a:cubicBezTo>
                    <a:pt x="20551" y="19416"/>
                    <a:pt x="20481" y="19172"/>
                    <a:pt x="20916" y="19162"/>
                  </a:cubicBezTo>
                  <a:cubicBezTo>
                    <a:pt x="21261" y="19152"/>
                    <a:pt x="21505" y="19152"/>
                    <a:pt x="21809" y="18959"/>
                  </a:cubicBezTo>
                  <a:cubicBezTo>
                    <a:pt x="21860" y="18929"/>
                    <a:pt x="22052" y="18817"/>
                    <a:pt x="22113" y="18756"/>
                  </a:cubicBezTo>
                  <a:cubicBezTo>
                    <a:pt x="22185" y="18675"/>
                    <a:pt x="22205" y="18564"/>
                    <a:pt x="22286" y="18492"/>
                  </a:cubicBezTo>
                  <a:cubicBezTo>
                    <a:pt x="22438" y="18350"/>
                    <a:pt x="22600" y="18310"/>
                    <a:pt x="22753" y="18158"/>
                  </a:cubicBezTo>
                  <a:cubicBezTo>
                    <a:pt x="22884" y="18005"/>
                    <a:pt x="23047" y="17854"/>
                    <a:pt x="23189" y="17712"/>
                  </a:cubicBezTo>
                  <a:cubicBezTo>
                    <a:pt x="23391" y="17518"/>
                    <a:pt x="23666" y="17387"/>
                    <a:pt x="23858" y="17184"/>
                  </a:cubicBezTo>
                  <a:cubicBezTo>
                    <a:pt x="24071" y="16961"/>
                    <a:pt x="24031" y="16515"/>
                    <a:pt x="24000" y="16210"/>
                  </a:cubicBezTo>
                  <a:cubicBezTo>
                    <a:pt x="23970" y="15987"/>
                    <a:pt x="23878" y="15784"/>
                    <a:pt x="23716" y="15632"/>
                  </a:cubicBezTo>
                  <a:cubicBezTo>
                    <a:pt x="23554" y="15460"/>
                    <a:pt x="23463" y="15521"/>
                    <a:pt x="23240" y="15460"/>
                  </a:cubicBezTo>
                  <a:cubicBezTo>
                    <a:pt x="22823" y="15327"/>
                    <a:pt x="22124" y="15095"/>
                    <a:pt x="21971" y="14617"/>
                  </a:cubicBezTo>
                  <a:cubicBezTo>
                    <a:pt x="21870" y="14303"/>
                    <a:pt x="21971" y="13796"/>
                    <a:pt x="21971" y="13472"/>
                  </a:cubicBezTo>
                  <a:lnTo>
                    <a:pt x="21971" y="12934"/>
                  </a:lnTo>
                  <a:cubicBezTo>
                    <a:pt x="21982" y="12568"/>
                    <a:pt x="21982" y="12457"/>
                    <a:pt x="21718" y="12214"/>
                  </a:cubicBezTo>
                  <a:cubicBezTo>
                    <a:pt x="21434" y="11950"/>
                    <a:pt x="21119" y="11696"/>
                    <a:pt x="20916" y="11362"/>
                  </a:cubicBezTo>
                  <a:cubicBezTo>
                    <a:pt x="20835" y="11240"/>
                    <a:pt x="20765" y="11118"/>
                    <a:pt x="20693" y="11006"/>
                  </a:cubicBezTo>
                  <a:cubicBezTo>
                    <a:pt x="20632" y="10915"/>
                    <a:pt x="20551" y="10855"/>
                    <a:pt x="20521" y="10743"/>
                  </a:cubicBezTo>
                  <a:cubicBezTo>
                    <a:pt x="20490" y="10682"/>
                    <a:pt x="20521" y="10580"/>
                    <a:pt x="20490" y="10510"/>
                  </a:cubicBezTo>
                  <a:cubicBezTo>
                    <a:pt x="20430" y="10377"/>
                    <a:pt x="20318" y="10347"/>
                    <a:pt x="20227" y="10246"/>
                  </a:cubicBezTo>
                  <a:cubicBezTo>
                    <a:pt x="20156" y="10175"/>
                    <a:pt x="20116" y="10063"/>
                    <a:pt x="20044" y="9982"/>
                  </a:cubicBezTo>
                  <a:cubicBezTo>
                    <a:pt x="19933" y="9850"/>
                    <a:pt x="19821" y="9789"/>
                    <a:pt x="19771" y="9627"/>
                  </a:cubicBezTo>
                  <a:cubicBezTo>
                    <a:pt x="19649" y="9282"/>
                    <a:pt x="19476" y="8968"/>
                    <a:pt x="19354" y="8612"/>
                  </a:cubicBezTo>
                  <a:cubicBezTo>
                    <a:pt x="19223" y="8217"/>
                    <a:pt x="19111" y="7760"/>
                    <a:pt x="19121" y="7345"/>
                  </a:cubicBezTo>
                  <a:cubicBezTo>
                    <a:pt x="19131" y="6960"/>
                    <a:pt x="19415" y="6645"/>
                    <a:pt x="19608" y="6320"/>
                  </a:cubicBezTo>
                  <a:cubicBezTo>
                    <a:pt x="19720" y="6148"/>
                    <a:pt x="19821" y="5945"/>
                    <a:pt x="19852" y="5732"/>
                  </a:cubicBezTo>
                  <a:cubicBezTo>
                    <a:pt x="19892" y="5529"/>
                    <a:pt x="19841" y="5316"/>
                    <a:pt x="19872" y="5103"/>
                  </a:cubicBezTo>
                  <a:cubicBezTo>
                    <a:pt x="19933" y="4728"/>
                    <a:pt x="20166" y="4393"/>
                    <a:pt x="20237" y="4028"/>
                  </a:cubicBezTo>
                  <a:cubicBezTo>
                    <a:pt x="20278" y="3845"/>
                    <a:pt x="20278" y="3632"/>
                    <a:pt x="20298" y="3439"/>
                  </a:cubicBezTo>
                  <a:cubicBezTo>
                    <a:pt x="20308" y="3348"/>
                    <a:pt x="20278" y="2790"/>
                    <a:pt x="20339" y="2628"/>
                  </a:cubicBezTo>
                  <a:cubicBezTo>
                    <a:pt x="20430" y="2436"/>
                    <a:pt x="20562" y="2384"/>
                    <a:pt x="20602" y="2131"/>
                  </a:cubicBezTo>
                  <a:cubicBezTo>
                    <a:pt x="20643" y="1837"/>
                    <a:pt x="20693" y="1553"/>
                    <a:pt x="20774" y="1269"/>
                  </a:cubicBezTo>
                  <a:cubicBezTo>
                    <a:pt x="20846" y="1056"/>
                    <a:pt x="20937" y="873"/>
                    <a:pt x="20998" y="671"/>
                  </a:cubicBezTo>
                  <a:cubicBezTo>
                    <a:pt x="21038" y="569"/>
                    <a:pt x="21049" y="468"/>
                    <a:pt x="21049" y="376"/>
                  </a:cubicBezTo>
                  <a:cubicBezTo>
                    <a:pt x="20916" y="133"/>
                    <a:pt x="20724" y="1"/>
                    <a:pt x="20420" y="1"/>
                  </a:cubicBezTo>
                  <a:cubicBezTo>
                    <a:pt x="20412" y="1"/>
                    <a:pt x="20405" y="1"/>
                    <a:pt x="20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7" name="Google Shape;28647;p29"/>
            <p:cNvSpPr/>
            <p:nvPr/>
          </p:nvSpPr>
          <p:spPr>
            <a:xfrm>
              <a:off x="5478313" y="1102425"/>
              <a:ext cx="559925" cy="864225"/>
            </a:xfrm>
            <a:custGeom>
              <a:avLst/>
              <a:gdLst/>
              <a:ahLst/>
              <a:cxnLst/>
              <a:rect l="l" t="t" r="r" b="b"/>
              <a:pathLst>
                <a:path w="22397" h="34569" extrusionOk="0">
                  <a:moveTo>
                    <a:pt x="4342" y="0"/>
                  </a:moveTo>
                  <a:cubicBezTo>
                    <a:pt x="4342" y="92"/>
                    <a:pt x="4331" y="193"/>
                    <a:pt x="4291" y="295"/>
                  </a:cubicBezTo>
                  <a:cubicBezTo>
                    <a:pt x="4230" y="497"/>
                    <a:pt x="4139" y="680"/>
                    <a:pt x="4067" y="893"/>
                  </a:cubicBezTo>
                  <a:cubicBezTo>
                    <a:pt x="3986" y="1177"/>
                    <a:pt x="3936" y="1461"/>
                    <a:pt x="3895" y="1755"/>
                  </a:cubicBezTo>
                  <a:cubicBezTo>
                    <a:pt x="3855" y="2008"/>
                    <a:pt x="3723" y="2060"/>
                    <a:pt x="3632" y="2252"/>
                  </a:cubicBezTo>
                  <a:cubicBezTo>
                    <a:pt x="3571" y="2414"/>
                    <a:pt x="3601" y="2972"/>
                    <a:pt x="3591" y="3063"/>
                  </a:cubicBezTo>
                  <a:cubicBezTo>
                    <a:pt x="3571" y="3256"/>
                    <a:pt x="3571" y="3469"/>
                    <a:pt x="3530" y="3652"/>
                  </a:cubicBezTo>
                  <a:cubicBezTo>
                    <a:pt x="3459" y="4017"/>
                    <a:pt x="3226" y="4352"/>
                    <a:pt x="3165" y="4727"/>
                  </a:cubicBezTo>
                  <a:cubicBezTo>
                    <a:pt x="3134" y="4940"/>
                    <a:pt x="3185" y="5153"/>
                    <a:pt x="3145" y="5356"/>
                  </a:cubicBezTo>
                  <a:cubicBezTo>
                    <a:pt x="3114" y="5569"/>
                    <a:pt x="3013" y="5772"/>
                    <a:pt x="2901" y="5944"/>
                  </a:cubicBezTo>
                  <a:cubicBezTo>
                    <a:pt x="2708" y="6269"/>
                    <a:pt x="2424" y="6584"/>
                    <a:pt x="2414" y="6969"/>
                  </a:cubicBezTo>
                  <a:cubicBezTo>
                    <a:pt x="2404" y="7384"/>
                    <a:pt x="2516" y="7841"/>
                    <a:pt x="2647" y="8236"/>
                  </a:cubicBezTo>
                  <a:cubicBezTo>
                    <a:pt x="2769" y="8592"/>
                    <a:pt x="2942" y="8906"/>
                    <a:pt x="3064" y="9251"/>
                  </a:cubicBezTo>
                  <a:cubicBezTo>
                    <a:pt x="3114" y="9413"/>
                    <a:pt x="3226" y="9474"/>
                    <a:pt x="3337" y="9606"/>
                  </a:cubicBezTo>
                  <a:cubicBezTo>
                    <a:pt x="3409" y="9687"/>
                    <a:pt x="3449" y="9799"/>
                    <a:pt x="3520" y="9870"/>
                  </a:cubicBezTo>
                  <a:cubicBezTo>
                    <a:pt x="3611" y="9971"/>
                    <a:pt x="3723" y="10001"/>
                    <a:pt x="3783" y="10134"/>
                  </a:cubicBezTo>
                  <a:cubicBezTo>
                    <a:pt x="3814" y="10204"/>
                    <a:pt x="3783" y="10306"/>
                    <a:pt x="3814" y="10367"/>
                  </a:cubicBezTo>
                  <a:cubicBezTo>
                    <a:pt x="3844" y="10479"/>
                    <a:pt x="3925" y="10539"/>
                    <a:pt x="3986" y="10630"/>
                  </a:cubicBezTo>
                  <a:cubicBezTo>
                    <a:pt x="4058" y="10742"/>
                    <a:pt x="4128" y="10864"/>
                    <a:pt x="4209" y="10986"/>
                  </a:cubicBezTo>
                  <a:cubicBezTo>
                    <a:pt x="4412" y="11320"/>
                    <a:pt x="4727" y="11574"/>
                    <a:pt x="5011" y="11838"/>
                  </a:cubicBezTo>
                  <a:cubicBezTo>
                    <a:pt x="5275" y="12081"/>
                    <a:pt x="5275" y="12192"/>
                    <a:pt x="5264" y="12558"/>
                  </a:cubicBezTo>
                  <a:lnTo>
                    <a:pt x="5264" y="13096"/>
                  </a:lnTo>
                  <a:cubicBezTo>
                    <a:pt x="5264" y="13420"/>
                    <a:pt x="5163" y="13927"/>
                    <a:pt x="5264" y="14241"/>
                  </a:cubicBezTo>
                  <a:cubicBezTo>
                    <a:pt x="5417" y="14719"/>
                    <a:pt x="6116" y="14951"/>
                    <a:pt x="6533" y="15084"/>
                  </a:cubicBezTo>
                  <a:cubicBezTo>
                    <a:pt x="6756" y="15145"/>
                    <a:pt x="6847" y="15084"/>
                    <a:pt x="7009" y="15256"/>
                  </a:cubicBezTo>
                  <a:cubicBezTo>
                    <a:pt x="7171" y="15408"/>
                    <a:pt x="7263" y="15611"/>
                    <a:pt x="7293" y="15834"/>
                  </a:cubicBezTo>
                  <a:cubicBezTo>
                    <a:pt x="7324" y="16139"/>
                    <a:pt x="7364" y="16585"/>
                    <a:pt x="7151" y="16808"/>
                  </a:cubicBezTo>
                  <a:cubicBezTo>
                    <a:pt x="6959" y="17011"/>
                    <a:pt x="6684" y="17142"/>
                    <a:pt x="6482" y="17336"/>
                  </a:cubicBezTo>
                  <a:cubicBezTo>
                    <a:pt x="6340" y="17478"/>
                    <a:pt x="6177" y="17629"/>
                    <a:pt x="6046" y="17782"/>
                  </a:cubicBezTo>
                  <a:cubicBezTo>
                    <a:pt x="5893" y="17934"/>
                    <a:pt x="5731" y="17974"/>
                    <a:pt x="5579" y="18116"/>
                  </a:cubicBezTo>
                  <a:cubicBezTo>
                    <a:pt x="5498" y="18188"/>
                    <a:pt x="5478" y="18299"/>
                    <a:pt x="5406" y="18380"/>
                  </a:cubicBezTo>
                  <a:cubicBezTo>
                    <a:pt x="5345" y="18441"/>
                    <a:pt x="5153" y="18553"/>
                    <a:pt x="5102" y="18583"/>
                  </a:cubicBezTo>
                  <a:cubicBezTo>
                    <a:pt x="4798" y="18776"/>
                    <a:pt x="4554" y="18776"/>
                    <a:pt x="4209" y="18786"/>
                  </a:cubicBezTo>
                  <a:cubicBezTo>
                    <a:pt x="3774" y="18796"/>
                    <a:pt x="3844" y="19040"/>
                    <a:pt x="3693" y="19333"/>
                  </a:cubicBezTo>
                  <a:cubicBezTo>
                    <a:pt x="3601" y="19506"/>
                    <a:pt x="3388" y="19648"/>
                    <a:pt x="3246" y="19770"/>
                  </a:cubicBezTo>
                  <a:cubicBezTo>
                    <a:pt x="2992" y="19983"/>
                    <a:pt x="2922" y="20287"/>
                    <a:pt x="2577" y="20379"/>
                  </a:cubicBezTo>
                  <a:cubicBezTo>
                    <a:pt x="2171" y="20490"/>
                    <a:pt x="1856" y="20561"/>
                    <a:pt x="1502" y="20814"/>
                  </a:cubicBezTo>
                  <a:cubicBezTo>
                    <a:pt x="1268" y="20977"/>
                    <a:pt x="1146" y="21078"/>
                    <a:pt x="1136" y="21352"/>
                  </a:cubicBezTo>
                  <a:cubicBezTo>
                    <a:pt x="1116" y="21606"/>
                    <a:pt x="1197" y="21900"/>
                    <a:pt x="1055" y="22144"/>
                  </a:cubicBezTo>
                  <a:cubicBezTo>
                    <a:pt x="934" y="22356"/>
                    <a:pt x="619" y="22570"/>
                    <a:pt x="416" y="22712"/>
                  </a:cubicBezTo>
                  <a:cubicBezTo>
                    <a:pt x="314" y="22793"/>
                    <a:pt x="111" y="22874"/>
                    <a:pt x="51" y="23005"/>
                  </a:cubicBezTo>
                  <a:cubicBezTo>
                    <a:pt x="0" y="23117"/>
                    <a:pt x="30" y="23564"/>
                    <a:pt x="30" y="23584"/>
                  </a:cubicBezTo>
                  <a:cubicBezTo>
                    <a:pt x="30" y="23726"/>
                    <a:pt x="0" y="23918"/>
                    <a:pt x="21" y="24051"/>
                  </a:cubicBezTo>
                  <a:cubicBezTo>
                    <a:pt x="51" y="24162"/>
                    <a:pt x="152" y="24294"/>
                    <a:pt x="193" y="24375"/>
                  </a:cubicBezTo>
                  <a:cubicBezTo>
                    <a:pt x="274" y="24537"/>
                    <a:pt x="314" y="24740"/>
                    <a:pt x="406" y="24892"/>
                  </a:cubicBezTo>
                  <a:cubicBezTo>
                    <a:pt x="629" y="25268"/>
                    <a:pt x="974" y="25298"/>
                    <a:pt x="1349" y="25430"/>
                  </a:cubicBezTo>
                  <a:cubicBezTo>
                    <a:pt x="1552" y="25501"/>
                    <a:pt x="1734" y="25613"/>
                    <a:pt x="1948" y="25653"/>
                  </a:cubicBezTo>
                  <a:cubicBezTo>
                    <a:pt x="2100" y="25683"/>
                    <a:pt x="2262" y="25663"/>
                    <a:pt x="2404" y="25694"/>
                  </a:cubicBezTo>
                  <a:cubicBezTo>
                    <a:pt x="2627" y="25734"/>
                    <a:pt x="2870" y="25775"/>
                    <a:pt x="3073" y="25866"/>
                  </a:cubicBezTo>
                  <a:cubicBezTo>
                    <a:pt x="3469" y="26039"/>
                    <a:pt x="3865" y="26332"/>
                    <a:pt x="4067" y="26718"/>
                  </a:cubicBezTo>
                  <a:cubicBezTo>
                    <a:pt x="4179" y="26941"/>
                    <a:pt x="4331" y="27144"/>
                    <a:pt x="4412" y="27378"/>
                  </a:cubicBezTo>
                  <a:cubicBezTo>
                    <a:pt x="4463" y="27489"/>
                    <a:pt x="4473" y="27631"/>
                    <a:pt x="4524" y="27732"/>
                  </a:cubicBezTo>
                  <a:cubicBezTo>
                    <a:pt x="4585" y="27854"/>
                    <a:pt x="4879" y="28179"/>
                    <a:pt x="5011" y="28230"/>
                  </a:cubicBezTo>
                  <a:cubicBezTo>
                    <a:pt x="5077" y="28255"/>
                    <a:pt x="5160" y="28262"/>
                    <a:pt x="5250" y="28262"/>
                  </a:cubicBezTo>
                  <a:cubicBezTo>
                    <a:pt x="5340" y="28262"/>
                    <a:pt x="5437" y="28255"/>
                    <a:pt x="5528" y="28250"/>
                  </a:cubicBezTo>
                  <a:cubicBezTo>
                    <a:pt x="5620" y="28239"/>
                    <a:pt x="5701" y="28230"/>
                    <a:pt x="5772" y="28230"/>
                  </a:cubicBezTo>
                  <a:cubicBezTo>
                    <a:pt x="6076" y="28239"/>
                    <a:pt x="6452" y="28300"/>
                    <a:pt x="6684" y="28523"/>
                  </a:cubicBezTo>
                  <a:cubicBezTo>
                    <a:pt x="7110" y="28940"/>
                    <a:pt x="6999" y="29670"/>
                    <a:pt x="7090" y="30207"/>
                  </a:cubicBezTo>
                  <a:cubicBezTo>
                    <a:pt x="7131" y="30441"/>
                    <a:pt x="7263" y="30522"/>
                    <a:pt x="7283" y="30775"/>
                  </a:cubicBezTo>
                  <a:cubicBezTo>
                    <a:pt x="7313" y="31059"/>
                    <a:pt x="7385" y="31293"/>
                    <a:pt x="7516" y="31546"/>
                  </a:cubicBezTo>
                  <a:cubicBezTo>
                    <a:pt x="7628" y="31769"/>
                    <a:pt x="7820" y="32003"/>
                    <a:pt x="7557" y="32206"/>
                  </a:cubicBezTo>
                  <a:cubicBezTo>
                    <a:pt x="7425" y="32317"/>
                    <a:pt x="7192" y="32348"/>
                    <a:pt x="7020" y="32409"/>
                  </a:cubicBezTo>
                  <a:cubicBezTo>
                    <a:pt x="6837" y="32479"/>
                    <a:pt x="6664" y="32581"/>
                    <a:pt x="6492" y="32682"/>
                  </a:cubicBezTo>
                  <a:cubicBezTo>
                    <a:pt x="5934" y="32997"/>
                    <a:pt x="5153" y="33646"/>
                    <a:pt x="5001" y="34305"/>
                  </a:cubicBezTo>
                  <a:cubicBezTo>
                    <a:pt x="4991" y="34386"/>
                    <a:pt x="4980" y="34478"/>
                    <a:pt x="4991" y="34569"/>
                  </a:cubicBezTo>
                  <a:lnTo>
                    <a:pt x="22397" y="34569"/>
                  </a:lnTo>
                  <a:cubicBezTo>
                    <a:pt x="22214" y="34235"/>
                    <a:pt x="21991" y="33910"/>
                    <a:pt x="21778" y="33595"/>
                  </a:cubicBezTo>
                  <a:cubicBezTo>
                    <a:pt x="21565" y="33301"/>
                    <a:pt x="21464" y="32936"/>
                    <a:pt x="21230" y="32672"/>
                  </a:cubicBezTo>
                  <a:cubicBezTo>
                    <a:pt x="21139" y="32571"/>
                    <a:pt x="20997" y="32581"/>
                    <a:pt x="20896" y="32429"/>
                  </a:cubicBezTo>
                  <a:cubicBezTo>
                    <a:pt x="20835" y="32328"/>
                    <a:pt x="20875" y="32134"/>
                    <a:pt x="20824" y="32013"/>
                  </a:cubicBezTo>
                  <a:cubicBezTo>
                    <a:pt x="20693" y="31749"/>
                    <a:pt x="20500" y="31546"/>
                    <a:pt x="20389" y="31262"/>
                  </a:cubicBezTo>
                  <a:cubicBezTo>
                    <a:pt x="20175" y="30775"/>
                    <a:pt x="20114" y="30279"/>
                    <a:pt x="19760" y="29873"/>
                  </a:cubicBezTo>
                  <a:cubicBezTo>
                    <a:pt x="19141" y="29152"/>
                    <a:pt x="19050" y="28311"/>
                    <a:pt x="18613" y="27499"/>
                  </a:cubicBezTo>
                  <a:cubicBezTo>
                    <a:pt x="18421" y="27114"/>
                    <a:pt x="18258" y="26880"/>
                    <a:pt x="18146" y="26434"/>
                  </a:cubicBezTo>
                  <a:cubicBezTo>
                    <a:pt x="18086" y="26181"/>
                    <a:pt x="18025" y="25998"/>
                    <a:pt x="17923" y="25764"/>
                  </a:cubicBezTo>
                  <a:cubicBezTo>
                    <a:pt x="17781" y="25430"/>
                    <a:pt x="17731" y="25196"/>
                    <a:pt x="17741" y="24831"/>
                  </a:cubicBezTo>
                  <a:cubicBezTo>
                    <a:pt x="17751" y="24456"/>
                    <a:pt x="17822" y="24030"/>
                    <a:pt x="17569" y="23715"/>
                  </a:cubicBezTo>
                  <a:cubicBezTo>
                    <a:pt x="17405" y="23522"/>
                    <a:pt x="17225" y="23481"/>
                    <a:pt x="17033" y="23481"/>
                  </a:cubicBezTo>
                  <a:cubicBezTo>
                    <a:pt x="16963" y="23481"/>
                    <a:pt x="16891" y="23487"/>
                    <a:pt x="16818" y="23492"/>
                  </a:cubicBezTo>
                  <a:cubicBezTo>
                    <a:pt x="16742" y="23498"/>
                    <a:pt x="16663" y="23504"/>
                    <a:pt x="16581" y="23504"/>
                  </a:cubicBezTo>
                  <a:cubicBezTo>
                    <a:pt x="16520" y="23504"/>
                    <a:pt x="16457" y="23501"/>
                    <a:pt x="16392" y="23492"/>
                  </a:cubicBezTo>
                  <a:cubicBezTo>
                    <a:pt x="15813" y="23401"/>
                    <a:pt x="15773" y="22935"/>
                    <a:pt x="15671" y="22458"/>
                  </a:cubicBezTo>
                  <a:cubicBezTo>
                    <a:pt x="15509" y="21677"/>
                    <a:pt x="15286" y="20947"/>
                    <a:pt x="15155" y="20165"/>
                  </a:cubicBezTo>
                  <a:cubicBezTo>
                    <a:pt x="15002" y="19182"/>
                    <a:pt x="14282" y="18441"/>
                    <a:pt x="13511" y="17863"/>
                  </a:cubicBezTo>
                  <a:cubicBezTo>
                    <a:pt x="13146" y="17599"/>
                    <a:pt x="13166" y="17417"/>
                    <a:pt x="12943" y="17011"/>
                  </a:cubicBezTo>
                  <a:cubicBezTo>
                    <a:pt x="12750" y="16666"/>
                    <a:pt x="12486" y="16351"/>
                    <a:pt x="12243" y="16047"/>
                  </a:cubicBezTo>
                  <a:cubicBezTo>
                    <a:pt x="11828" y="15540"/>
                    <a:pt x="11269" y="14962"/>
                    <a:pt x="10965" y="14394"/>
                  </a:cubicBezTo>
                  <a:cubicBezTo>
                    <a:pt x="10651" y="13836"/>
                    <a:pt x="10813" y="13177"/>
                    <a:pt x="10773" y="12578"/>
                  </a:cubicBezTo>
                  <a:cubicBezTo>
                    <a:pt x="10752" y="12314"/>
                    <a:pt x="10640" y="12071"/>
                    <a:pt x="10600" y="11797"/>
                  </a:cubicBezTo>
                  <a:cubicBezTo>
                    <a:pt x="10529" y="11280"/>
                    <a:pt x="10712" y="10732"/>
                    <a:pt x="10549" y="10225"/>
                  </a:cubicBezTo>
                  <a:cubicBezTo>
                    <a:pt x="10336" y="9586"/>
                    <a:pt x="9900" y="9535"/>
                    <a:pt x="9312" y="9454"/>
                  </a:cubicBezTo>
                  <a:cubicBezTo>
                    <a:pt x="8541" y="9332"/>
                    <a:pt x="7932" y="8987"/>
                    <a:pt x="7385" y="8430"/>
                  </a:cubicBezTo>
                  <a:cubicBezTo>
                    <a:pt x="6968" y="8004"/>
                    <a:pt x="6573" y="7668"/>
                    <a:pt x="6542" y="7091"/>
                  </a:cubicBezTo>
                  <a:cubicBezTo>
                    <a:pt x="6522" y="6807"/>
                    <a:pt x="6553" y="6502"/>
                    <a:pt x="6553" y="6218"/>
                  </a:cubicBezTo>
                  <a:cubicBezTo>
                    <a:pt x="6553" y="6015"/>
                    <a:pt x="6634" y="5508"/>
                    <a:pt x="6563" y="5305"/>
                  </a:cubicBezTo>
                  <a:cubicBezTo>
                    <a:pt x="6492" y="5072"/>
                    <a:pt x="6269" y="4961"/>
                    <a:pt x="6168" y="4747"/>
                  </a:cubicBezTo>
                  <a:cubicBezTo>
                    <a:pt x="6086" y="4565"/>
                    <a:pt x="6116" y="4402"/>
                    <a:pt x="6005" y="4210"/>
                  </a:cubicBezTo>
                  <a:cubicBezTo>
                    <a:pt x="5823" y="3895"/>
                    <a:pt x="5620" y="3622"/>
                    <a:pt x="5457" y="3297"/>
                  </a:cubicBezTo>
                  <a:cubicBezTo>
                    <a:pt x="5255" y="2891"/>
                    <a:pt x="4849" y="2506"/>
                    <a:pt x="4717" y="2080"/>
                  </a:cubicBezTo>
                  <a:cubicBezTo>
                    <a:pt x="4635" y="1826"/>
                    <a:pt x="4757" y="1512"/>
                    <a:pt x="4717" y="1248"/>
                  </a:cubicBezTo>
                  <a:cubicBezTo>
                    <a:pt x="4666" y="913"/>
                    <a:pt x="4575" y="487"/>
                    <a:pt x="4433" y="162"/>
                  </a:cubicBezTo>
                  <a:cubicBezTo>
                    <a:pt x="4403" y="101"/>
                    <a:pt x="4372" y="51"/>
                    <a:pt x="4342" y="0"/>
                  </a:cubicBezTo>
                  <a:close/>
                </a:path>
              </a:pathLst>
            </a:custGeom>
            <a:solidFill>
              <a:srgbClr val="394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8" name="Google Shape;28648;p29"/>
            <p:cNvSpPr/>
            <p:nvPr/>
          </p:nvSpPr>
          <p:spPr>
            <a:xfrm>
              <a:off x="5752413" y="1462250"/>
              <a:ext cx="25" cy="275"/>
            </a:xfrm>
            <a:custGeom>
              <a:avLst/>
              <a:gdLst/>
              <a:ahLst/>
              <a:cxnLst/>
              <a:rect l="l" t="t" r="r" b="b"/>
              <a:pathLst>
                <a:path w="1" h="11" extrusionOk="0">
                  <a:moveTo>
                    <a:pt x="1" y="1"/>
                  </a:moveTo>
                  <a:lnTo>
                    <a:pt x="1" y="11"/>
                  </a:lnTo>
                  <a:close/>
                </a:path>
              </a:pathLst>
            </a:custGeom>
            <a:solidFill>
              <a:srgbClr val="2B34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9" name="Google Shape;28649;p29"/>
            <p:cNvSpPr/>
            <p:nvPr/>
          </p:nvSpPr>
          <p:spPr>
            <a:xfrm>
              <a:off x="5752413" y="1462775"/>
              <a:ext cx="25" cy="25"/>
            </a:xfrm>
            <a:custGeom>
              <a:avLst/>
              <a:gdLst/>
              <a:ahLst/>
              <a:cxnLst/>
              <a:rect l="l" t="t" r="r" b="b"/>
              <a:pathLst>
                <a:path w="1" h="1" extrusionOk="0">
                  <a:moveTo>
                    <a:pt x="1" y="0"/>
                  </a:moveTo>
                  <a:lnTo>
                    <a:pt x="1" y="0"/>
                  </a:lnTo>
                  <a:close/>
                </a:path>
              </a:pathLst>
            </a:custGeom>
            <a:solidFill>
              <a:srgbClr val="2B34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0" name="Google Shape;28650;p29"/>
            <p:cNvSpPr/>
            <p:nvPr/>
          </p:nvSpPr>
          <p:spPr>
            <a:xfrm>
              <a:off x="5478563" y="1484075"/>
              <a:ext cx="559675" cy="482575"/>
            </a:xfrm>
            <a:custGeom>
              <a:avLst/>
              <a:gdLst/>
              <a:ahLst/>
              <a:cxnLst/>
              <a:rect l="l" t="t" r="r" b="b"/>
              <a:pathLst>
                <a:path w="22387" h="19303" extrusionOk="0">
                  <a:moveTo>
                    <a:pt x="11574" y="0"/>
                  </a:moveTo>
                  <a:cubicBezTo>
                    <a:pt x="11543" y="61"/>
                    <a:pt x="11503" y="111"/>
                    <a:pt x="11473" y="183"/>
                  </a:cubicBezTo>
                  <a:cubicBezTo>
                    <a:pt x="11351" y="406"/>
                    <a:pt x="11209" y="629"/>
                    <a:pt x="11047" y="822"/>
                  </a:cubicBezTo>
                  <a:cubicBezTo>
                    <a:pt x="10914" y="994"/>
                    <a:pt x="10874" y="1076"/>
                    <a:pt x="10823" y="1278"/>
                  </a:cubicBezTo>
                  <a:cubicBezTo>
                    <a:pt x="10803" y="1390"/>
                    <a:pt x="10763" y="1623"/>
                    <a:pt x="10691" y="1725"/>
                  </a:cubicBezTo>
                  <a:cubicBezTo>
                    <a:pt x="10651" y="1786"/>
                    <a:pt x="10610" y="1806"/>
                    <a:pt x="10580" y="1806"/>
                  </a:cubicBezTo>
                  <a:cubicBezTo>
                    <a:pt x="10519" y="1806"/>
                    <a:pt x="10479" y="1725"/>
                    <a:pt x="10427" y="1674"/>
                  </a:cubicBezTo>
                  <a:cubicBezTo>
                    <a:pt x="10357" y="1592"/>
                    <a:pt x="10255" y="1491"/>
                    <a:pt x="10143" y="1461"/>
                  </a:cubicBezTo>
                  <a:cubicBezTo>
                    <a:pt x="10113" y="1461"/>
                    <a:pt x="10083" y="1450"/>
                    <a:pt x="10053" y="1450"/>
                  </a:cubicBezTo>
                  <a:cubicBezTo>
                    <a:pt x="9992" y="1450"/>
                    <a:pt x="9941" y="1471"/>
                    <a:pt x="9870" y="1481"/>
                  </a:cubicBezTo>
                  <a:lnTo>
                    <a:pt x="9819" y="1481"/>
                  </a:lnTo>
                  <a:cubicBezTo>
                    <a:pt x="9657" y="1481"/>
                    <a:pt x="9494" y="1380"/>
                    <a:pt x="9332" y="1349"/>
                  </a:cubicBezTo>
                  <a:cubicBezTo>
                    <a:pt x="9241" y="1339"/>
                    <a:pt x="9180" y="1339"/>
                    <a:pt x="9099" y="1308"/>
                  </a:cubicBezTo>
                  <a:cubicBezTo>
                    <a:pt x="9018" y="1268"/>
                    <a:pt x="8917" y="1157"/>
                    <a:pt x="8865" y="1096"/>
                  </a:cubicBezTo>
                  <a:cubicBezTo>
                    <a:pt x="8795" y="1024"/>
                    <a:pt x="8754" y="984"/>
                    <a:pt x="8673" y="934"/>
                  </a:cubicBezTo>
                  <a:cubicBezTo>
                    <a:pt x="8622" y="903"/>
                    <a:pt x="8592" y="893"/>
                    <a:pt x="8551" y="852"/>
                  </a:cubicBezTo>
                  <a:cubicBezTo>
                    <a:pt x="8450" y="740"/>
                    <a:pt x="8297" y="538"/>
                    <a:pt x="8155" y="477"/>
                  </a:cubicBezTo>
                  <a:cubicBezTo>
                    <a:pt x="8064" y="436"/>
                    <a:pt x="7973" y="406"/>
                    <a:pt x="7882" y="365"/>
                  </a:cubicBezTo>
                  <a:cubicBezTo>
                    <a:pt x="7679" y="284"/>
                    <a:pt x="7466" y="305"/>
                    <a:pt x="7263" y="254"/>
                  </a:cubicBezTo>
                  <a:cubicBezTo>
                    <a:pt x="7233" y="244"/>
                    <a:pt x="7202" y="233"/>
                    <a:pt x="7182" y="223"/>
                  </a:cubicBezTo>
                  <a:lnTo>
                    <a:pt x="7182" y="223"/>
                  </a:lnTo>
                  <a:cubicBezTo>
                    <a:pt x="7233" y="335"/>
                    <a:pt x="7263" y="447"/>
                    <a:pt x="7283" y="568"/>
                  </a:cubicBezTo>
                  <a:cubicBezTo>
                    <a:pt x="7294" y="690"/>
                    <a:pt x="7303" y="822"/>
                    <a:pt x="7303" y="964"/>
                  </a:cubicBezTo>
                  <a:cubicBezTo>
                    <a:pt x="7303" y="1187"/>
                    <a:pt x="7273" y="1400"/>
                    <a:pt x="7141" y="1542"/>
                  </a:cubicBezTo>
                  <a:cubicBezTo>
                    <a:pt x="6949" y="1745"/>
                    <a:pt x="6674" y="1876"/>
                    <a:pt x="6472" y="2070"/>
                  </a:cubicBezTo>
                  <a:cubicBezTo>
                    <a:pt x="6330" y="2212"/>
                    <a:pt x="6167" y="2363"/>
                    <a:pt x="6036" y="2516"/>
                  </a:cubicBezTo>
                  <a:cubicBezTo>
                    <a:pt x="5883" y="2668"/>
                    <a:pt x="5721" y="2708"/>
                    <a:pt x="5569" y="2850"/>
                  </a:cubicBezTo>
                  <a:cubicBezTo>
                    <a:pt x="5488" y="2922"/>
                    <a:pt x="5468" y="3033"/>
                    <a:pt x="5396" y="3114"/>
                  </a:cubicBezTo>
                  <a:cubicBezTo>
                    <a:pt x="5335" y="3175"/>
                    <a:pt x="5143" y="3287"/>
                    <a:pt x="5092" y="3317"/>
                  </a:cubicBezTo>
                  <a:cubicBezTo>
                    <a:pt x="4788" y="3510"/>
                    <a:pt x="4544" y="3510"/>
                    <a:pt x="4199" y="3520"/>
                  </a:cubicBezTo>
                  <a:cubicBezTo>
                    <a:pt x="3764" y="3530"/>
                    <a:pt x="3834" y="3774"/>
                    <a:pt x="3683" y="4067"/>
                  </a:cubicBezTo>
                  <a:cubicBezTo>
                    <a:pt x="3591" y="4240"/>
                    <a:pt x="3378" y="4382"/>
                    <a:pt x="3236" y="4504"/>
                  </a:cubicBezTo>
                  <a:cubicBezTo>
                    <a:pt x="2982" y="4717"/>
                    <a:pt x="2912" y="5021"/>
                    <a:pt x="2567" y="5113"/>
                  </a:cubicBezTo>
                  <a:cubicBezTo>
                    <a:pt x="2161" y="5224"/>
                    <a:pt x="1846" y="5295"/>
                    <a:pt x="1492" y="5548"/>
                  </a:cubicBezTo>
                  <a:cubicBezTo>
                    <a:pt x="1258" y="5711"/>
                    <a:pt x="1136" y="5812"/>
                    <a:pt x="1126" y="6086"/>
                  </a:cubicBezTo>
                  <a:cubicBezTo>
                    <a:pt x="1116" y="6107"/>
                    <a:pt x="1116" y="6137"/>
                    <a:pt x="1116" y="6168"/>
                  </a:cubicBezTo>
                  <a:cubicBezTo>
                    <a:pt x="1116" y="6269"/>
                    <a:pt x="1126" y="6391"/>
                    <a:pt x="1136" y="6502"/>
                  </a:cubicBezTo>
                  <a:cubicBezTo>
                    <a:pt x="1136" y="6634"/>
                    <a:pt x="1116" y="6756"/>
                    <a:pt x="1045" y="6878"/>
                  </a:cubicBezTo>
                  <a:cubicBezTo>
                    <a:pt x="924" y="7090"/>
                    <a:pt x="609" y="7304"/>
                    <a:pt x="406" y="7446"/>
                  </a:cubicBezTo>
                  <a:cubicBezTo>
                    <a:pt x="304" y="7527"/>
                    <a:pt x="101" y="7608"/>
                    <a:pt x="41" y="7739"/>
                  </a:cubicBezTo>
                  <a:cubicBezTo>
                    <a:pt x="20" y="7790"/>
                    <a:pt x="11" y="7902"/>
                    <a:pt x="11" y="8014"/>
                  </a:cubicBezTo>
                  <a:cubicBezTo>
                    <a:pt x="11" y="8156"/>
                    <a:pt x="20" y="8307"/>
                    <a:pt x="20" y="8318"/>
                  </a:cubicBezTo>
                  <a:cubicBezTo>
                    <a:pt x="20" y="8419"/>
                    <a:pt x="0" y="8551"/>
                    <a:pt x="0" y="8663"/>
                  </a:cubicBezTo>
                  <a:cubicBezTo>
                    <a:pt x="0" y="8703"/>
                    <a:pt x="11" y="8744"/>
                    <a:pt x="11" y="8785"/>
                  </a:cubicBezTo>
                  <a:cubicBezTo>
                    <a:pt x="41" y="8896"/>
                    <a:pt x="142" y="9028"/>
                    <a:pt x="183" y="9109"/>
                  </a:cubicBezTo>
                  <a:cubicBezTo>
                    <a:pt x="264" y="9271"/>
                    <a:pt x="304" y="9474"/>
                    <a:pt x="396" y="9626"/>
                  </a:cubicBezTo>
                  <a:cubicBezTo>
                    <a:pt x="619" y="10002"/>
                    <a:pt x="964" y="10032"/>
                    <a:pt x="1339" y="10164"/>
                  </a:cubicBezTo>
                  <a:cubicBezTo>
                    <a:pt x="1542" y="10235"/>
                    <a:pt x="1724" y="10347"/>
                    <a:pt x="1938" y="10387"/>
                  </a:cubicBezTo>
                  <a:cubicBezTo>
                    <a:pt x="2090" y="10417"/>
                    <a:pt x="2252" y="10397"/>
                    <a:pt x="2394" y="10428"/>
                  </a:cubicBezTo>
                  <a:cubicBezTo>
                    <a:pt x="2617" y="10468"/>
                    <a:pt x="2860" y="10509"/>
                    <a:pt x="3063" y="10600"/>
                  </a:cubicBezTo>
                  <a:cubicBezTo>
                    <a:pt x="3459" y="10773"/>
                    <a:pt x="3855" y="11066"/>
                    <a:pt x="4057" y="11452"/>
                  </a:cubicBezTo>
                  <a:cubicBezTo>
                    <a:pt x="4169" y="11675"/>
                    <a:pt x="4321" y="11878"/>
                    <a:pt x="4402" y="12112"/>
                  </a:cubicBezTo>
                  <a:cubicBezTo>
                    <a:pt x="4453" y="12223"/>
                    <a:pt x="4463" y="12365"/>
                    <a:pt x="4514" y="12466"/>
                  </a:cubicBezTo>
                  <a:cubicBezTo>
                    <a:pt x="4575" y="12588"/>
                    <a:pt x="4869" y="12913"/>
                    <a:pt x="5001" y="12964"/>
                  </a:cubicBezTo>
                  <a:cubicBezTo>
                    <a:pt x="5062" y="12984"/>
                    <a:pt x="5153" y="12994"/>
                    <a:pt x="5245" y="12994"/>
                  </a:cubicBezTo>
                  <a:cubicBezTo>
                    <a:pt x="5335" y="12994"/>
                    <a:pt x="5427" y="12994"/>
                    <a:pt x="5518" y="12984"/>
                  </a:cubicBezTo>
                  <a:cubicBezTo>
                    <a:pt x="5599" y="12973"/>
                    <a:pt x="5680" y="12964"/>
                    <a:pt x="5752" y="12964"/>
                  </a:cubicBezTo>
                  <a:lnTo>
                    <a:pt x="5762" y="12964"/>
                  </a:lnTo>
                  <a:cubicBezTo>
                    <a:pt x="6066" y="12973"/>
                    <a:pt x="6442" y="13034"/>
                    <a:pt x="6674" y="13257"/>
                  </a:cubicBezTo>
                  <a:cubicBezTo>
                    <a:pt x="7100" y="13674"/>
                    <a:pt x="6989" y="14404"/>
                    <a:pt x="7080" y="14941"/>
                  </a:cubicBezTo>
                  <a:cubicBezTo>
                    <a:pt x="7121" y="15175"/>
                    <a:pt x="7253" y="15256"/>
                    <a:pt x="7273" y="15509"/>
                  </a:cubicBezTo>
                  <a:cubicBezTo>
                    <a:pt x="7303" y="15793"/>
                    <a:pt x="7375" y="16027"/>
                    <a:pt x="7506" y="16280"/>
                  </a:cubicBezTo>
                  <a:cubicBezTo>
                    <a:pt x="7578" y="16422"/>
                    <a:pt x="7679" y="16564"/>
                    <a:pt x="7679" y="16706"/>
                  </a:cubicBezTo>
                  <a:cubicBezTo>
                    <a:pt x="7679" y="16787"/>
                    <a:pt x="7648" y="16868"/>
                    <a:pt x="7547" y="16940"/>
                  </a:cubicBezTo>
                  <a:cubicBezTo>
                    <a:pt x="7415" y="17051"/>
                    <a:pt x="7182" y="17082"/>
                    <a:pt x="7010" y="17143"/>
                  </a:cubicBezTo>
                  <a:cubicBezTo>
                    <a:pt x="6827" y="17213"/>
                    <a:pt x="6654" y="17315"/>
                    <a:pt x="6482" y="17416"/>
                  </a:cubicBezTo>
                  <a:cubicBezTo>
                    <a:pt x="5924" y="17731"/>
                    <a:pt x="5143" y="18380"/>
                    <a:pt x="4991" y="19039"/>
                  </a:cubicBezTo>
                  <a:cubicBezTo>
                    <a:pt x="4981" y="19111"/>
                    <a:pt x="4981" y="19181"/>
                    <a:pt x="4981" y="19253"/>
                  </a:cubicBezTo>
                  <a:lnTo>
                    <a:pt x="4981" y="19303"/>
                  </a:lnTo>
                  <a:lnTo>
                    <a:pt x="22387" y="19303"/>
                  </a:lnTo>
                  <a:cubicBezTo>
                    <a:pt x="22204" y="18969"/>
                    <a:pt x="21981" y="18644"/>
                    <a:pt x="21768" y="18329"/>
                  </a:cubicBezTo>
                  <a:cubicBezTo>
                    <a:pt x="21555" y="18035"/>
                    <a:pt x="21454" y="17670"/>
                    <a:pt x="21220" y="17406"/>
                  </a:cubicBezTo>
                  <a:cubicBezTo>
                    <a:pt x="21129" y="17305"/>
                    <a:pt x="20987" y="17315"/>
                    <a:pt x="20886" y="17163"/>
                  </a:cubicBezTo>
                  <a:cubicBezTo>
                    <a:pt x="20825" y="17062"/>
                    <a:pt x="20865" y="16868"/>
                    <a:pt x="20814" y="16747"/>
                  </a:cubicBezTo>
                  <a:cubicBezTo>
                    <a:pt x="20683" y="16483"/>
                    <a:pt x="20490" y="16280"/>
                    <a:pt x="20379" y="15996"/>
                  </a:cubicBezTo>
                  <a:cubicBezTo>
                    <a:pt x="20165" y="15509"/>
                    <a:pt x="20104" y="15013"/>
                    <a:pt x="19750" y="14607"/>
                  </a:cubicBezTo>
                  <a:cubicBezTo>
                    <a:pt x="19131" y="13886"/>
                    <a:pt x="19040" y="13045"/>
                    <a:pt x="18603" y="12233"/>
                  </a:cubicBezTo>
                  <a:cubicBezTo>
                    <a:pt x="18411" y="11848"/>
                    <a:pt x="18248" y="11614"/>
                    <a:pt x="18136" y="11168"/>
                  </a:cubicBezTo>
                  <a:cubicBezTo>
                    <a:pt x="18076" y="10915"/>
                    <a:pt x="18015" y="10732"/>
                    <a:pt x="17913" y="10498"/>
                  </a:cubicBezTo>
                  <a:cubicBezTo>
                    <a:pt x="17782" y="10184"/>
                    <a:pt x="17731" y="9961"/>
                    <a:pt x="17731" y="9637"/>
                  </a:cubicBezTo>
                  <a:lnTo>
                    <a:pt x="17731" y="9565"/>
                  </a:lnTo>
                  <a:cubicBezTo>
                    <a:pt x="17731" y="9423"/>
                    <a:pt x="17751" y="9271"/>
                    <a:pt x="17751" y="9119"/>
                  </a:cubicBezTo>
                  <a:cubicBezTo>
                    <a:pt x="17751" y="8875"/>
                    <a:pt x="17710" y="8643"/>
                    <a:pt x="17559" y="8449"/>
                  </a:cubicBezTo>
                  <a:cubicBezTo>
                    <a:pt x="17396" y="8257"/>
                    <a:pt x="17214" y="8217"/>
                    <a:pt x="17021" y="8217"/>
                  </a:cubicBezTo>
                  <a:cubicBezTo>
                    <a:pt x="16960" y="8217"/>
                    <a:pt x="16879" y="8226"/>
                    <a:pt x="16808" y="8226"/>
                  </a:cubicBezTo>
                  <a:cubicBezTo>
                    <a:pt x="16737" y="8237"/>
                    <a:pt x="16656" y="8247"/>
                    <a:pt x="16585" y="8247"/>
                  </a:cubicBezTo>
                  <a:cubicBezTo>
                    <a:pt x="16514" y="8247"/>
                    <a:pt x="16453" y="8237"/>
                    <a:pt x="16382" y="8226"/>
                  </a:cubicBezTo>
                  <a:cubicBezTo>
                    <a:pt x="15803" y="8135"/>
                    <a:pt x="15763" y="7669"/>
                    <a:pt x="15661" y="7192"/>
                  </a:cubicBezTo>
                  <a:cubicBezTo>
                    <a:pt x="15499" y="6411"/>
                    <a:pt x="15276" y="5681"/>
                    <a:pt x="15145" y="4899"/>
                  </a:cubicBezTo>
                  <a:cubicBezTo>
                    <a:pt x="14992" y="3916"/>
                    <a:pt x="14272" y="3175"/>
                    <a:pt x="13501" y="2597"/>
                  </a:cubicBezTo>
                  <a:cubicBezTo>
                    <a:pt x="13136" y="2333"/>
                    <a:pt x="13156" y="2151"/>
                    <a:pt x="12933" y="1745"/>
                  </a:cubicBezTo>
                  <a:cubicBezTo>
                    <a:pt x="12740" y="1400"/>
                    <a:pt x="12476" y="1085"/>
                    <a:pt x="12233" y="781"/>
                  </a:cubicBezTo>
                  <a:cubicBezTo>
                    <a:pt x="12030" y="528"/>
                    <a:pt x="11797" y="274"/>
                    <a:pt x="115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1" name="Google Shape;28651;p29"/>
            <p:cNvSpPr/>
            <p:nvPr/>
          </p:nvSpPr>
          <p:spPr>
            <a:xfrm>
              <a:off x="5212288" y="1779500"/>
              <a:ext cx="161050" cy="187150"/>
            </a:xfrm>
            <a:custGeom>
              <a:avLst/>
              <a:gdLst/>
              <a:ahLst/>
              <a:cxnLst/>
              <a:rect l="l" t="t" r="r" b="b"/>
              <a:pathLst>
                <a:path w="6442" h="7486" extrusionOk="0">
                  <a:moveTo>
                    <a:pt x="6188" y="0"/>
                  </a:moveTo>
                  <a:cubicBezTo>
                    <a:pt x="6046" y="31"/>
                    <a:pt x="6127" y="467"/>
                    <a:pt x="6127" y="599"/>
                  </a:cubicBezTo>
                  <a:cubicBezTo>
                    <a:pt x="6117" y="802"/>
                    <a:pt x="6097" y="1035"/>
                    <a:pt x="6036" y="1217"/>
                  </a:cubicBezTo>
                  <a:cubicBezTo>
                    <a:pt x="5935" y="1522"/>
                    <a:pt x="5590" y="1745"/>
                    <a:pt x="5407" y="1999"/>
                  </a:cubicBezTo>
                  <a:cubicBezTo>
                    <a:pt x="5346" y="2080"/>
                    <a:pt x="5306" y="2181"/>
                    <a:pt x="5245" y="2262"/>
                  </a:cubicBezTo>
                  <a:cubicBezTo>
                    <a:pt x="5225" y="2283"/>
                    <a:pt x="5164" y="2303"/>
                    <a:pt x="5153" y="2333"/>
                  </a:cubicBezTo>
                  <a:cubicBezTo>
                    <a:pt x="5144" y="2353"/>
                    <a:pt x="5153" y="2394"/>
                    <a:pt x="5144" y="2404"/>
                  </a:cubicBezTo>
                  <a:cubicBezTo>
                    <a:pt x="5103" y="2475"/>
                    <a:pt x="5113" y="2506"/>
                    <a:pt x="5042" y="2556"/>
                  </a:cubicBezTo>
                  <a:cubicBezTo>
                    <a:pt x="5002" y="2587"/>
                    <a:pt x="4961" y="2597"/>
                    <a:pt x="4920" y="2628"/>
                  </a:cubicBezTo>
                  <a:cubicBezTo>
                    <a:pt x="4778" y="2739"/>
                    <a:pt x="4707" y="2921"/>
                    <a:pt x="4576" y="3043"/>
                  </a:cubicBezTo>
                  <a:cubicBezTo>
                    <a:pt x="4454" y="3155"/>
                    <a:pt x="4393" y="3185"/>
                    <a:pt x="4312" y="3327"/>
                  </a:cubicBezTo>
                  <a:cubicBezTo>
                    <a:pt x="4251" y="3449"/>
                    <a:pt x="4170" y="3530"/>
                    <a:pt x="4098" y="3642"/>
                  </a:cubicBezTo>
                  <a:cubicBezTo>
                    <a:pt x="4017" y="3784"/>
                    <a:pt x="4038" y="3967"/>
                    <a:pt x="4038" y="4129"/>
                  </a:cubicBezTo>
                  <a:cubicBezTo>
                    <a:pt x="4048" y="4362"/>
                    <a:pt x="3947" y="4494"/>
                    <a:pt x="3845" y="4697"/>
                  </a:cubicBezTo>
                  <a:cubicBezTo>
                    <a:pt x="3764" y="4849"/>
                    <a:pt x="3703" y="5031"/>
                    <a:pt x="3612" y="5173"/>
                  </a:cubicBezTo>
                  <a:cubicBezTo>
                    <a:pt x="3561" y="5265"/>
                    <a:pt x="3521" y="5305"/>
                    <a:pt x="3480" y="5407"/>
                  </a:cubicBezTo>
                  <a:cubicBezTo>
                    <a:pt x="3460" y="5478"/>
                    <a:pt x="3429" y="5538"/>
                    <a:pt x="3388" y="5599"/>
                  </a:cubicBezTo>
                  <a:cubicBezTo>
                    <a:pt x="3135" y="5924"/>
                    <a:pt x="2800" y="6066"/>
                    <a:pt x="2415" y="6167"/>
                  </a:cubicBezTo>
                  <a:cubicBezTo>
                    <a:pt x="2049" y="6259"/>
                    <a:pt x="1684" y="6360"/>
                    <a:pt x="1319" y="6451"/>
                  </a:cubicBezTo>
                  <a:cubicBezTo>
                    <a:pt x="1096" y="6512"/>
                    <a:pt x="832" y="6543"/>
                    <a:pt x="660" y="6695"/>
                  </a:cubicBezTo>
                  <a:cubicBezTo>
                    <a:pt x="508" y="6827"/>
                    <a:pt x="356" y="6938"/>
                    <a:pt x="194" y="7060"/>
                  </a:cubicBezTo>
                  <a:cubicBezTo>
                    <a:pt x="61" y="7161"/>
                    <a:pt x="52" y="7334"/>
                    <a:pt x="0" y="7486"/>
                  </a:cubicBezTo>
                  <a:lnTo>
                    <a:pt x="4058" y="7486"/>
                  </a:lnTo>
                  <a:cubicBezTo>
                    <a:pt x="4078" y="7456"/>
                    <a:pt x="4089" y="7425"/>
                    <a:pt x="4109" y="7395"/>
                  </a:cubicBezTo>
                  <a:cubicBezTo>
                    <a:pt x="4139" y="7303"/>
                    <a:pt x="4150" y="7222"/>
                    <a:pt x="4190" y="7131"/>
                  </a:cubicBezTo>
                  <a:cubicBezTo>
                    <a:pt x="4281" y="6928"/>
                    <a:pt x="4342" y="6726"/>
                    <a:pt x="4434" y="6523"/>
                  </a:cubicBezTo>
                  <a:cubicBezTo>
                    <a:pt x="4524" y="6350"/>
                    <a:pt x="4576" y="6178"/>
                    <a:pt x="4585" y="5985"/>
                  </a:cubicBezTo>
                  <a:cubicBezTo>
                    <a:pt x="4596" y="5813"/>
                    <a:pt x="4657" y="5680"/>
                    <a:pt x="4768" y="5559"/>
                  </a:cubicBezTo>
                  <a:cubicBezTo>
                    <a:pt x="5072" y="5204"/>
                    <a:pt x="5478" y="4920"/>
                    <a:pt x="5823" y="4605"/>
                  </a:cubicBezTo>
                  <a:cubicBezTo>
                    <a:pt x="5996" y="4443"/>
                    <a:pt x="6320" y="4190"/>
                    <a:pt x="6371" y="3956"/>
                  </a:cubicBezTo>
                  <a:cubicBezTo>
                    <a:pt x="6401" y="3834"/>
                    <a:pt x="6361" y="3652"/>
                    <a:pt x="6361" y="3520"/>
                  </a:cubicBezTo>
                  <a:cubicBezTo>
                    <a:pt x="6361" y="3388"/>
                    <a:pt x="6381" y="3236"/>
                    <a:pt x="6371" y="3094"/>
                  </a:cubicBezTo>
                  <a:cubicBezTo>
                    <a:pt x="6350" y="2942"/>
                    <a:pt x="6259" y="2840"/>
                    <a:pt x="6330" y="2678"/>
                  </a:cubicBezTo>
                  <a:cubicBezTo>
                    <a:pt x="6381" y="2546"/>
                    <a:pt x="6411" y="2526"/>
                    <a:pt x="6422" y="2384"/>
                  </a:cubicBezTo>
                  <a:cubicBezTo>
                    <a:pt x="6442" y="2161"/>
                    <a:pt x="6422" y="1927"/>
                    <a:pt x="6422" y="1715"/>
                  </a:cubicBezTo>
                  <a:lnTo>
                    <a:pt x="6422" y="791"/>
                  </a:lnTo>
                  <a:cubicBezTo>
                    <a:pt x="6431" y="487"/>
                    <a:pt x="6341" y="274"/>
                    <a:pt x="6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2" name="Google Shape;28652;p29"/>
            <p:cNvSpPr/>
            <p:nvPr/>
          </p:nvSpPr>
          <p:spPr>
            <a:xfrm>
              <a:off x="5183888" y="1700125"/>
              <a:ext cx="82950" cy="148625"/>
            </a:xfrm>
            <a:custGeom>
              <a:avLst/>
              <a:gdLst/>
              <a:ahLst/>
              <a:cxnLst/>
              <a:rect l="l" t="t" r="r" b="b"/>
              <a:pathLst>
                <a:path w="3318" h="5945" extrusionOk="0">
                  <a:moveTo>
                    <a:pt x="3185" y="1"/>
                  </a:moveTo>
                  <a:cubicBezTo>
                    <a:pt x="3176" y="82"/>
                    <a:pt x="3125" y="112"/>
                    <a:pt x="3084" y="163"/>
                  </a:cubicBezTo>
                  <a:cubicBezTo>
                    <a:pt x="3023" y="274"/>
                    <a:pt x="3013" y="386"/>
                    <a:pt x="2993" y="508"/>
                  </a:cubicBezTo>
                  <a:cubicBezTo>
                    <a:pt x="2973" y="680"/>
                    <a:pt x="2881" y="771"/>
                    <a:pt x="2811" y="923"/>
                  </a:cubicBezTo>
                  <a:cubicBezTo>
                    <a:pt x="2729" y="1085"/>
                    <a:pt x="2689" y="1309"/>
                    <a:pt x="2678" y="1481"/>
                  </a:cubicBezTo>
                  <a:cubicBezTo>
                    <a:pt x="2669" y="1572"/>
                    <a:pt x="2648" y="1654"/>
                    <a:pt x="2608" y="1735"/>
                  </a:cubicBezTo>
                  <a:cubicBezTo>
                    <a:pt x="2557" y="1826"/>
                    <a:pt x="2475" y="1897"/>
                    <a:pt x="2425" y="1989"/>
                  </a:cubicBezTo>
                  <a:cubicBezTo>
                    <a:pt x="2364" y="2090"/>
                    <a:pt x="2354" y="2161"/>
                    <a:pt x="2243" y="2212"/>
                  </a:cubicBezTo>
                  <a:cubicBezTo>
                    <a:pt x="2131" y="2262"/>
                    <a:pt x="2029" y="2303"/>
                    <a:pt x="1948" y="2404"/>
                  </a:cubicBezTo>
                  <a:cubicBezTo>
                    <a:pt x="1877" y="2496"/>
                    <a:pt x="1826" y="2618"/>
                    <a:pt x="1756" y="2719"/>
                  </a:cubicBezTo>
                  <a:cubicBezTo>
                    <a:pt x="1705" y="2790"/>
                    <a:pt x="1583" y="2891"/>
                    <a:pt x="1522" y="2952"/>
                  </a:cubicBezTo>
                  <a:cubicBezTo>
                    <a:pt x="1360" y="3094"/>
                    <a:pt x="1188" y="3216"/>
                    <a:pt x="974" y="3226"/>
                  </a:cubicBezTo>
                  <a:cubicBezTo>
                    <a:pt x="792" y="3236"/>
                    <a:pt x="579" y="3317"/>
                    <a:pt x="437" y="3439"/>
                  </a:cubicBezTo>
                  <a:cubicBezTo>
                    <a:pt x="345" y="3530"/>
                    <a:pt x="133" y="3652"/>
                    <a:pt x="72" y="3763"/>
                  </a:cubicBezTo>
                  <a:cubicBezTo>
                    <a:pt x="31" y="3855"/>
                    <a:pt x="61" y="3997"/>
                    <a:pt x="61" y="4099"/>
                  </a:cubicBezTo>
                  <a:cubicBezTo>
                    <a:pt x="11" y="4413"/>
                    <a:pt x="0" y="4737"/>
                    <a:pt x="61" y="5041"/>
                  </a:cubicBezTo>
                  <a:cubicBezTo>
                    <a:pt x="72" y="5093"/>
                    <a:pt x="92" y="5143"/>
                    <a:pt x="112" y="5194"/>
                  </a:cubicBezTo>
                  <a:cubicBezTo>
                    <a:pt x="122" y="5265"/>
                    <a:pt x="102" y="5346"/>
                    <a:pt x="112" y="5417"/>
                  </a:cubicBezTo>
                  <a:cubicBezTo>
                    <a:pt x="153" y="5589"/>
                    <a:pt x="264" y="5772"/>
                    <a:pt x="325" y="5945"/>
                  </a:cubicBezTo>
                  <a:cubicBezTo>
                    <a:pt x="356" y="5893"/>
                    <a:pt x="356" y="5812"/>
                    <a:pt x="376" y="5751"/>
                  </a:cubicBezTo>
                  <a:cubicBezTo>
                    <a:pt x="426" y="5640"/>
                    <a:pt x="447" y="5488"/>
                    <a:pt x="508" y="5377"/>
                  </a:cubicBezTo>
                  <a:cubicBezTo>
                    <a:pt x="579" y="5224"/>
                    <a:pt x="731" y="5174"/>
                    <a:pt x="751" y="4991"/>
                  </a:cubicBezTo>
                  <a:cubicBezTo>
                    <a:pt x="771" y="4829"/>
                    <a:pt x="832" y="4676"/>
                    <a:pt x="913" y="4525"/>
                  </a:cubicBezTo>
                  <a:cubicBezTo>
                    <a:pt x="954" y="4443"/>
                    <a:pt x="1015" y="4372"/>
                    <a:pt x="1066" y="4301"/>
                  </a:cubicBezTo>
                  <a:cubicBezTo>
                    <a:pt x="1106" y="4230"/>
                    <a:pt x="1197" y="4169"/>
                    <a:pt x="1228" y="4108"/>
                  </a:cubicBezTo>
                  <a:cubicBezTo>
                    <a:pt x="1269" y="4027"/>
                    <a:pt x="1319" y="3885"/>
                    <a:pt x="1339" y="3784"/>
                  </a:cubicBezTo>
                  <a:cubicBezTo>
                    <a:pt x="1350" y="3693"/>
                    <a:pt x="1350" y="3540"/>
                    <a:pt x="1411" y="3459"/>
                  </a:cubicBezTo>
                  <a:cubicBezTo>
                    <a:pt x="1502" y="3328"/>
                    <a:pt x="1765" y="3328"/>
                    <a:pt x="1898" y="3246"/>
                  </a:cubicBezTo>
                  <a:cubicBezTo>
                    <a:pt x="2040" y="3155"/>
                    <a:pt x="2151" y="3064"/>
                    <a:pt x="2273" y="2962"/>
                  </a:cubicBezTo>
                  <a:cubicBezTo>
                    <a:pt x="2394" y="2861"/>
                    <a:pt x="2547" y="2790"/>
                    <a:pt x="2577" y="2607"/>
                  </a:cubicBezTo>
                  <a:cubicBezTo>
                    <a:pt x="2608" y="2465"/>
                    <a:pt x="2648" y="2334"/>
                    <a:pt x="2699" y="2181"/>
                  </a:cubicBezTo>
                  <a:cubicBezTo>
                    <a:pt x="2729" y="2080"/>
                    <a:pt x="2750" y="2029"/>
                    <a:pt x="2820" y="1958"/>
                  </a:cubicBezTo>
                  <a:cubicBezTo>
                    <a:pt x="2922" y="1847"/>
                    <a:pt x="3034" y="1775"/>
                    <a:pt x="3115" y="1654"/>
                  </a:cubicBezTo>
                  <a:cubicBezTo>
                    <a:pt x="3185" y="1552"/>
                    <a:pt x="3257" y="1461"/>
                    <a:pt x="3277" y="1349"/>
                  </a:cubicBezTo>
                  <a:cubicBezTo>
                    <a:pt x="3307" y="1116"/>
                    <a:pt x="3267" y="832"/>
                    <a:pt x="3267" y="589"/>
                  </a:cubicBezTo>
                  <a:cubicBezTo>
                    <a:pt x="3267" y="487"/>
                    <a:pt x="3318" y="1"/>
                    <a:pt x="3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3" name="Google Shape;28653;p29"/>
            <p:cNvSpPr/>
            <p:nvPr/>
          </p:nvSpPr>
          <p:spPr>
            <a:xfrm>
              <a:off x="5370788" y="1529725"/>
              <a:ext cx="161800" cy="121475"/>
            </a:xfrm>
            <a:custGeom>
              <a:avLst/>
              <a:gdLst/>
              <a:ahLst/>
              <a:cxnLst/>
              <a:rect l="l" t="t" r="r" b="b"/>
              <a:pathLst>
                <a:path w="6472" h="4859" extrusionOk="0">
                  <a:moveTo>
                    <a:pt x="447" y="0"/>
                  </a:moveTo>
                  <a:cubicBezTo>
                    <a:pt x="406" y="0"/>
                    <a:pt x="386" y="20"/>
                    <a:pt x="396" y="91"/>
                  </a:cubicBezTo>
                  <a:cubicBezTo>
                    <a:pt x="406" y="172"/>
                    <a:pt x="487" y="284"/>
                    <a:pt x="508" y="365"/>
                  </a:cubicBezTo>
                  <a:cubicBezTo>
                    <a:pt x="528" y="436"/>
                    <a:pt x="528" y="507"/>
                    <a:pt x="538" y="578"/>
                  </a:cubicBezTo>
                  <a:cubicBezTo>
                    <a:pt x="558" y="670"/>
                    <a:pt x="578" y="730"/>
                    <a:pt x="578" y="821"/>
                  </a:cubicBezTo>
                  <a:cubicBezTo>
                    <a:pt x="569" y="1146"/>
                    <a:pt x="700" y="1481"/>
                    <a:pt x="558" y="1795"/>
                  </a:cubicBezTo>
                  <a:cubicBezTo>
                    <a:pt x="508" y="1917"/>
                    <a:pt x="497" y="2049"/>
                    <a:pt x="447" y="2171"/>
                  </a:cubicBezTo>
                  <a:cubicBezTo>
                    <a:pt x="416" y="2252"/>
                    <a:pt x="375" y="2333"/>
                    <a:pt x="355" y="2414"/>
                  </a:cubicBezTo>
                  <a:cubicBezTo>
                    <a:pt x="335" y="2495"/>
                    <a:pt x="355" y="2577"/>
                    <a:pt x="345" y="2658"/>
                  </a:cubicBezTo>
                  <a:cubicBezTo>
                    <a:pt x="345" y="2728"/>
                    <a:pt x="315" y="2809"/>
                    <a:pt x="294" y="2881"/>
                  </a:cubicBezTo>
                  <a:cubicBezTo>
                    <a:pt x="274" y="2972"/>
                    <a:pt x="233" y="3063"/>
                    <a:pt x="203" y="3165"/>
                  </a:cubicBezTo>
                  <a:cubicBezTo>
                    <a:pt x="193" y="3246"/>
                    <a:pt x="193" y="3357"/>
                    <a:pt x="152" y="3429"/>
                  </a:cubicBezTo>
                  <a:cubicBezTo>
                    <a:pt x="112" y="3510"/>
                    <a:pt x="61" y="3489"/>
                    <a:pt x="31" y="3611"/>
                  </a:cubicBezTo>
                  <a:cubicBezTo>
                    <a:pt x="10" y="3702"/>
                    <a:pt x="21" y="3794"/>
                    <a:pt x="21" y="3885"/>
                  </a:cubicBezTo>
                  <a:cubicBezTo>
                    <a:pt x="21" y="4047"/>
                    <a:pt x="1" y="4240"/>
                    <a:pt x="21" y="4402"/>
                  </a:cubicBezTo>
                  <a:cubicBezTo>
                    <a:pt x="41" y="4544"/>
                    <a:pt x="122" y="4707"/>
                    <a:pt x="183" y="4838"/>
                  </a:cubicBezTo>
                  <a:cubicBezTo>
                    <a:pt x="254" y="4747"/>
                    <a:pt x="244" y="4676"/>
                    <a:pt x="335" y="4574"/>
                  </a:cubicBezTo>
                  <a:cubicBezTo>
                    <a:pt x="436" y="4473"/>
                    <a:pt x="558" y="4402"/>
                    <a:pt x="629" y="4270"/>
                  </a:cubicBezTo>
                  <a:cubicBezTo>
                    <a:pt x="700" y="4139"/>
                    <a:pt x="690" y="4027"/>
                    <a:pt x="720" y="3895"/>
                  </a:cubicBezTo>
                  <a:cubicBezTo>
                    <a:pt x="751" y="3885"/>
                    <a:pt x="792" y="3885"/>
                    <a:pt x="832" y="3885"/>
                  </a:cubicBezTo>
                  <a:cubicBezTo>
                    <a:pt x="923" y="3885"/>
                    <a:pt x="1025" y="3905"/>
                    <a:pt x="1116" y="3905"/>
                  </a:cubicBezTo>
                  <a:lnTo>
                    <a:pt x="1157" y="3905"/>
                  </a:lnTo>
                  <a:cubicBezTo>
                    <a:pt x="1451" y="3905"/>
                    <a:pt x="1745" y="3814"/>
                    <a:pt x="1998" y="3641"/>
                  </a:cubicBezTo>
                  <a:cubicBezTo>
                    <a:pt x="2019" y="3631"/>
                    <a:pt x="2049" y="3611"/>
                    <a:pt x="2080" y="3591"/>
                  </a:cubicBezTo>
                  <a:cubicBezTo>
                    <a:pt x="2090" y="3580"/>
                    <a:pt x="2100" y="3580"/>
                    <a:pt x="2110" y="3580"/>
                  </a:cubicBezTo>
                  <a:cubicBezTo>
                    <a:pt x="2131" y="3580"/>
                    <a:pt x="2140" y="3591"/>
                    <a:pt x="2151" y="3611"/>
                  </a:cubicBezTo>
                  <a:lnTo>
                    <a:pt x="2232" y="3611"/>
                  </a:lnTo>
                  <a:cubicBezTo>
                    <a:pt x="2364" y="3611"/>
                    <a:pt x="2506" y="3611"/>
                    <a:pt x="2638" y="3621"/>
                  </a:cubicBezTo>
                  <a:cubicBezTo>
                    <a:pt x="2780" y="3621"/>
                    <a:pt x="2911" y="3631"/>
                    <a:pt x="3044" y="3631"/>
                  </a:cubicBezTo>
                  <a:cubicBezTo>
                    <a:pt x="3125" y="3631"/>
                    <a:pt x="3195" y="3631"/>
                    <a:pt x="3276" y="3621"/>
                  </a:cubicBezTo>
                  <a:cubicBezTo>
                    <a:pt x="3297" y="3621"/>
                    <a:pt x="3318" y="3622"/>
                    <a:pt x="3339" y="3622"/>
                  </a:cubicBezTo>
                  <a:cubicBezTo>
                    <a:pt x="3398" y="3622"/>
                    <a:pt x="3454" y="3616"/>
                    <a:pt x="3500" y="3571"/>
                  </a:cubicBezTo>
                  <a:cubicBezTo>
                    <a:pt x="3551" y="3510"/>
                    <a:pt x="3571" y="3438"/>
                    <a:pt x="3632" y="3378"/>
                  </a:cubicBezTo>
                  <a:cubicBezTo>
                    <a:pt x="3723" y="3296"/>
                    <a:pt x="3804" y="3205"/>
                    <a:pt x="3885" y="3124"/>
                  </a:cubicBezTo>
                  <a:cubicBezTo>
                    <a:pt x="3977" y="3023"/>
                    <a:pt x="4098" y="2921"/>
                    <a:pt x="4200" y="2830"/>
                  </a:cubicBezTo>
                  <a:cubicBezTo>
                    <a:pt x="4301" y="2739"/>
                    <a:pt x="4322" y="2678"/>
                    <a:pt x="4372" y="2566"/>
                  </a:cubicBezTo>
                  <a:cubicBezTo>
                    <a:pt x="4473" y="2374"/>
                    <a:pt x="4727" y="2293"/>
                    <a:pt x="4920" y="2293"/>
                  </a:cubicBezTo>
                  <a:lnTo>
                    <a:pt x="5102" y="2293"/>
                  </a:lnTo>
                  <a:cubicBezTo>
                    <a:pt x="5204" y="2293"/>
                    <a:pt x="5295" y="2282"/>
                    <a:pt x="5397" y="2241"/>
                  </a:cubicBezTo>
                  <a:cubicBezTo>
                    <a:pt x="5508" y="2191"/>
                    <a:pt x="5609" y="2140"/>
                    <a:pt x="5711" y="2069"/>
                  </a:cubicBezTo>
                  <a:cubicBezTo>
                    <a:pt x="5934" y="1957"/>
                    <a:pt x="6147" y="1826"/>
                    <a:pt x="6350" y="1673"/>
                  </a:cubicBezTo>
                  <a:cubicBezTo>
                    <a:pt x="6431" y="1522"/>
                    <a:pt x="6472" y="1329"/>
                    <a:pt x="6452" y="1166"/>
                  </a:cubicBezTo>
                  <a:lnTo>
                    <a:pt x="6452" y="1166"/>
                  </a:lnTo>
                  <a:cubicBezTo>
                    <a:pt x="6289" y="1177"/>
                    <a:pt x="6188" y="1359"/>
                    <a:pt x="6026" y="1380"/>
                  </a:cubicBezTo>
                  <a:cubicBezTo>
                    <a:pt x="5995" y="1389"/>
                    <a:pt x="5965" y="1389"/>
                    <a:pt x="5934" y="1389"/>
                  </a:cubicBezTo>
                  <a:cubicBezTo>
                    <a:pt x="5843" y="1389"/>
                    <a:pt x="5731" y="1369"/>
                    <a:pt x="5661" y="1359"/>
                  </a:cubicBezTo>
                  <a:cubicBezTo>
                    <a:pt x="5549" y="1349"/>
                    <a:pt x="5447" y="1339"/>
                    <a:pt x="5336" y="1339"/>
                  </a:cubicBezTo>
                  <a:cubicBezTo>
                    <a:pt x="5052" y="1339"/>
                    <a:pt x="4778" y="1400"/>
                    <a:pt x="4494" y="1491"/>
                  </a:cubicBezTo>
                  <a:cubicBezTo>
                    <a:pt x="4311" y="1552"/>
                    <a:pt x="4108" y="1603"/>
                    <a:pt x="3977" y="1734"/>
                  </a:cubicBezTo>
                  <a:cubicBezTo>
                    <a:pt x="3865" y="1867"/>
                    <a:pt x="3774" y="2018"/>
                    <a:pt x="3662" y="2160"/>
                  </a:cubicBezTo>
                  <a:cubicBezTo>
                    <a:pt x="3571" y="2262"/>
                    <a:pt x="3500" y="2353"/>
                    <a:pt x="3378" y="2394"/>
                  </a:cubicBezTo>
                  <a:cubicBezTo>
                    <a:pt x="3246" y="2444"/>
                    <a:pt x="3125" y="2495"/>
                    <a:pt x="2992" y="2546"/>
                  </a:cubicBezTo>
                  <a:cubicBezTo>
                    <a:pt x="2881" y="2586"/>
                    <a:pt x="2668" y="2637"/>
                    <a:pt x="2485" y="2637"/>
                  </a:cubicBezTo>
                  <a:cubicBezTo>
                    <a:pt x="2404" y="2637"/>
                    <a:pt x="2323" y="2627"/>
                    <a:pt x="2262" y="2607"/>
                  </a:cubicBezTo>
                  <a:cubicBezTo>
                    <a:pt x="2080" y="2536"/>
                    <a:pt x="2201" y="2160"/>
                    <a:pt x="2181" y="1988"/>
                  </a:cubicBezTo>
                  <a:cubicBezTo>
                    <a:pt x="2151" y="1775"/>
                    <a:pt x="2070" y="1583"/>
                    <a:pt x="1856" y="1511"/>
                  </a:cubicBezTo>
                  <a:cubicBezTo>
                    <a:pt x="1765" y="1481"/>
                    <a:pt x="1705" y="1481"/>
                    <a:pt x="1633" y="1400"/>
                  </a:cubicBezTo>
                  <a:lnTo>
                    <a:pt x="1481" y="1247"/>
                  </a:lnTo>
                  <a:cubicBezTo>
                    <a:pt x="1329" y="1105"/>
                    <a:pt x="1207" y="954"/>
                    <a:pt x="1085" y="771"/>
                  </a:cubicBezTo>
                  <a:cubicBezTo>
                    <a:pt x="1025" y="670"/>
                    <a:pt x="1004" y="578"/>
                    <a:pt x="974" y="446"/>
                  </a:cubicBezTo>
                  <a:cubicBezTo>
                    <a:pt x="943" y="325"/>
                    <a:pt x="893" y="334"/>
                    <a:pt x="801" y="253"/>
                  </a:cubicBezTo>
                  <a:cubicBezTo>
                    <a:pt x="761" y="213"/>
                    <a:pt x="538" y="0"/>
                    <a:pt x="447" y="0"/>
                  </a:cubicBezTo>
                  <a:close/>
                  <a:moveTo>
                    <a:pt x="183" y="4838"/>
                  </a:moveTo>
                  <a:lnTo>
                    <a:pt x="163" y="4858"/>
                  </a:lnTo>
                  <a:cubicBezTo>
                    <a:pt x="173" y="4858"/>
                    <a:pt x="183" y="4858"/>
                    <a:pt x="193" y="4849"/>
                  </a:cubicBezTo>
                  <a:cubicBezTo>
                    <a:pt x="183" y="4849"/>
                    <a:pt x="183" y="4838"/>
                    <a:pt x="183" y="483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4" name="Google Shape;28654;p29"/>
            <p:cNvSpPr/>
            <p:nvPr/>
          </p:nvSpPr>
          <p:spPr>
            <a:xfrm>
              <a:off x="5389563" y="1092454"/>
              <a:ext cx="268300" cy="429100"/>
            </a:xfrm>
            <a:custGeom>
              <a:avLst/>
              <a:gdLst/>
              <a:ahLst/>
              <a:cxnLst/>
              <a:rect l="l" t="t" r="r" b="b"/>
              <a:pathLst>
                <a:path w="10732" h="17164" extrusionOk="0">
                  <a:moveTo>
                    <a:pt x="7241" y="1"/>
                  </a:moveTo>
                  <a:cubicBezTo>
                    <a:pt x="6466" y="1"/>
                    <a:pt x="6744" y="563"/>
                    <a:pt x="6623" y="1056"/>
                  </a:cubicBezTo>
                  <a:cubicBezTo>
                    <a:pt x="6492" y="1583"/>
                    <a:pt x="5701" y="2172"/>
                    <a:pt x="5325" y="2608"/>
                  </a:cubicBezTo>
                  <a:cubicBezTo>
                    <a:pt x="4889" y="3125"/>
                    <a:pt x="4392" y="3592"/>
                    <a:pt x="3834" y="3998"/>
                  </a:cubicBezTo>
                  <a:cubicBezTo>
                    <a:pt x="3296" y="4393"/>
                    <a:pt x="3235" y="4981"/>
                    <a:pt x="3134" y="5651"/>
                  </a:cubicBezTo>
                  <a:cubicBezTo>
                    <a:pt x="3033" y="6259"/>
                    <a:pt x="3003" y="6888"/>
                    <a:pt x="2942" y="7497"/>
                  </a:cubicBezTo>
                  <a:cubicBezTo>
                    <a:pt x="2891" y="8065"/>
                    <a:pt x="2870" y="7842"/>
                    <a:pt x="2667" y="8197"/>
                  </a:cubicBezTo>
                  <a:cubicBezTo>
                    <a:pt x="2536" y="8410"/>
                    <a:pt x="2485" y="8673"/>
                    <a:pt x="2374" y="8876"/>
                  </a:cubicBezTo>
                  <a:cubicBezTo>
                    <a:pt x="2181" y="9232"/>
                    <a:pt x="1775" y="9556"/>
                    <a:pt x="1673" y="10003"/>
                  </a:cubicBezTo>
                  <a:cubicBezTo>
                    <a:pt x="1562" y="10499"/>
                    <a:pt x="1583" y="11057"/>
                    <a:pt x="1440" y="11554"/>
                  </a:cubicBezTo>
                  <a:cubicBezTo>
                    <a:pt x="1258" y="12183"/>
                    <a:pt x="791" y="12721"/>
                    <a:pt x="395" y="13218"/>
                  </a:cubicBezTo>
                  <a:cubicBezTo>
                    <a:pt x="345" y="13289"/>
                    <a:pt x="284" y="13360"/>
                    <a:pt x="223" y="13431"/>
                  </a:cubicBezTo>
                  <a:lnTo>
                    <a:pt x="172" y="13481"/>
                  </a:lnTo>
                  <a:cubicBezTo>
                    <a:pt x="122" y="13542"/>
                    <a:pt x="61" y="13614"/>
                    <a:pt x="0" y="13674"/>
                  </a:cubicBezTo>
                  <a:cubicBezTo>
                    <a:pt x="41" y="13725"/>
                    <a:pt x="81" y="13765"/>
                    <a:pt x="122" y="13816"/>
                  </a:cubicBezTo>
                  <a:cubicBezTo>
                    <a:pt x="213" y="13907"/>
                    <a:pt x="203" y="14090"/>
                    <a:pt x="244" y="14222"/>
                  </a:cubicBezTo>
                  <a:cubicBezTo>
                    <a:pt x="294" y="14354"/>
                    <a:pt x="365" y="14516"/>
                    <a:pt x="446" y="14628"/>
                  </a:cubicBezTo>
                  <a:cubicBezTo>
                    <a:pt x="487" y="14689"/>
                    <a:pt x="528" y="14729"/>
                    <a:pt x="568" y="14790"/>
                  </a:cubicBezTo>
                  <a:cubicBezTo>
                    <a:pt x="609" y="14831"/>
                    <a:pt x="618" y="14892"/>
                    <a:pt x="659" y="14942"/>
                  </a:cubicBezTo>
                  <a:cubicBezTo>
                    <a:pt x="710" y="15003"/>
                    <a:pt x="812" y="15054"/>
                    <a:pt x="882" y="15104"/>
                  </a:cubicBezTo>
                  <a:cubicBezTo>
                    <a:pt x="963" y="15155"/>
                    <a:pt x="1024" y="15206"/>
                    <a:pt x="1126" y="15237"/>
                  </a:cubicBezTo>
                  <a:cubicBezTo>
                    <a:pt x="1268" y="15277"/>
                    <a:pt x="1410" y="15318"/>
                    <a:pt x="1552" y="15338"/>
                  </a:cubicBezTo>
                  <a:cubicBezTo>
                    <a:pt x="1599" y="15341"/>
                    <a:pt x="1648" y="15342"/>
                    <a:pt x="1696" y="15342"/>
                  </a:cubicBezTo>
                  <a:cubicBezTo>
                    <a:pt x="1794" y="15342"/>
                    <a:pt x="1894" y="15338"/>
                    <a:pt x="1988" y="15338"/>
                  </a:cubicBezTo>
                  <a:cubicBezTo>
                    <a:pt x="2140" y="15338"/>
                    <a:pt x="2201" y="15348"/>
                    <a:pt x="2302" y="15460"/>
                  </a:cubicBezTo>
                  <a:cubicBezTo>
                    <a:pt x="2383" y="15541"/>
                    <a:pt x="2455" y="15632"/>
                    <a:pt x="2495" y="15723"/>
                  </a:cubicBezTo>
                  <a:cubicBezTo>
                    <a:pt x="2516" y="15794"/>
                    <a:pt x="2525" y="15835"/>
                    <a:pt x="2566" y="15896"/>
                  </a:cubicBezTo>
                  <a:cubicBezTo>
                    <a:pt x="2597" y="15936"/>
                    <a:pt x="2617" y="15956"/>
                    <a:pt x="2637" y="16007"/>
                  </a:cubicBezTo>
                  <a:cubicBezTo>
                    <a:pt x="2688" y="16129"/>
                    <a:pt x="2749" y="16251"/>
                    <a:pt x="2809" y="16373"/>
                  </a:cubicBezTo>
                  <a:cubicBezTo>
                    <a:pt x="2942" y="16626"/>
                    <a:pt x="3043" y="16900"/>
                    <a:pt x="3165" y="17164"/>
                  </a:cubicBezTo>
                  <a:cubicBezTo>
                    <a:pt x="3276" y="17123"/>
                    <a:pt x="3388" y="17083"/>
                    <a:pt x="3469" y="17002"/>
                  </a:cubicBezTo>
                  <a:cubicBezTo>
                    <a:pt x="3479" y="16991"/>
                    <a:pt x="3510" y="16950"/>
                    <a:pt x="3530" y="16941"/>
                  </a:cubicBezTo>
                  <a:cubicBezTo>
                    <a:pt x="3591" y="16890"/>
                    <a:pt x="3702" y="16860"/>
                    <a:pt x="3773" y="16829"/>
                  </a:cubicBezTo>
                  <a:cubicBezTo>
                    <a:pt x="3956" y="16758"/>
                    <a:pt x="4128" y="16748"/>
                    <a:pt x="4290" y="16636"/>
                  </a:cubicBezTo>
                  <a:cubicBezTo>
                    <a:pt x="4423" y="16545"/>
                    <a:pt x="4524" y="16423"/>
                    <a:pt x="4595" y="16292"/>
                  </a:cubicBezTo>
                  <a:cubicBezTo>
                    <a:pt x="4666" y="16170"/>
                    <a:pt x="4737" y="16048"/>
                    <a:pt x="4788" y="15916"/>
                  </a:cubicBezTo>
                  <a:cubicBezTo>
                    <a:pt x="4838" y="15814"/>
                    <a:pt x="4849" y="15713"/>
                    <a:pt x="4930" y="15622"/>
                  </a:cubicBezTo>
                  <a:cubicBezTo>
                    <a:pt x="5000" y="15541"/>
                    <a:pt x="5092" y="15510"/>
                    <a:pt x="5183" y="15449"/>
                  </a:cubicBezTo>
                  <a:cubicBezTo>
                    <a:pt x="5203" y="15439"/>
                    <a:pt x="5244" y="15388"/>
                    <a:pt x="5275" y="15368"/>
                  </a:cubicBezTo>
                  <a:cubicBezTo>
                    <a:pt x="5378" y="15313"/>
                    <a:pt x="5506" y="15307"/>
                    <a:pt x="5625" y="15307"/>
                  </a:cubicBezTo>
                  <a:cubicBezTo>
                    <a:pt x="5658" y="15307"/>
                    <a:pt x="5690" y="15307"/>
                    <a:pt x="5721" y="15307"/>
                  </a:cubicBezTo>
                  <a:cubicBezTo>
                    <a:pt x="5766" y="15302"/>
                    <a:pt x="5809" y="15300"/>
                    <a:pt x="5853" y="15300"/>
                  </a:cubicBezTo>
                  <a:cubicBezTo>
                    <a:pt x="5896" y="15300"/>
                    <a:pt x="5939" y="15302"/>
                    <a:pt x="5985" y="15307"/>
                  </a:cubicBezTo>
                  <a:lnTo>
                    <a:pt x="6289" y="15307"/>
                  </a:lnTo>
                  <a:cubicBezTo>
                    <a:pt x="6411" y="15297"/>
                    <a:pt x="6472" y="15237"/>
                    <a:pt x="6553" y="15165"/>
                  </a:cubicBezTo>
                  <a:cubicBezTo>
                    <a:pt x="6593" y="15125"/>
                    <a:pt x="6644" y="15084"/>
                    <a:pt x="6684" y="15034"/>
                  </a:cubicBezTo>
                  <a:cubicBezTo>
                    <a:pt x="6705" y="15013"/>
                    <a:pt x="6725" y="14973"/>
                    <a:pt x="6745" y="14953"/>
                  </a:cubicBezTo>
                  <a:cubicBezTo>
                    <a:pt x="6816" y="14871"/>
                    <a:pt x="6948" y="14841"/>
                    <a:pt x="7029" y="14770"/>
                  </a:cubicBezTo>
                  <a:cubicBezTo>
                    <a:pt x="7121" y="14689"/>
                    <a:pt x="7222" y="14608"/>
                    <a:pt x="7303" y="14516"/>
                  </a:cubicBezTo>
                  <a:cubicBezTo>
                    <a:pt x="7374" y="14435"/>
                    <a:pt x="7415" y="14324"/>
                    <a:pt x="7527" y="14273"/>
                  </a:cubicBezTo>
                  <a:cubicBezTo>
                    <a:pt x="7580" y="14250"/>
                    <a:pt x="7643" y="14238"/>
                    <a:pt x="7707" y="14238"/>
                  </a:cubicBezTo>
                  <a:cubicBezTo>
                    <a:pt x="7814" y="14238"/>
                    <a:pt x="7923" y="14270"/>
                    <a:pt x="7993" y="14333"/>
                  </a:cubicBezTo>
                  <a:cubicBezTo>
                    <a:pt x="8064" y="14405"/>
                    <a:pt x="8104" y="14486"/>
                    <a:pt x="8165" y="14557"/>
                  </a:cubicBezTo>
                  <a:cubicBezTo>
                    <a:pt x="8257" y="14669"/>
                    <a:pt x="8419" y="14729"/>
                    <a:pt x="8510" y="14841"/>
                  </a:cubicBezTo>
                  <a:cubicBezTo>
                    <a:pt x="8561" y="14901"/>
                    <a:pt x="8571" y="14993"/>
                    <a:pt x="8611" y="15064"/>
                  </a:cubicBezTo>
                  <a:cubicBezTo>
                    <a:pt x="8632" y="15095"/>
                    <a:pt x="8663" y="15135"/>
                    <a:pt x="8683" y="15165"/>
                  </a:cubicBezTo>
                  <a:cubicBezTo>
                    <a:pt x="8764" y="15237"/>
                    <a:pt x="8814" y="15297"/>
                    <a:pt x="8875" y="15399"/>
                  </a:cubicBezTo>
                  <a:cubicBezTo>
                    <a:pt x="8967" y="15541"/>
                    <a:pt x="9058" y="15703"/>
                    <a:pt x="9240" y="15744"/>
                  </a:cubicBezTo>
                  <a:cubicBezTo>
                    <a:pt x="9626" y="15825"/>
                    <a:pt x="10022" y="15825"/>
                    <a:pt x="10407" y="15825"/>
                  </a:cubicBezTo>
                  <a:cubicBezTo>
                    <a:pt x="10529" y="15825"/>
                    <a:pt x="10630" y="15845"/>
                    <a:pt x="10732" y="15865"/>
                  </a:cubicBezTo>
                  <a:cubicBezTo>
                    <a:pt x="10691" y="15784"/>
                    <a:pt x="10630" y="15703"/>
                    <a:pt x="10559" y="15632"/>
                  </a:cubicBezTo>
                  <a:cubicBezTo>
                    <a:pt x="10397" y="15460"/>
                    <a:pt x="10306" y="15521"/>
                    <a:pt x="10083" y="15460"/>
                  </a:cubicBezTo>
                  <a:cubicBezTo>
                    <a:pt x="9666" y="15327"/>
                    <a:pt x="8967" y="15095"/>
                    <a:pt x="8814" y="14617"/>
                  </a:cubicBezTo>
                  <a:cubicBezTo>
                    <a:pt x="8713" y="14303"/>
                    <a:pt x="8814" y="13796"/>
                    <a:pt x="8814" y="13472"/>
                  </a:cubicBezTo>
                  <a:lnTo>
                    <a:pt x="8814" y="12934"/>
                  </a:lnTo>
                  <a:cubicBezTo>
                    <a:pt x="8825" y="12568"/>
                    <a:pt x="8825" y="12457"/>
                    <a:pt x="8561" y="12214"/>
                  </a:cubicBezTo>
                  <a:cubicBezTo>
                    <a:pt x="8277" y="11950"/>
                    <a:pt x="7962" y="11696"/>
                    <a:pt x="7759" y="11362"/>
                  </a:cubicBezTo>
                  <a:cubicBezTo>
                    <a:pt x="7678" y="11240"/>
                    <a:pt x="7608" y="11118"/>
                    <a:pt x="7536" y="11006"/>
                  </a:cubicBezTo>
                  <a:cubicBezTo>
                    <a:pt x="7475" y="10915"/>
                    <a:pt x="7394" y="10855"/>
                    <a:pt x="7364" y="10743"/>
                  </a:cubicBezTo>
                  <a:cubicBezTo>
                    <a:pt x="7333" y="10682"/>
                    <a:pt x="7364" y="10580"/>
                    <a:pt x="7333" y="10510"/>
                  </a:cubicBezTo>
                  <a:cubicBezTo>
                    <a:pt x="7273" y="10377"/>
                    <a:pt x="7161" y="10347"/>
                    <a:pt x="7070" y="10246"/>
                  </a:cubicBezTo>
                  <a:cubicBezTo>
                    <a:pt x="6999" y="10175"/>
                    <a:pt x="6959" y="10063"/>
                    <a:pt x="6887" y="9982"/>
                  </a:cubicBezTo>
                  <a:cubicBezTo>
                    <a:pt x="6776" y="9850"/>
                    <a:pt x="6664" y="9789"/>
                    <a:pt x="6614" y="9627"/>
                  </a:cubicBezTo>
                  <a:cubicBezTo>
                    <a:pt x="6492" y="9282"/>
                    <a:pt x="6319" y="8968"/>
                    <a:pt x="6197" y="8612"/>
                  </a:cubicBezTo>
                  <a:cubicBezTo>
                    <a:pt x="6066" y="8217"/>
                    <a:pt x="5954" y="7760"/>
                    <a:pt x="5964" y="7345"/>
                  </a:cubicBezTo>
                  <a:cubicBezTo>
                    <a:pt x="5974" y="6960"/>
                    <a:pt x="6258" y="6645"/>
                    <a:pt x="6451" y="6320"/>
                  </a:cubicBezTo>
                  <a:cubicBezTo>
                    <a:pt x="6563" y="6148"/>
                    <a:pt x="6664" y="5945"/>
                    <a:pt x="6695" y="5732"/>
                  </a:cubicBezTo>
                  <a:cubicBezTo>
                    <a:pt x="6735" y="5529"/>
                    <a:pt x="6684" y="5316"/>
                    <a:pt x="6715" y="5103"/>
                  </a:cubicBezTo>
                  <a:cubicBezTo>
                    <a:pt x="6776" y="4728"/>
                    <a:pt x="7009" y="4393"/>
                    <a:pt x="7080" y="4028"/>
                  </a:cubicBezTo>
                  <a:cubicBezTo>
                    <a:pt x="7121" y="3845"/>
                    <a:pt x="7121" y="3632"/>
                    <a:pt x="7141" y="3439"/>
                  </a:cubicBezTo>
                  <a:cubicBezTo>
                    <a:pt x="7151" y="3348"/>
                    <a:pt x="7121" y="2790"/>
                    <a:pt x="7182" y="2628"/>
                  </a:cubicBezTo>
                  <a:cubicBezTo>
                    <a:pt x="7273" y="2436"/>
                    <a:pt x="7405" y="2384"/>
                    <a:pt x="7445" y="2131"/>
                  </a:cubicBezTo>
                  <a:cubicBezTo>
                    <a:pt x="7486" y="1837"/>
                    <a:pt x="7536" y="1553"/>
                    <a:pt x="7617" y="1269"/>
                  </a:cubicBezTo>
                  <a:cubicBezTo>
                    <a:pt x="7689" y="1056"/>
                    <a:pt x="7780" y="873"/>
                    <a:pt x="7841" y="671"/>
                  </a:cubicBezTo>
                  <a:cubicBezTo>
                    <a:pt x="7881" y="569"/>
                    <a:pt x="7892" y="468"/>
                    <a:pt x="7892" y="376"/>
                  </a:cubicBezTo>
                  <a:cubicBezTo>
                    <a:pt x="7759" y="133"/>
                    <a:pt x="7567" y="1"/>
                    <a:pt x="7263" y="1"/>
                  </a:cubicBezTo>
                  <a:cubicBezTo>
                    <a:pt x="7255" y="1"/>
                    <a:pt x="7248" y="1"/>
                    <a:pt x="7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5" name="Google Shape;28655;p29"/>
            <p:cNvSpPr/>
            <p:nvPr/>
          </p:nvSpPr>
          <p:spPr>
            <a:xfrm>
              <a:off x="5538388" y="1102425"/>
              <a:ext cx="229550" cy="426825"/>
            </a:xfrm>
            <a:custGeom>
              <a:avLst/>
              <a:gdLst/>
              <a:ahLst/>
              <a:cxnLst/>
              <a:rect l="l" t="t" r="r" b="b"/>
              <a:pathLst>
                <a:path w="9182" h="17073" extrusionOk="0">
                  <a:moveTo>
                    <a:pt x="1939" y="0"/>
                  </a:moveTo>
                  <a:cubicBezTo>
                    <a:pt x="1939" y="92"/>
                    <a:pt x="1928" y="193"/>
                    <a:pt x="1888" y="295"/>
                  </a:cubicBezTo>
                  <a:cubicBezTo>
                    <a:pt x="1827" y="497"/>
                    <a:pt x="1736" y="680"/>
                    <a:pt x="1664" y="893"/>
                  </a:cubicBezTo>
                  <a:cubicBezTo>
                    <a:pt x="1583" y="1177"/>
                    <a:pt x="1533" y="1461"/>
                    <a:pt x="1492" y="1755"/>
                  </a:cubicBezTo>
                  <a:cubicBezTo>
                    <a:pt x="1452" y="2008"/>
                    <a:pt x="1320" y="2060"/>
                    <a:pt x="1229" y="2252"/>
                  </a:cubicBezTo>
                  <a:cubicBezTo>
                    <a:pt x="1168" y="2414"/>
                    <a:pt x="1198" y="2972"/>
                    <a:pt x="1188" y="3063"/>
                  </a:cubicBezTo>
                  <a:cubicBezTo>
                    <a:pt x="1168" y="3256"/>
                    <a:pt x="1168" y="3469"/>
                    <a:pt x="1127" y="3652"/>
                  </a:cubicBezTo>
                  <a:cubicBezTo>
                    <a:pt x="1056" y="4017"/>
                    <a:pt x="823" y="4352"/>
                    <a:pt x="762" y="4727"/>
                  </a:cubicBezTo>
                  <a:cubicBezTo>
                    <a:pt x="731" y="4940"/>
                    <a:pt x="782" y="5153"/>
                    <a:pt x="742" y="5356"/>
                  </a:cubicBezTo>
                  <a:cubicBezTo>
                    <a:pt x="711" y="5569"/>
                    <a:pt x="610" y="5772"/>
                    <a:pt x="498" y="5944"/>
                  </a:cubicBezTo>
                  <a:cubicBezTo>
                    <a:pt x="305" y="6269"/>
                    <a:pt x="21" y="6584"/>
                    <a:pt x="11" y="6969"/>
                  </a:cubicBezTo>
                  <a:cubicBezTo>
                    <a:pt x="1" y="7384"/>
                    <a:pt x="113" y="7841"/>
                    <a:pt x="244" y="8236"/>
                  </a:cubicBezTo>
                  <a:cubicBezTo>
                    <a:pt x="366" y="8592"/>
                    <a:pt x="539" y="8906"/>
                    <a:pt x="661" y="9251"/>
                  </a:cubicBezTo>
                  <a:cubicBezTo>
                    <a:pt x="711" y="9413"/>
                    <a:pt x="823" y="9474"/>
                    <a:pt x="934" y="9606"/>
                  </a:cubicBezTo>
                  <a:cubicBezTo>
                    <a:pt x="1006" y="9687"/>
                    <a:pt x="1046" y="9799"/>
                    <a:pt x="1117" y="9870"/>
                  </a:cubicBezTo>
                  <a:cubicBezTo>
                    <a:pt x="1208" y="9971"/>
                    <a:pt x="1320" y="10001"/>
                    <a:pt x="1380" y="10134"/>
                  </a:cubicBezTo>
                  <a:cubicBezTo>
                    <a:pt x="1411" y="10204"/>
                    <a:pt x="1380" y="10306"/>
                    <a:pt x="1411" y="10367"/>
                  </a:cubicBezTo>
                  <a:cubicBezTo>
                    <a:pt x="1441" y="10479"/>
                    <a:pt x="1522" y="10539"/>
                    <a:pt x="1583" y="10630"/>
                  </a:cubicBezTo>
                  <a:cubicBezTo>
                    <a:pt x="1655" y="10742"/>
                    <a:pt x="1725" y="10864"/>
                    <a:pt x="1806" y="10986"/>
                  </a:cubicBezTo>
                  <a:cubicBezTo>
                    <a:pt x="2009" y="11320"/>
                    <a:pt x="2324" y="11574"/>
                    <a:pt x="2608" y="11838"/>
                  </a:cubicBezTo>
                  <a:cubicBezTo>
                    <a:pt x="2872" y="12081"/>
                    <a:pt x="2872" y="12192"/>
                    <a:pt x="2861" y="12558"/>
                  </a:cubicBezTo>
                  <a:lnTo>
                    <a:pt x="2861" y="13096"/>
                  </a:lnTo>
                  <a:cubicBezTo>
                    <a:pt x="2861" y="13420"/>
                    <a:pt x="2760" y="13927"/>
                    <a:pt x="2861" y="14241"/>
                  </a:cubicBezTo>
                  <a:cubicBezTo>
                    <a:pt x="3014" y="14719"/>
                    <a:pt x="3713" y="14951"/>
                    <a:pt x="4130" y="15084"/>
                  </a:cubicBezTo>
                  <a:cubicBezTo>
                    <a:pt x="4353" y="15145"/>
                    <a:pt x="4444" y="15084"/>
                    <a:pt x="4606" y="15256"/>
                  </a:cubicBezTo>
                  <a:cubicBezTo>
                    <a:pt x="4677" y="15327"/>
                    <a:pt x="4738" y="15408"/>
                    <a:pt x="4779" y="15489"/>
                  </a:cubicBezTo>
                  <a:lnTo>
                    <a:pt x="4870" y="15520"/>
                  </a:lnTo>
                  <a:cubicBezTo>
                    <a:pt x="5073" y="15571"/>
                    <a:pt x="5286" y="15550"/>
                    <a:pt x="5489" y="15631"/>
                  </a:cubicBezTo>
                  <a:cubicBezTo>
                    <a:pt x="5580" y="15672"/>
                    <a:pt x="5671" y="15702"/>
                    <a:pt x="5762" y="15743"/>
                  </a:cubicBezTo>
                  <a:cubicBezTo>
                    <a:pt x="5904" y="15804"/>
                    <a:pt x="6057" y="16006"/>
                    <a:pt x="6158" y="16118"/>
                  </a:cubicBezTo>
                  <a:cubicBezTo>
                    <a:pt x="6199" y="16159"/>
                    <a:pt x="6229" y="16169"/>
                    <a:pt x="6280" y="16200"/>
                  </a:cubicBezTo>
                  <a:cubicBezTo>
                    <a:pt x="6361" y="16250"/>
                    <a:pt x="6402" y="16290"/>
                    <a:pt x="6472" y="16362"/>
                  </a:cubicBezTo>
                  <a:cubicBezTo>
                    <a:pt x="6524" y="16423"/>
                    <a:pt x="6625" y="16534"/>
                    <a:pt x="6706" y="16574"/>
                  </a:cubicBezTo>
                  <a:cubicBezTo>
                    <a:pt x="6787" y="16605"/>
                    <a:pt x="6848" y="16605"/>
                    <a:pt x="6939" y="16615"/>
                  </a:cubicBezTo>
                  <a:cubicBezTo>
                    <a:pt x="7099" y="16643"/>
                    <a:pt x="7267" y="16750"/>
                    <a:pt x="7435" y="16750"/>
                  </a:cubicBezTo>
                  <a:cubicBezTo>
                    <a:pt x="7449" y="16750"/>
                    <a:pt x="7463" y="16749"/>
                    <a:pt x="7477" y="16747"/>
                  </a:cubicBezTo>
                  <a:cubicBezTo>
                    <a:pt x="7549" y="16733"/>
                    <a:pt x="7605" y="16719"/>
                    <a:pt x="7668" y="16719"/>
                  </a:cubicBezTo>
                  <a:cubicBezTo>
                    <a:pt x="7694" y="16719"/>
                    <a:pt x="7721" y="16721"/>
                    <a:pt x="7750" y="16727"/>
                  </a:cubicBezTo>
                  <a:cubicBezTo>
                    <a:pt x="7862" y="16757"/>
                    <a:pt x="7964" y="16858"/>
                    <a:pt x="8034" y="16940"/>
                  </a:cubicBezTo>
                  <a:cubicBezTo>
                    <a:pt x="8081" y="16993"/>
                    <a:pt x="8128" y="17072"/>
                    <a:pt x="8188" y="17072"/>
                  </a:cubicBezTo>
                  <a:cubicBezTo>
                    <a:pt x="8220" y="17072"/>
                    <a:pt x="8256" y="17050"/>
                    <a:pt x="8298" y="16991"/>
                  </a:cubicBezTo>
                  <a:cubicBezTo>
                    <a:pt x="8370" y="16889"/>
                    <a:pt x="8410" y="16656"/>
                    <a:pt x="8430" y="16544"/>
                  </a:cubicBezTo>
                  <a:cubicBezTo>
                    <a:pt x="8481" y="16342"/>
                    <a:pt x="8521" y="16260"/>
                    <a:pt x="8654" y="16088"/>
                  </a:cubicBezTo>
                  <a:cubicBezTo>
                    <a:pt x="8816" y="15895"/>
                    <a:pt x="8958" y="15672"/>
                    <a:pt x="9080" y="15449"/>
                  </a:cubicBezTo>
                  <a:cubicBezTo>
                    <a:pt x="9110" y="15377"/>
                    <a:pt x="9150" y="15327"/>
                    <a:pt x="9181" y="15266"/>
                  </a:cubicBezTo>
                  <a:lnTo>
                    <a:pt x="9029" y="15084"/>
                  </a:lnTo>
                  <a:cubicBezTo>
                    <a:pt x="9019" y="15073"/>
                    <a:pt x="9008" y="15053"/>
                    <a:pt x="8999" y="15043"/>
                  </a:cubicBezTo>
                  <a:cubicBezTo>
                    <a:pt x="8958" y="14992"/>
                    <a:pt x="8917" y="14931"/>
                    <a:pt x="8877" y="14881"/>
                  </a:cubicBezTo>
                  <a:cubicBezTo>
                    <a:pt x="8866" y="14861"/>
                    <a:pt x="8846" y="14850"/>
                    <a:pt x="8836" y="14830"/>
                  </a:cubicBezTo>
                  <a:cubicBezTo>
                    <a:pt x="8796" y="14779"/>
                    <a:pt x="8765" y="14719"/>
                    <a:pt x="8724" y="14667"/>
                  </a:cubicBezTo>
                  <a:cubicBezTo>
                    <a:pt x="8714" y="14647"/>
                    <a:pt x="8704" y="14627"/>
                    <a:pt x="8684" y="14617"/>
                  </a:cubicBezTo>
                  <a:cubicBezTo>
                    <a:pt x="8643" y="14536"/>
                    <a:pt x="8593" y="14465"/>
                    <a:pt x="8562" y="14394"/>
                  </a:cubicBezTo>
                  <a:cubicBezTo>
                    <a:pt x="8248" y="13836"/>
                    <a:pt x="8410" y="13177"/>
                    <a:pt x="8370" y="12578"/>
                  </a:cubicBezTo>
                  <a:cubicBezTo>
                    <a:pt x="8349" y="12314"/>
                    <a:pt x="8237" y="12071"/>
                    <a:pt x="8197" y="11797"/>
                  </a:cubicBezTo>
                  <a:cubicBezTo>
                    <a:pt x="8126" y="11280"/>
                    <a:pt x="8309" y="10732"/>
                    <a:pt x="8146" y="10225"/>
                  </a:cubicBezTo>
                  <a:cubicBezTo>
                    <a:pt x="7933" y="9586"/>
                    <a:pt x="7497" y="9535"/>
                    <a:pt x="6909" y="9454"/>
                  </a:cubicBezTo>
                  <a:cubicBezTo>
                    <a:pt x="6138" y="9332"/>
                    <a:pt x="5529" y="8987"/>
                    <a:pt x="4982" y="8430"/>
                  </a:cubicBezTo>
                  <a:cubicBezTo>
                    <a:pt x="4565" y="8004"/>
                    <a:pt x="4170" y="7668"/>
                    <a:pt x="4139" y="7091"/>
                  </a:cubicBezTo>
                  <a:cubicBezTo>
                    <a:pt x="4119" y="6807"/>
                    <a:pt x="4150" y="6502"/>
                    <a:pt x="4150" y="6218"/>
                  </a:cubicBezTo>
                  <a:cubicBezTo>
                    <a:pt x="4150" y="6015"/>
                    <a:pt x="4231" y="5508"/>
                    <a:pt x="4160" y="5305"/>
                  </a:cubicBezTo>
                  <a:cubicBezTo>
                    <a:pt x="4089" y="5072"/>
                    <a:pt x="3866" y="4961"/>
                    <a:pt x="3765" y="4747"/>
                  </a:cubicBezTo>
                  <a:cubicBezTo>
                    <a:pt x="3683" y="4565"/>
                    <a:pt x="3713" y="4402"/>
                    <a:pt x="3602" y="4210"/>
                  </a:cubicBezTo>
                  <a:cubicBezTo>
                    <a:pt x="3420" y="3895"/>
                    <a:pt x="3217" y="3622"/>
                    <a:pt x="3054" y="3297"/>
                  </a:cubicBezTo>
                  <a:cubicBezTo>
                    <a:pt x="2852" y="2891"/>
                    <a:pt x="2446" y="2506"/>
                    <a:pt x="2314" y="2080"/>
                  </a:cubicBezTo>
                  <a:cubicBezTo>
                    <a:pt x="2232" y="1826"/>
                    <a:pt x="2354" y="1512"/>
                    <a:pt x="2314" y="1248"/>
                  </a:cubicBezTo>
                  <a:cubicBezTo>
                    <a:pt x="2263" y="913"/>
                    <a:pt x="2172" y="487"/>
                    <a:pt x="2030" y="162"/>
                  </a:cubicBezTo>
                  <a:cubicBezTo>
                    <a:pt x="2000" y="101"/>
                    <a:pt x="1969" y="51"/>
                    <a:pt x="19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6" name="Google Shape;28656;p29"/>
            <p:cNvSpPr/>
            <p:nvPr/>
          </p:nvSpPr>
          <p:spPr>
            <a:xfrm>
              <a:off x="5538663" y="1101854"/>
              <a:ext cx="229275" cy="426800"/>
            </a:xfrm>
            <a:custGeom>
              <a:avLst/>
              <a:gdLst/>
              <a:ahLst/>
              <a:cxnLst/>
              <a:rect l="l" t="t" r="r" b="b"/>
              <a:pathLst>
                <a:path w="9171" h="17072" extrusionOk="0">
                  <a:moveTo>
                    <a:pt x="1928" y="0"/>
                  </a:moveTo>
                  <a:cubicBezTo>
                    <a:pt x="1928" y="92"/>
                    <a:pt x="1917" y="193"/>
                    <a:pt x="1877" y="295"/>
                  </a:cubicBezTo>
                  <a:cubicBezTo>
                    <a:pt x="1816" y="497"/>
                    <a:pt x="1725" y="680"/>
                    <a:pt x="1653" y="893"/>
                  </a:cubicBezTo>
                  <a:cubicBezTo>
                    <a:pt x="1572" y="1177"/>
                    <a:pt x="1522" y="1461"/>
                    <a:pt x="1481" y="1755"/>
                  </a:cubicBezTo>
                  <a:cubicBezTo>
                    <a:pt x="1441" y="2008"/>
                    <a:pt x="1309" y="2060"/>
                    <a:pt x="1218" y="2252"/>
                  </a:cubicBezTo>
                  <a:cubicBezTo>
                    <a:pt x="1177" y="2344"/>
                    <a:pt x="1177" y="2556"/>
                    <a:pt x="1177" y="2739"/>
                  </a:cubicBezTo>
                  <a:lnTo>
                    <a:pt x="1177" y="3002"/>
                  </a:lnTo>
                  <a:lnTo>
                    <a:pt x="1177" y="3063"/>
                  </a:lnTo>
                  <a:cubicBezTo>
                    <a:pt x="1157" y="3256"/>
                    <a:pt x="1157" y="3469"/>
                    <a:pt x="1116" y="3652"/>
                  </a:cubicBezTo>
                  <a:cubicBezTo>
                    <a:pt x="1045" y="4017"/>
                    <a:pt x="812" y="4352"/>
                    <a:pt x="751" y="4727"/>
                  </a:cubicBezTo>
                  <a:cubicBezTo>
                    <a:pt x="741" y="4778"/>
                    <a:pt x="741" y="4839"/>
                    <a:pt x="741" y="4889"/>
                  </a:cubicBezTo>
                  <a:cubicBezTo>
                    <a:pt x="741" y="4991"/>
                    <a:pt x="751" y="5082"/>
                    <a:pt x="751" y="5184"/>
                  </a:cubicBezTo>
                  <a:cubicBezTo>
                    <a:pt x="751" y="5245"/>
                    <a:pt x="741" y="5305"/>
                    <a:pt x="731" y="5356"/>
                  </a:cubicBezTo>
                  <a:cubicBezTo>
                    <a:pt x="700" y="5569"/>
                    <a:pt x="599" y="5772"/>
                    <a:pt x="487" y="5944"/>
                  </a:cubicBezTo>
                  <a:cubicBezTo>
                    <a:pt x="294" y="6269"/>
                    <a:pt x="10" y="6584"/>
                    <a:pt x="0" y="6969"/>
                  </a:cubicBezTo>
                  <a:lnTo>
                    <a:pt x="0" y="7019"/>
                  </a:lnTo>
                  <a:cubicBezTo>
                    <a:pt x="0" y="7425"/>
                    <a:pt x="112" y="7862"/>
                    <a:pt x="233" y="8236"/>
                  </a:cubicBezTo>
                  <a:cubicBezTo>
                    <a:pt x="355" y="8592"/>
                    <a:pt x="528" y="8906"/>
                    <a:pt x="650" y="9251"/>
                  </a:cubicBezTo>
                  <a:cubicBezTo>
                    <a:pt x="700" y="9413"/>
                    <a:pt x="812" y="9474"/>
                    <a:pt x="923" y="9606"/>
                  </a:cubicBezTo>
                  <a:cubicBezTo>
                    <a:pt x="995" y="9687"/>
                    <a:pt x="1035" y="9799"/>
                    <a:pt x="1106" y="9870"/>
                  </a:cubicBezTo>
                  <a:cubicBezTo>
                    <a:pt x="1197" y="9971"/>
                    <a:pt x="1309" y="10001"/>
                    <a:pt x="1369" y="10134"/>
                  </a:cubicBezTo>
                  <a:cubicBezTo>
                    <a:pt x="1400" y="10204"/>
                    <a:pt x="1369" y="10306"/>
                    <a:pt x="1400" y="10367"/>
                  </a:cubicBezTo>
                  <a:cubicBezTo>
                    <a:pt x="1430" y="10479"/>
                    <a:pt x="1511" y="10539"/>
                    <a:pt x="1572" y="10630"/>
                  </a:cubicBezTo>
                  <a:cubicBezTo>
                    <a:pt x="1644" y="10742"/>
                    <a:pt x="1714" y="10864"/>
                    <a:pt x="1795" y="10986"/>
                  </a:cubicBezTo>
                  <a:cubicBezTo>
                    <a:pt x="1998" y="11320"/>
                    <a:pt x="2313" y="11574"/>
                    <a:pt x="2597" y="11838"/>
                  </a:cubicBezTo>
                  <a:cubicBezTo>
                    <a:pt x="2820" y="12050"/>
                    <a:pt x="2850" y="12162"/>
                    <a:pt x="2850" y="12426"/>
                  </a:cubicBezTo>
                  <a:lnTo>
                    <a:pt x="2850" y="12558"/>
                  </a:lnTo>
                  <a:lnTo>
                    <a:pt x="2850" y="12821"/>
                  </a:lnTo>
                  <a:lnTo>
                    <a:pt x="2850" y="13096"/>
                  </a:lnTo>
                  <a:cubicBezTo>
                    <a:pt x="2850" y="13308"/>
                    <a:pt x="2810" y="13603"/>
                    <a:pt x="2810" y="13876"/>
                  </a:cubicBezTo>
                  <a:cubicBezTo>
                    <a:pt x="2810" y="14009"/>
                    <a:pt x="2820" y="14130"/>
                    <a:pt x="2850" y="14241"/>
                  </a:cubicBezTo>
                  <a:cubicBezTo>
                    <a:pt x="3003" y="14719"/>
                    <a:pt x="3702" y="14951"/>
                    <a:pt x="4119" y="15084"/>
                  </a:cubicBezTo>
                  <a:cubicBezTo>
                    <a:pt x="4342" y="15145"/>
                    <a:pt x="4433" y="15084"/>
                    <a:pt x="4595" y="15256"/>
                  </a:cubicBezTo>
                  <a:cubicBezTo>
                    <a:pt x="4666" y="15327"/>
                    <a:pt x="4727" y="15408"/>
                    <a:pt x="4768" y="15489"/>
                  </a:cubicBezTo>
                  <a:lnTo>
                    <a:pt x="4859" y="15520"/>
                  </a:lnTo>
                  <a:cubicBezTo>
                    <a:pt x="5062" y="15571"/>
                    <a:pt x="5275" y="15550"/>
                    <a:pt x="5478" y="15631"/>
                  </a:cubicBezTo>
                  <a:cubicBezTo>
                    <a:pt x="5569" y="15672"/>
                    <a:pt x="5660" y="15702"/>
                    <a:pt x="5751" y="15743"/>
                  </a:cubicBezTo>
                  <a:cubicBezTo>
                    <a:pt x="5893" y="15804"/>
                    <a:pt x="6046" y="16006"/>
                    <a:pt x="6147" y="16118"/>
                  </a:cubicBezTo>
                  <a:cubicBezTo>
                    <a:pt x="6188" y="16159"/>
                    <a:pt x="6218" y="16169"/>
                    <a:pt x="6269" y="16200"/>
                  </a:cubicBezTo>
                  <a:cubicBezTo>
                    <a:pt x="6350" y="16250"/>
                    <a:pt x="6391" y="16290"/>
                    <a:pt x="6461" y="16362"/>
                  </a:cubicBezTo>
                  <a:cubicBezTo>
                    <a:pt x="6513" y="16423"/>
                    <a:pt x="6614" y="16534"/>
                    <a:pt x="6695" y="16574"/>
                  </a:cubicBezTo>
                  <a:cubicBezTo>
                    <a:pt x="6776" y="16605"/>
                    <a:pt x="6837" y="16605"/>
                    <a:pt x="6928" y="16615"/>
                  </a:cubicBezTo>
                  <a:cubicBezTo>
                    <a:pt x="7090" y="16646"/>
                    <a:pt x="7253" y="16747"/>
                    <a:pt x="7415" y="16747"/>
                  </a:cubicBezTo>
                  <a:lnTo>
                    <a:pt x="7466" y="16747"/>
                  </a:lnTo>
                  <a:cubicBezTo>
                    <a:pt x="7537" y="16737"/>
                    <a:pt x="7588" y="16716"/>
                    <a:pt x="7649" y="16716"/>
                  </a:cubicBezTo>
                  <a:cubicBezTo>
                    <a:pt x="7679" y="16716"/>
                    <a:pt x="7709" y="16727"/>
                    <a:pt x="7739" y="16727"/>
                  </a:cubicBezTo>
                  <a:cubicBezTo>
                    <a:pt x="7851" y="16757"/>
                    <a:pt x="7953" y="16858"/>
                    <a:pt x="8023" y="16940"/>
                  </a:cubicBezTo>
                  <a:cubicBezTo>
                    <a:pt x="8075" y="16991"/>
                    <a:pt x="8115" y="17072"/>
                    <a:pt x="8176" y="17072"/>
                  </a:cubicBezTo>
                  <a:cubicBezTo>
                    <a:pt x="8206" y="17072"/>
                    <a:pt x="8247" y="17052"/>
                    <a:pt x="8287" y="16991"/>
                  </a:cubicBezTo>
                  <a:cubicBezTo>
                    <a:pt x="8359" y="16889"/>
                    <a:pt x="8399" y="16656"/>
                    <a:pt x="8419" y="16544"/>
                  </a:cubicBezTo>
                  <a:cubicBezTo>
                    <a:pt x="8470" y="16342"/>
                    <a:pt x="8510" y="16260"/>
                    <a:pt x="8643" y="16088"/>
                  </a:cubicBezTo>
                  <a:cubicBezTo>
                    <a:pt x="8805" y="15895"/>
                    <a:pt x="8947" y="15672"/>
                    <a:pt x="9069" y="15449"/>
                  </a:cubicBezTo>
                  <a:cubicBezTo>
                    <a:pt x="9099" y="15377"/>
                    <a:pt x="9139" y="15327"/>
                    <a:pt x="9170" y="15266"/>
                  </a:cubicBezTo>
                  <a:lnTo>
                    <a:pt x="9018" y="15084"/>
                  </a:lnTo>
                  <a:cubicBezTo>
                    <a:pt x="9008" y="15073"/>
                    <a:pt x="8997" y="15053"/>
                    <a:pt x="8988" y="15043"/>
                  </a:cubicBezTo>
                  <a:cubicBezTo>
                    <a:pt x="8947" y="14992"/>
                    <a:pt x="8906" y="14931"/>
                    <a:pt x="8866" y="14881"/>
                  </a:cubicBezTo>
                  <a:cubicBezTo>
                    <a:pt x="8855" y="14861"/>
                    <a:pt x="8835" y="14850"/>
                    <a:pt x="8825" y="14830"/>
                  </a:cubicBezTo>
                  <a:cubicBezTo>
                    <a:pt x="8785" y="14779"/>
                    <a:pt x="8754" y="14719"/>
                    <a:pt x="8713" y="14667"/>
                  </a:cubicBezTo>
                  <a:cubicBezTo>
                    <a:pt x="8703" y="14647"/>
                    <a:pt x="8693" y="14627"/>
                    <a:pt x="8673" y="14617"/>
                  </a:cubicBezTo>
                  <a:cubicBezTo>
                    <a:pt x="8632" y="14536"/>
                    <a:pt x="8582" y="14465"/>
                    <a:pt x="8551" y="14394"/>
                  </a:cubicBezTo>
                  <a:cubicBezTo>
                    <a:pt x="8389" y="14099"/>
                    <a:pt x="8348" y="13775"/>
                    <a:pt x="8348" y="13450"/>
                  </a:cubicBezTo>
                  <a:cubicBezTo>
                    <a:pt x="8348" y="13247"/>
                    <a:pt x="8368" y="13044"/>
                    <a:pt x="8368" y="12842"/>
                  </a:cubicBezTo>
                  <a:cubicBezTo>
                    <a:pt x="8368" y="12760"/>
                    <a:pt x="8359" y="12670"/>
                    <a:pt x="8359" y="12578"/>
                  </a:cubicBezTo>
                  <a:cubicBezTo>
                    <a:pt x="8338" y="12314"/>
                    <a:pt x="8226" y="12071"/>
                    <a:pt x="8186" y="11797"/>
                  </a:cubicBezTo>
                  <a:cubicBezTo>
                    <a:pt x="8176" y="11706"/>
                    <a:pt x="8165" y="11604"/>
                    <a:pt x="8165" y="11513"/>
                  </a:cubicBezTo>
                  <a:cubicBezTo>
                    <a:pt x="8165" y="11250"/>
                    <a:pt x="8206" y="10996"/>
                    <a:pt x="8206" y="10732"/>
                  </a:cubicBezTo>
                  <a:cubicBezTo>
                    <a:pt x="8206" y="10560"/>
                    <a:pt x="8186" y="10397"/>
                    <a:pt x="8135" y="10225"/>
                  </a:cubicBezTo>
                  <a:cubicBezTo>
                    <a:pt x="7922" y="9586"/>
                    <a:pt x="7486" y="9535"/>
                    <a:pt x="6898" y="9454"/>
                  </a:cubicBezTo>
                  <a:cubicBezTo>
                    <a:pt x="6127" y="9332"/>
                    <a:pt x="5518" y="8987"/>
                    <a:pt x="4971" y="8430"/>
                  </a:cubicBezTo>
                  <a:cubicBezTo>
                    <a:pt x="4554" y="8004"/>
                    <a:pt x="4159" y="7668"/>
                    <a:pt x="4128" y="7091"/>
                  </a:cubicBezTo>
                  <a:cubicBezTo>
                    <a:pt x="4119" y="7019"/>
                    <a:pt x="4119" y="6958"/>
                    <a:pt x="4119" y="6888"/>
                  </a:cubicBezTo>
                  <a:cubicBezTo>
                    <a:pt x="4119" y="6665"/>
                    <a:pt x="4139" y="6442"/>
                    <a:pt x="4139" y="6218"/>
                  </a:cubicBezTo>
                  <a:lnTo>
                    <a:pt x="4139" y="6208"/>
                  </a:lnTo>
                  <a:cubicBezTo>
                    <a:pt x="4139" y="6066"/>
                    <a:pt x="4180" y="5761"/>
                    <a:pt x="4180" y="5529"/>
                  </a:cubicBezTo>
                  <a:cubicBezTo>
                    <a:pt x="4180" y="5437"/>
                    <a:pt x="4169" y="5356"/>
                    <a:pt x="4149" y="5305"/>
                  </a:cubicBezTo>
                  <a:cubicBezTo>
                    <a:pt x="4078" y="5072"/>
                    <a:pt x="3855" y="4961"/>
                    <a:pt x="3754" y="4747"/>
                  </a:cubicBezTo>
                  <a:cubicBezTo>
                    <a:pt x="3672" y="4565"/>
                    <a:pt x="3702" y="4402"/>
                    <a:pt x="3591" y="4210"/>
                  </a:cubicBezTo>
                  <a:cubicBezTo>
                    <a:pt x="3409" y="3895"/>
                    <a:pt x="3206" y="3622"/>
                    <a:pt x="3043" y="3297"/>
                  </a:cubicBezTo>
                  <a:cubicBezTo>
                    <a:pt x="2841" y="2891"/>
                    <a:pt x="2435" y="2506"/>
                    <a:pt x="2303" y="2080"/>
                  </a:cubicBezTo>
                  <a:cubicBezTo>
                    <a:pt x="2282" y="2019"/>
                    <a:pt x="2273" y="1948"/>
                    <a:pt x="2273" y="1877"/>
                  </a:cubicBezTo>
                  <a:cubicBezTo>
                    <a:pt x="2273" y="1704"/>
                    <a:pt x="2313" y="1532"/>
                    <a:pt x="2313" y="1370"/>
                  </a:cubicBezTo>
                  <a:cubicBezTo>
                    <a:pt x="2313" y="1329"/>
                    <a:pt x="2313" y="1289"/>
                    <a:pt x="2303" y="1248"/>
                  </a:cubicBezTo>
                  <a:cubicBezTo>
                    <a:pt x="2252" y="913"/>
                    <a:pt x="2161" y="487"/>
                    <a:pt x="2019" y="162"/>
                  </a:cubicBezTo>
                  <a:cubicBezTo>
                    <a:pt x="1989" y="101"/>
                    <a:pt x="1958" y="51"/>
                    <a:pt x="19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657" name="Google Shape;28657;p29"/>
          <p:cNvSpPr/>
          <p:nvPr/>
        </p:nvSpPr>
        <p:spPr>
          <a:xfrm>
            <a:off x="3363083" y="423698"/>
            <a:ext cx="2608428" cy="2197691"/>
          </a:xfrm>
          <a:custGeom>
            <a:avLst/>
            <a:gdLst/>
            <a:ahLst/>
            <a:cxnLst/>
            <a:rect l="l" t="t" r="r" b="b"/>
            <a:pathLst>
              <a:path w="44378" h="37390" extrusionOk="0">
                <a:moveTo>
                  <a:pt x="22194" y="1"/>
                </a:moveTo>
                <a:cubicBezTo>
                  <a:pt x="9941" y="1"/>
                  <a:pt x="0" y="9941"/>
                  <a:pt x="0" y="22195"/>
                </a:cubicBezTo>
                <a:cubicBezTo>
                  <a:pt x="0" y="28067"/>
                  <a:pt x="2292" y="33413"/>
                  <a:pt x="6025" y="37389"/>
                </a:cubicBezTo>
                <a:lnTo>
                  <a:pt x="38362" y="37389"/>
                </a:lnTo>
                <a:cubicBezTo>
                  <a:pt x="42095" y="33413"/>
                  <a:pt x="44378" y="28067"/>
                  <a:pt x="44378" y="22195"/>
                </a:cubicBezTo>
                <a:cubicBezTo>
                  <a:pt x="44378" y="9941"/>
                  <a:pt x="34447" y="1"/>
                  <a:pt x="22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8" name="Google Shape;28658;p29"/>
          <p:cNvSpPr/>
          <p:nvPr/>
        </p:nvSpPr>
        <p:spPr>
          <a:xfrm>
            <a:off x="295775" y="2621400"/>
            <a:ext cx="8556600" cy="31794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9" name="Google Shape;28659;p29"/>
          <p:cNvSpPr txBox="1">
            <a:spLocks noGrp="1"/>
          </p:cNvSpPr>
          <p:nvPr>
            <p:ph type="title" hasCustomPrompt="1"/>
          </p:nvPr>
        </p:nvSpPr>
        <p:spPr>
          <a:xfrm>
            <a:off x="1468382" y="3028775"/>
            <a:ext cx="6208800" cy="1115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7200"/>
              <a:buNone/>
              <a:defRPr sz="8000">
                <a:solidFill>
                  <a:schemeClr val="accent1"/>
                </a:solidFill>
              </a:defRPr>
            </a:lvl1pPr>
            <a:lvl2pPr lvl="1" algn="ctr" rtl="0">
              <a:spcBef>
                <a:spcPts val="0"/>
              </a:spcBef>
              <a:spcAft>
                <a:spcPts val="0"/>
              </a:spcAft>
              <a:buClr>
                <a:schemeClr val="accent1"/>
              </a:buClr>
              <a:buSzPts val="7200"/>
              <a:buNone/>
              <a:defRPr sz="7200">
                <a:solidFill>
                  <a:schemeClr val="accent1"/>
                </a:solidFill>
              </a:defRPr>
            </a:lvl2pPr>
            <a:lvl3pPr lvl="2" algn="ctr" rtl="0">
              <a:spcBef>
                <a:spcPts val="0"/>
              </a:spcBef>
              <a:spcAft>
                <a:spcPts val="0"/>
              </a:spcAft>
              <a:buClr>
                <a:schemeClr val="accent1"/>
              </a:buClr>
              <a:buSzPts val="7200"/>
              <a:buNone/>
              <a:defRPr sz="7200">
                <a:solidFill>
                  <a:schemeClr val="accent1"/>
                </a:solidFill>
              </a:defRPr>
            </a:lvl3pPr>
            <a:lvl4pPr lvl="3" algn="ctr" rtl="0">
              <a:spcBef>
                <a:spcPts val="0"/>
              </a:spcBef>
              <a:spcAft>
                <a:spcPts val="0"/>
              </a:spcAft>
              <a:buClr>
                <a:schemeClr val="accent1"/>
              </a:buClr>
              <a:buSzPts val="7200"/>
              <a:buNone/>
              <a:defRPr sz="7200">
                <a:solidFill>
                  <a:schemeClr val="accent1"/>
                </a:solidFill>
              </a:defRPr>
            </a:lvl4pPr>
            <a:lvl5pPr lvl="4" algn="ctr" rtl="0">
              <a:spcBef>
                <a:spcPts val="0"/>
              </a:spcBef>
              <a:spcAft>
                <a:spcPts val="0"/>
              </a:spcAft>
              <a:buClr>
                <a:schemeClr val="accent1"/>
              </a:buClr>
              <a:buSzPts val="7200"/>
              <a:buNone/>
              <a:defRPr sz="7200">
                <a:solidFill>
                  <a:schemeClr val="accent1"/>
                </a:solidFill>
              </a:defRPr>
            </a:lvl5pPr>
            <a:lvl6pPr lvl="5" algn="ctr" rtl="0">
              <a:spcBef>
                <a:spcPts val="0"/>
              </a:spcBef>
              <a:spcAft>
                <a:spcPts val="0"/>
              </a:spcAft>
              <a:buClr>
                <a:schemeClr val="accent1"/>
              </a:buClr>
              <a:buSzPts val="7200"/>
              <a:buNone/>
              <a:defRPr sz="7200">
                <a:solidFill>
                  <a:schemeClr val="accent1"/>
                </a:solidFill>
              </a:defRPr>
            </a:lvl6pPr>
            <a:lvl7pPr lvl="6" algn="ctr" rtl="0">
              <a:spcBef>
                <a:spcPts val="0"/>
              </a:spcBef>
              <a:spcAft>
                <a:spcPts val="0"/>
              </a:spcAft>
              <a:buClr>
                <a:schemeClr val="accent1"/>
              </a:buClr>
              <a:buSzPts val="7200"/>
              <a:buNone/>
              <a:defRPr sz="7200">
                <a:solidFill>
                  <a:schemeClr val="accent1"/>
                </a:solidFill>
              </a:defRPr>
            </a:lvl7pPr>
            <a:lvl8pPr lvl="7" algn="ctr" rtl="0">
              <a:spcBef>
                <a:spcPts val="0"/>
              </a:spcBef>
              <a:spcAft>
                <a:spcPts val="0"/>
              </a:spcAft>
              <a:buClr>
                <a:schemeClr val="accent1"/>
              </a:buClr>
              <a:buSzPts val="7200"/>
              <a:buNone/>
              <a:defRPr sz="7200">
                <a:solidFill>
                  <a:schemeClr val="accent1"/>
                </a:solidFill>
              </a:defRPr>
            </a:lvl8pPr>
            <a:lvl9pPr lvl="8" algn="ctr" rtl="0">
              <a:spcBef>
                <a:spcPts val="0"/>
              </a:spcBef>
              <a:spcAft>
                <a:spcPts val="0"/>
              </a:spcAft>
              <a:buClr>
                <a:schemeClr val="accent1"/>
              </a:buClr>
              <a:buSzPts val="7200"/>
              <a:buNone/>
              <a:defRPr sz="7200">
                <a:solidFill>
                  <a:schemeClr val="accent1"/>
                </a:solidFill>
              </a:defRPr>
            </a:lvl9pPr>
          </a:lstStyle>
          <a:p>
            <a:r>
              <a:t>xx%</a:t>
            </a:r>
          </a:p>
        </p:txBody>
      </p:sp>
      <p:sp>
        <p:nvSpPr>
          <p:cNvPr id="28660" name="Google Shape;28660;p29"/>
          <p:cNvSpPr txBox="1">
            <a:spLocks noGrp="1"/>
          </p:cNvSpPr>
          <p:nvPr>
            <p:ph type="subTitle" idx="1"/>
          </p:nvPr>
        </p:nvSpPr>
        <p:spPr>
          <a:xfrm>
            <a:off x="1466876" y="4144479"/>
            <a:ext cx="6208800" cy="464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000"/>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grpSp>
        <p:nvGrpSpPr>
          <p:cNvPr id="28661" name="Google Shape;28661;p29"/>
          <p:cNvGrpSpPr/>
          <p:nvPr/>
        </p:nvGrpSpPr>
        <p:grpSpPr>
          <a:xfrm rot="1963853">
            <a:off x="7533140" y="1787247"/>
            <a:ext cx="1990464" cy="2500210"/>
            <a:chOff x="3842135" y="53527"/>
            <a:chExt cx="929148" cy="1167097"/>
          </a:xfrm>
        </p:grpSpPr>
        <p:sp>
          <p:nvSpPr>
            <p:cNvPr id="28662" name="Google Shape;28662;p29"/>
            <p:cNvSpPr/>
            <p:nvPr/>
          </p:nvSpPr>
          <p:spPr>
            <a:xfrm>
              <a:off x="3865125" y="71382"/>
              <a:ext cx="906157" cy="900339"/>
            </a:xfrm>
            <a:custGeom>
              <a:avLst/>
              <a:gdLst/>
              <a:ahLst/>
              <a:cxnLst/>
              <a:rect l="l" t="t" r="r" b="b"/>
              <a:pathLst>
                <a:path w="18999" h="18877" extrusionOk="0">
                  <a:moveTo>
                    <a:pt x="10380" y="3814"/>
                  </a:moveTo>
                  <a:cubicBezTo>
                    <a:pt x="10381" y="3814"/>
                    <a:pt x="10384" y="3814"/>
                    <a:pt x="10387" y="3814"/>
                  </a:cubicBezTo>
                  <a:lnTo>
                    <a:pt x="10387" y="3824"/>
                  </a:lnTo>
                  <a:cubicBezTo>
                    <a:pt x="10387" y="3824"/>
                    <a:pt x="10383" y="3820"/>
                    <a:pt x="10380" y="3814"/>
                  </a:cubicBezTo>
                  <a:close/>
                  <a:moveTo>
                    <a:pt x="13938" y="9251"/>
                  </a:moveTo>
                  <a:lnTo>
                    <a:pt x="13938" y="9251"/>
                  </a:lnTo>
                  <a:cubicBezTo>
                    <a:pt x="13947" y="9261"/>
                    <a:pt x="13968" y="9272"/>
                    <a:pt x="13978" y="9292"/>
                  </a:cubicBezTo>
                  <a:lnTo>
                    <a:pt x="13958" y="9272"/>
                  </a:lnTo>
                  <a:lnTo>
                    <a:pt x="13938" y="9251"/>
                  </a:lnTo>
                  <a:close/>
                  <a:moveTo>
                    <a:pt x="10133" y="0"/>
                  </a:moveTo>
                  <a:lnTo>
                    <a:pt x="10133" y="0"/>
                  </a:lnTo>
                  <a:cubicBezTo>
                    <a:pt x="10032" y="335"/>
                    <a:pt x="9941" y="680"/>
                    <a:pt x="9910" y="1035"/>
                  </a:cubicBezTo>
                  <a:cubicBezTo>
                    <a:pt x="9901" y="1227"/>
                    <a:pt x="9961" y="1421"/>
                    <a:pt x="10012" y="1583"/>
                  </a:cubicBezTo>
                  <a:cubicBezTo>
                    <a:pt x="10063" y="1745"/>
                    <a:pt x="10083" y="1897"/>
                    <a:pt x="10073" y="2049"/>
                  </a:cubicBezTo>
                  <a:cubicBezTo>
                    <a:pt x="10043" y="2363"/>
                    <a:pt x="9901" y="2688"/>
                    <a:pt x="9840" y="3064"/>
                  </a:cubicBezTo>
                  <a:cubicBezTo>
                    <a:pt x="9819" y="3165"/>
                    <a:pt x="9819" y="3256"/>
                    <a:pt x="9819" y="3368"/>
                  </a:cubicBezTo>
                  <a:lnTo>
                    <a:pt x="9829" y="3642"/>
                  </a:lnTo>
                  <a:cubicBezTo>
                    <a:pt x="9840" y="3733"/>
                    <a:pt x="9849" y="3824"/>
                    <a:pt x="9870" y="3926"/>
                  </a:cubicBezTo>
                  <a:cubicBezTo>
                    <a:pt x="9870" y="3956"/>
                    <a:pt x="9880" y="3986"/>
                    <a:pt x="9890" y="4027"/>
                  </a:cubicBezTo>
                  <a:cubicBezTo>
                    <a:pt x="9901" y="4047"/>
                    <a:pt x="9910" y="4058"/>
                    <a:pt x="9921" y="4088"/>
                  </a:cubicBezTo>
                  <a:cubicBezTo>
                    <a:pt x="9931" y="4108"/>
                    <a:pt x="9941" y="4128"/>
                    <a:pt x="9951" y="4139"/>
                  </a:cubicBezTo>
                  <a:lnTo>
                    <a:pt x="9971" y="4159"/>
                  </a:lnTo>
                  <a:lnTo>
                    <a:pt x="10052" y="4270"/>
                  </a:lnTo>
                  <a:cubicBezTo>
                    <a:pt x="10174" y="4412"/>
                    <a:pt x="10286" y="4545"/>
                    <a:pt x="10387" y="4666"/>
                  </a:cubicBezTo>
                  <a:cubicBezTo>
                    <a:pt x="10438" y="4748"/>
                    <a:pt x="10417" y="4717"/>
                    <a:pt x="10438" y="4798"/>
                  </a:cubicBezTo>
                  <a:lnTo>
                    <a:pt x="10469" y="4910"/>
                  </a:lnTo>
                  <a:lnTo>
                    <a:pt x="10499" y="5032"/>
                  </a:lnTo>
                  <a:cubicBezTo>
                    <a:pt x="10519" y="5113"/>
                    <a:pt x="10529" y="5183"/>
                    <a:pt x="10550" y="5264"/>
                  </a:cubicBezTo>
                  <a:cubicBezTo>
                    <a:pt x="10559" y="5356"/>
                    <a:pt x="10580" y="5467"/>
                    <a:pt x="10620" y="5569"/>
                  </a:cubicBezTo>
                  <a:cubicBezTo>
                    <a:pt x="10681" y="5762"/>
                    <a:pt x="10762" y="5934"/>
                    <a:pt x="10823" y="6096"/>
                  </a:cubicBezTo>
                  <a:cubicBezTo>
                    <a:pt x="10762" y="6066"/>
                    <a:pt x="10692" y="6035"/>
                    <a:pt x="10620" y="6015"/>
                  </a:cubicBezTo>
                  <a:lnTo>
                    <a:pt x="10367" y="5944"/>
                  </a:lnTo>
                  <a:cubicBezTo>
                    <a:pt x="10286" y="5914"/>
                    <a:pt x="10205" y="5904"/>
                    <a:pt x="10113" y="5893"/>
                  </a:cubicBezTo>
                  <a:lnTo>
                    <a:pt x="9860" y="5853"/>
                  </a:lnTo>
                  <a:lnTo>
                    <a:pt x="9637" y="5843"/>
                  </a:lnTo>
                  <a:cubicBezTo>
                    <a:pt x="9434" y="5681"/>
                    <a:pt x="9231" y="5559"/>
                    <a:pt x="9028" y="5467"/>
                  </a:cubicBezTo>
                  <a:cubicBezTo>
                    <a:pt x="8815" y="5376"/>
                    <a:pt x="8612" y="5295"/>
                    <a:pt x="8409" y="5194"/>
                  </a:cubicBezTo>
                  <a:lnTo>
                    <a:pt x="8409" y="5194"/>
                  </a:lnTo>
                  <a:cubicBezTo>
                    <a:pt x="8450" y="5417"/>
                    <a:pt x="8521" y="5640"/>
                    <a:pt x="8562" y="5863"/>
                  </a:cubicBezTo>
                  <a:lnTo>
                    <a:pt x="8510" y="5863"/>
                  </a:lnTo>
                  <a:cubicBezTo>
                    <a:pt x="7973" y="5863"/>
                    <a:pt x="7456" y="5812"/>
                    <a:pt x="7040" y="5600"/>
                  </a:cubicBezTo>
                  <a:cubicBezTo>
                    <a:pt x="6928" y="5539"/>
                    <a:pt x="6837" y="5478"/>
                    <a:pt x="6746" y="5406"/>
                  </a:cubicBezTo>
                  <a:cubicBezTo>
                    <a:pt x="6695" y="5376"/>
                    <a:pt x="6655" y="5325"/>
                    <a:pt x="6603" y="5285"/>
                  </a:cubicBezTo>
                  <a:cubicBezTo>
                    <a:pt x="6563" y="5244"/>
                    <a:pt x="6502" y="5194"/>
                    <a:pt x="6452" y="5143"/>
                  </a:cubicBezTo>
                  <a:lnTo>
                    <a:pt x="5843" y="4534"/>
                  </a:lnTo>
                  <a:cubicBezTo>
                    <a:pt x="5427" y="4119"/>
                    <a:pt x="4991" y="3702"/>
                    <a:pt x="4484" y="3368"/>
                  </a:cubicBezTo>
                  <a:cubicBezTo>
                    <a:pt x="4230" y="3206"/>
                    <a:pt x="3956" y="3064"/>
                    <a:pt x="3672" y="2952"/>
                  </a:cubicBezTo>
                  <a:cubicBezTo>
                    <a:pt x="3388" y="2850"/>
                    <a:pt x="3084" y="2780"/>
                    <a:pt x="2790" y="2749"/>
                  </a:cubicBezTo>
                  <a:cubicBezTo>
                    <a:pt x="2485" y="2688"/>
                    <a:pt x="2181" y="2536"/>
                    <a:pt x="1908" y="2343"/>
                  </a:cubicBezTo>
                  <a:cubicBezTo>
                    <a:pt x="1633" y="2151"/>
                    <a:pt x="1390" y="1907"/>
                    <a:pt x="1157" y="1653"/>
                  </a:cubicBezTo>
                  <a:lnTo>
                    <a:pt x="1146" y="1653"/>
                  </a:lnTo>
                  <a:cubicBezTo>
                    <a:pt x="995" y="1542"/>
                    <a:pt x="822" y="1481"/>
                    <a:pt x="650" y="1430"/>
                  </a:cubicBezTo>
                  <a:cubicBezTo>
                    <a:pt x="477" y="1380"/>
                    <a:pt x="315" y="1339"/>
                    <a:pt x="143" y="1288"/>
                  </a:cubicBezTo>
                  <a:lnTo>
                    <a:pt x="143" y="1288"/>
                  </a:lnTo>
                  <a:cubicBezTo>
                    <a:pt x="305" y="1360"/>
                    <a:pt x="467" y="1410"/>
                    <a:pt x="629" y="1481"/>
                  </a:cubicBezTo>
                  <a:cubicBezTo>
                    <a:pt x="792" y="1542"/>
                    <a:pt x="954" y="1623"/>
                    <a:pt x="1076" y="1735"/>
                  </a:cubicBezTo>
                  <a:cubicBezTo>
                    <a:pt x="1279" y="2009"/>
                    <a:pt x="1512" y="2273"/>
                    <a:pt x="1775" y="2516"/>
                  </a:cubicBezTo>
                  <a:cubicBezTo>
                    <a:pt x="2050" y="2749"/>
                    <a:pt x="2354" y="2962"/>
                    <a:pt x="2719" y="3064"/>
                  </a:cubicBezTo>
                  <a:lnTo>
                    <a:pt x="2739" y="3064"/>
                  </a:lnTo>
                  <a:cubicBezTo>
                    <a:pt x="3003" y="3125"/>
                    <a:pt x="3267" y="3215"/>
                    <a:pt x="3510" y="3337"/>
                  </a:cubicBezTo>
                  <a:cubicBezTo>
                    <a:pt x="3754" y="3459"/>
                    <a:pt x="3977" y="3611"/>
                    <a:pt x="4189" y="3774"/>
                  </a:cubicBezTo>
                  <a:cubicBezTo>
                    <a:pt x="4615" y="4128"/>
                    <a:pt x="4981" y="4545"/>
                    <a:pt x="5336" y="4991"/>
                  </a:cubicBezTo>
                  <a:lnTo>
                    <a:pt x="5884" y="5660"/>
                  </a:lnTo>
                  <a:cubicBezTo>
                    <a:pt x="5934" y="5711"/>
                    <a:pt x="5975" y="5762"/>
                    <a:pt x="6026" y="5833"/>
                  </a:cubicBezTo>
                  <a:cubicBezTo>
                    <a:pt x="6087" y="5893"/>
                    <a:pt x="6137" y="5954"/>
                    <a:pt x="6198" y="6015"/>
                  </a:cubicBezTo>
                  <a:cubicBezTo>
                    <a:pt x="6208" y="6015"/>
                    <a:pt x="6218" y="6026"/>
                    <a:pt x="6218" y="6035"/>
                  </a:cubicBezTo>
                  <a:cubicBezTo>
                    <a:pt x="6147" y="6046"/>
                    <a:pt x="6066" y="6046"/>
                    <a:pt x="5985" y="6046"/>
                  </a:cubicBezTo>
                  <a:lnTo>
                    <a:pt x="5528" y="6046"/>
                  </a:lnTo>
                  <a:cubicBezTo>
                    <a:pt x="5366" y="6056"/>
                    <a:pt x="5204" y="6096"/>
                    <a:pt x="5052" y="6157"/>
                  </a:cubicBezTo>
                  <a:cubicBezTo>
                    <a:pt x="4748" y="6279"/>
                    <a:pt x="4534" y="6492"/>
                    <a:pt x="4291" y="6655"/>
                  </a:cubicBezTo>
                  <a:cubicBezTo>
                    <a:pt x="4083" y="6806"/>
                    <a:pt x="3832" y="6930"/>
                    <a:pt x="3560" y="6930"/>
                  </a:cubicBezTo>
                  <a:cubicBezTo>
                    <a:pt x="3540" y="6930"/>
                    <a:pt x="3520" y="6929"/>
                    <a:pt x="3500" y="6928"/>
                  </a:cubicBezTo>
                  <a:lnTo>
                    <a:pt x="3500" y="6928"/>
                  </a:lnTo>
                  <a:cubicBezTo>
                    <a:pt x="3571" y="6943"/>
                    <a:pt x="3644" y="6951"/>
                    <a:pt x="3718" y="6951"/>
                  </a:cubicBezTo>
                  <a:cubicBezTo>
                    <a:pt x="3792" y="6951"/>
                    <a:pt x="3865" y="6943"/>
                    <a:pt x="3936" y="6928"/>
                  </a:cubicBezTo>
                  <a:cubicBezTo>
                    <a:pt x="4088" y="6898"/>
                    <a:pt x="4230" y="6837"/>
                    <a:pt x="4362" y="6766"/>
                  </a:cubicBezTo>
                  <a:cubicBezTo>
                    <a:pt x="4636" y="6634"/>
                    <a:pt x="4879" y="6472"/>
                    <a:pt x="5143" y="6411"/>
                  </a:cubicBezTo>
                  <a:cubicBezTo>
                    <a:pt x="5226" y="6391"/>
                    <a:pt x="5309" y="6383"/>
                    <a:pt x="5393" y="6383"/>
                  </a:cubicBezTo>
                  <a:cubicBezTo>
                    <a:pt x="5568" y="6383"/>
                    <a:pt x="5749" y="6417"/>
                    <a:pt x="5954" y="6452"/>
                  </a:cubicBezTo>
                  <a:cubicBezTo>
                    <a:pt x="6050" y="6464"/>
                    <a:pt x="6150" y="6477"/>
                    <a:pt x="6257" y="6477"/>
                  </a:cubicBezTo>
                  <a:cubicBezTo>
                    <a:pt x="6319" y="6477"/>
                    <a:pt x="6384" y="6473"/>
                    <a:pt x="6452" y="6461"/>
                  </a:cubicBezTo>
                  <a:cubicBezTo>
                    <a:pt x="6543" y="6452"/>
                    <a:pt x="6624" y="6431"/>
                    <a:pt x="6715" y="6401"/>
                  </a:cubicBezTo>
                  <a:cubicBezTo>
                    <a:pt x="6969" y="6553"/>
                    <a:pt x="7243" y="6655"/>
                    <a:pt x="7516" y="6736"/>
                  </a:cubicBezTo>
                  <a:cubicBezTo>
                    <a:pt x="7831" y="6817"/>
                    <a:pt x="8145" y="6867"/>
                    <a:pt x="8450" y="6898"/>
                  </a:cubicBezTo>
                  <a:cubicBezTo>
                    <a:pt x="8602" y="6918"/>
                    <a:pt x="8754" y="6928"/>
                    <a:pt x="8906" y="6939"/>
                  </a:cubicBezTo>
                  <a:lnTo>
                    <a:pt x="9342" y="6959"/>
                  </a:lnTo>
                  <a:lnTo>
                    <a:pt x="9393" y="6959"/>
                  </a:lnTo>
                  <a:lnTo>
                    <a:pt x="9434" y="6969"/>
                  </a:lnTo>
                  <a:lnTo>
                    <a:pt x="9515" y="6979"/>
                  </a:lnTo>
                  <a:lnTo>
                    <a:pt x="9687" y="7009"/>
                  </a:lnTo>
                  <a:lnTo>
                    <a:pt x="9860" y="7050"/>
                  </a:lnTo>
                  <a:cubicBezTo>
                    <a:pt x="9910" y="7070"/>
                    <a:pt x="9971" y="7081"/>
                    <a:pt x="10022" y="7111"/>
                  </a:cubicBezTo>
                  <a:lnTo>
                    <a:pt x="10174" y="7171"/>
                  </a:lnTo>
                  <a:cubicBezTo>
                    <a:pt x="10225" y="7192"/>
                    <a:pt x="10275" y="7223"/>
                    <a:pt x="10327" y="7253"/>
                  </a:cubicBezTo>
                  <a:cubicBezTo>
                    <a:pt x="10428" y="7293"/>
                    <a:pt x="10519" y="7374"/>
                    <a:pt x="10611" y="7435"/>
                  </a:cubicBezTo>
                  <a:cubicBezTo>
                    <a:pt x="10793" y="7577"/>
                    <a:pt x="10965" y="7739"/>
                    <a:pt x="11127" y="7933"/>
                  </a:cubicBezTo>
                  <a:cubicBezTo>
                    <a:pt x="11442" y="8308"/>
                    <a:pt x="11726" y="8774"/>
                    <a:pt x="12010" y="9261"/>
                  </a:cubicBezTo>
                  <a:lnTo>
                    <a:pt x="12122" y="9454"/>
                  </a:lnTo>
                  <a:cubicBezTo>
                    <a:pt x="11919" y="9495"/>
                    <a:pt x="11716" y="9556"/>
                    <a:pt x="11523" y="9637"/>
                  </a:cubicBezTo>
                  <a:cubicBezTo>
                    <a:pt x="11452" y="9667"/>
                    <a:pt x="11371" y="9698"/>
                    <a:pt x="11321" y="9728"/>
                  </a:cubicBezTo>
                  <a:lnTo>
                    <a:pt x="11158" y="9819"/>
                  </a:lnTo>
                  <a:lnTo>
                    <a:pt x="10843" y="9982"/>
                  </a:lnTo>
                  <a:cubicBezTo>
                    <a:pt x="10631" y="10093"/>
                    <a:pt x="10448" y="10184"/>
                    <a:pt x="10255" y="10255"/>
                  </a:cubicBezTo>
                  <a:cubicBezTo>
                    <a:pt x="10225" y="10266"/>
                    <a:pt x="10194" y="10266"/>
                    <a:pt x="10164" y="10275"/>
                  </a:cubicBezTo>
                  <a:cubicBezTo>
                    <a:pt x="10144" y="10266"/>
                    <a:pt x="10113" y="10245"/>
                    <a:pt x="10083" y="10235"/>
                  </a:cubicBezTo>
                  <a:cubicBezTo>
                    <a:pt x="9910" y="10154"/>
                    <a:pt x="9738" y="10093"/>
                    <a:pt x="9565" y="10042"/>
                  </a:cubicBezTo>
                  <a:cubicBezTo>
                    <a:pt x="9484" y="10012"/>
                    <a:pt x="9393" y="9991"/>
                    <a:pt x="9312" y="9971"/>
                  </a:cubicBezTo>
                  <a:cubicBezTo>
                    <a:pt x="9211" y="9930"/>
                    <a:pt x="9109" y="9921"/>
                    <a:pt x="9018" y="9910"/>
                  </a:cubicBezTo>
                  <a:cubicBezTo>
                    <a:pt x="8965" y="9907"/>
                    <a:pt x="8916" y="9907"/>
                    <a:pt x="8867" y="9907"/>
                  </a:cubicBezTo>
                  <a:cubicBezTo>
                    <a:pt x="8852" y="9907"/>
                    <a:pt x="8837" y="9907"/>
                    <a:pt x="8822" y="9907"/>
                  </a:cubicBezTo>
                  <a:cubicBezTo>
                    <a:pt x="8718" y="9907"/>
                    <a:pt x="8618" y="9906"/>
                    <a:pt x="8510" y="9880"/>
                  </a:cubicBezTo>
                  <a:lnTo>
                    <a:pt x="8510" y="9880"/>
                  </a:lnTo>
                  <a:cubicBezTo>
                    <a:pt x="8622" y="10012"/>
                    <a:pt x="8794" y="10103"/>
                    <a:pt x="8916" y="10194"/>
                  </a:cubicBezTo>
                  <a:cubicBezTo>
                    <a:pt x="8988" y="10245"/>
                    <a:pt x="9028" y="10296"/>
                    <a:pt x="9069" y="10347"/>
                  </a:cubicBezTo>
                  <a:lnTo>
                    <a:pt x="9220" y="10529"/>
                  </a:lnTo>
                  <a:cubicBezTo>
                    <a:pt x="9089" y="10570"/>
                    <a:pt x="8967" y="10610"/>
                    <a:pt x="8846" y="10661"/>
                  </a:cubicBezTo>
                  <a:cubicBezTo>
                    <a:pt x="8592" y="10773"/>
                    <a:pt x="8348" y="10925"/>
                    <a:pt x="8136" y="11087"/>
                  </a:cubicBezTo>
                  <a:cubicBezTo>
                    <a:pt x="7973" y="11219"/>
                    <a:pt x="7780" y="11341"/>
                    <a:pt x="7577" y="11463"/>
                  </a:cubicBezTo>
                  <a:cubicBezTo>
                    <a:pt x="7466" y="11533"/>
                    <a:pt x="7344" y="11614"/>
                    <a:pt x="7232" y="11695"/>
                  </a:cubicBezTo>
                  <a:cubicBezTo>
                    <a:pt x="7020" y="11777"/>
                    <a:pt x="6776" y="11837"/>
                    <a:pt x="6513" y="11878"/>
                  </a:cubicBezTo>
                  <a:cubicBezTo>
                    <a:pt x="6208" y="11939"/>
                    <a:pt x="5863" y="11990"/>
                    <a:pt x="5539" y="12101"/>
                  </a:cubicBezTo>
                  <a:cubicBezTo>
                    <a:pt x="5357" y="12167"/>
                    <a:pt x="5166" y="12196"/>
                    <a:pt x="4964" y="12196"/>
                  </a:cubicBezTo>
                  <a:cubicBezTo>
                    <a:pt x="4883" y="12196"/>
                    <a:pt x="4801" y="12191"/>
                    <a:pt x="4717" y="12182"/>
                  </a:cubicBezTo>
                  <a:cubicBezTo>
                    <a:pt x="4423" y="12152"/>
                    <a:pt x="4108" y="12081"/>
                    <a:pt x="3794" y="12020"/>
                  </a:cubicBezTo>
                  <a:cubicBezTo>
                    <a:pt x="3186" y="11909"/>
                    <a:pt x="2557" y="11695"/>
                    <a:pt x="1897" y="11686"/>
                  </a:cubicBezTo>
                  <a:cubicBezTo>
                    <a:pt x="1872" y="11685"/>
                    <a:pt x="1847" y="11684"/>
                    <a:pt x="1822" y="11684"/>
                  </a:cubicBezTo>
                  <a:cubicBezTo>
                    <a:pt x="1523" y="11684"/>
                    <a:pt x="1224" y="11741"/>
                    <a:pt x="934" y="11797"/>
                  </a:cubicBezTo>
                  <a:cubicBezTo>
                    <a:pt x="745" y="11835"/>
                    <a:pt x="553" y="11861"/>
                    <a:pt x="359" y="11861"/>
                  </a:cubicBezTo>
                  <a:cubicBezTo>
                    <a:pt x="240" y="11861"/>
                    <a:pt x="120" y="11851"/>
                    <a:pt x="1" y="11828"/>
                  </a:cubicBezTo>
                  <a:lnTo>
                    <a:pt x="1" y="11828"/>
                  </a:lnTo>
                  <a:cubicBezTo>
                    <a:pt x="206" y="11889"/>
                    <a:pt x="422" y="11914"/>
                    <a:pt x="640" y="11914"/>
                  </a:cubicBezTo>
                  <a:cubicBezTo>
                    <a:pt x="744" y="11914"/>
                    <a:pt x="849" y="11908"/>
                    <a:pt x="954" y="11898"/>
                  </a:cubicBezTo>
                  <a:cubicBezTo>
                    <a:pt x="1142" y="11880"/>
                    <a:pt x="1331" y="11866"/>
                    <a:pt x="1517" y="11866"/>
                  </a:cubicBezTo>
                  <a:cubicBezTo>
                    <a:pt x="1642" y="11866"/>
                    <a:pt x="1765" y="11872"/>
                    <a:pt x="1887" y="11889"/>
                  </a:cubicBezTo>
                  <a:cubicBezTo>
                    <a:pt x="2496" y="11959"/>
                    <a:pt x="3074" y="12223"/>
                    <a:pt x="3693" y="12416"/>
                  </a:cubicBezTo>
                  <a:cubicBezTo>
                    <a:pt x="4007" y="12507"/>
                    <a:pt x="4301" y="12608"/>
                    <a:pt x="4636" y="12680"/>
                  </a:cubicBezTo>
                  <a:cubicBezTo>
                    <a:pt x="4820" y="12718"/>
                    <a:pt x="5015" y="12742"/>
                    <a:pt x="5213" y="12742"/>
                  </a:cubicBezTo>
                  <a:cubicBezTo>
                    <a:pt x="5376" y="12742"/>
                    <a:pt x="5541" y="12726"/>
                    <a:pt x="5701" y="12689"/>
                  </a:cubicBezTo>
                  <a:cubicBezTo>
                    <a:pt x="5945" y="12629"/>
                    <a:pt x="6188" y="12608"/>
                    <a:pt x="6461" y="12588"/>
                  </a:cubicBezTo>
                  <a:lnTo>
                    <a:pt x="6461" y="12588"/>
                  </a:lnTo>
                  <a:cubicBezTo>
                    <a:pt x="6452" y="12608"/>
                    <a:pt x="6441" y="12619"/>
                    <a:pt x="6441" y="12629"/>
                  </a:cubicBezTo>
                  <a:cubicBezTo>
                    <a:pt x="6319" y="12852"/>
                    <a:pt x="6218" y="13065"/>
                    <a:pt x="6117" y="13268"/>
                  </a:cubicBezTo>
                  <a:cubicBezTo>
                    <a:pt x="6005" y="13460"/>
                    <a:pt x="5893" y="13663"/>
                    <a:pt x="5762" y="13805"/>
                  </a:cubicBezTo>
                  <a:lnTo>
                    <a:pt x="5670" y="13897"/>
                  </a:lnTo>
                  <a:cubicBezTo>
                    <a:pt x="5661" y="13907"/>
                    <a:pt x="5650" y="13917"/>
                    <a:pt x="5630" y="13927"/>
                  </a:cubicBezTo>
                  <a:lnTo>
                    <a:pt x="5620" y="13938"/>
                  </a:lnTo>
                  <a:cubicBezTo>
                    <a:pt x="5620" y="13947"/>
                    <a:pt x="5579" y="13947"/>
                    <a:pt x="5528" y="13958"/>
                  </a:cubicBezTo>
                  <a:lnTo>
                    <a:pt x="5386" y="13958"/>
                  </a:lnTo>
                  <a:cubicBezTo>
                    <a:pt x="5275" y="13947"/>
                    <a:pt x="5153" y="13938"/>
                    <a:pt x="5032" y="13927"/>
                  </a:cubicBezTo>
                  <a:cubicBezTo>
                    <a:pt x="4971" y="13927"/>
                    <a:pt x="4899" y="13917"/>
                    <a:pt x="4829" y="13917"/>
                  </a:cubicBezTo>
                  <a:cubicBezTo>
                    <a:pt x="4798" y="13917"/>
                    <a:pt x="4748" y="13927"/>
                    <a:pt x="4717" y="13927"/>
                  </a:cubicBezTo>
                  <a:lnTo>
                    <a:pt x="4626" y="13938"/>
                  </a:lnTo>
                  <a:cubicBezTo>
                    <a:pt x="4372" y="13958"/>
                    <a:pt x="4129" y="13998"/>
                    <a:pt x="3875" y="14069"/>
                  </a:cubicBezTo>
                  <a:cubicBezTo>
                    <a:pt x="3632" y="14130"/>
                    <a:pt x="3398" y="14222"/>
                    <a:pt x="3175" y="14303"/>
                  </a:cubicBezTo>
                  <a:cubicBezTo>
                    <a:pt x="2719" y="14485"/>
                    <a:pt x="2273" y="14698"/>
                    <a:pt x="1856" y="14982"/>
                  </a:cubicBezTo>
                  <a:cubicBezTo>
                    <a:pt x="1654" y="15114"/>
                    <a:pt x="1461" y="15276"/>
                    <a:pt x="1279" y="15449"/>
                  </a:cubicBezTo>
                  <a:cubicBezTo>
                    <a:pt x="1197" y="15540"/>
                    <a:pt x="1106" y="15631"/>
                    <a:pt x="1025" y="15723"/>
                  </a:cubicBezTo>
                  <a:cubicBezTo>
                    <a:pt x="984" y="15773"/>
                    <a:pt x="954" y="15824"/>
                    <a:pt x="913" y="15875"/>
                  </a:cubicBezTo>
                  <a:cubicBezTo>
                    <a:pt x="873" y="15926"/>
                    <a:pt x="853" y="15987"/>
                    <a:pt x="812" y="16037"/>
                  </a:cubicBezTo>
                  <a:cubicBezTo>
                    <a:pt x="578" y="16483"/>
                    <a:pt x="477" y="16960"/>
                    <a:pt x="406" y="17437"/>
                  </a:cubicBezTo>
                  <a:cubicBezTo>
                    <a:pt x="335" y="17924"/>
                    <a:pt x="315" y="18401"/>
                    <a:pt x="335" y="18877"/>
                  </a:cubicBezTo>
                  <a:cubicBezTo>
                    <a:pt x="355" y="18401"/>
                    <a:pt x="416" y="17924"/>
                    <a:pt x="508" y="17457"/>
                  </a:cubicBezTo>
                  <a:cubicBezTo>
                    <a:pt x="609" y="17001"/>
                    <a:pt x="761" y="16534"/>
                    <a:pt x="1004" y="16149"/>
                  </a:cubicBezTo>
                  <a:cubicBezTo>
                    <a:pt x="1035" y="16108"/>
                    <a:pt x="1065" y="16057"/>
                    <a:pt x="1106" y="16017"/>
                  </a:cubicBezTo>
                  <a:cubicBezTo>
                    <a:pt x="1137" y="15966"/>
                    <a:pt x="1167" y="15926"/>
                    <a:pt x="1207" y="15885"/>
                  </a:cubicBezTo>
                  <a:cubicBezTo>
                    <a:pt x="1288" y="15804"/>
                    <a:pt x="1380" y="15723"/>
                    <a:pt x="1461" y="15651"/>
                  </a:cubicBezTo>
                  <a:cubicBezTo>
                    <a:pt x="1644" y="15500"/>
                    <a:pt x="1836" y="15367"/>
                    <a:pt x="2029" y="15256"/>
                  </a:cubicBezTo>
                  <a:cubicBezTo>
                    <a:pt x="2435" y="15022"/>
                    <a:pt x="2871" y="14850"/>
                    <a:pt x="3317" y="14718"/>
                  </a:cubicBezTo>
                  <a:cubicBezTo>
                    <a:pt x="3540" y="14648"/>
                    <a:pt x="3763" y="14587"/>
                    <a:pt x="3987" y="14546"/>
                  </a:cubicBezTo>
                  <a:cubicBezTo>
                    <a:pt x="4210" y="14506"/>
                    <a:pt x="4433" y="14485"/>
                    <a:pt x="4656" y="14475"/>
                  </a:cubicBezTo>
                  <a:lnTo>
                    <a:pt x="4748" y="14475"/>
                  </a:lnTo>
                  <a:cubicBezTo>
                    <a:pt x="4778" y="14475"/>
                    <a:pt x="4788" y="14475"/>
                    <a:pt x="4809" y="14485"/>
                  </a:cubicBezTo>
                  <a:cubicBezTo>
                    <a:pt x="4859" y="14485"/>
                    <a:pt x="4910" y="14495"/>
                    <a:pt x="4971" y="14495"/>
                  </a:cubicBezTo>
                  <a:cubicBezTo>
                    <a:pt x="5082" y="14515"/>
                    <a:pt x="5204" y="14536"/>
                    <a:pt x="5336" y="14556"/>
                  </a:cubicBezTo>
                  <a:cubicBezTo>
                    <a:pt x="5402" y="14561"/>
                    <a:pt x="5465" y="14569"/>
                    <a:pt x="5540" y="14569"/>
                  </a:cubicBezTo>
                  <a:cubicBezTo>
                    <a:pt x="5615" y="14569"/>
                    <a:pt x="5701" y="14561"/>
                    <a:pt x="5812" y="14536"/>
                  </a:cubicBezTo>
                  <a:cubicBezTo>
                    <a:pt x="5833" y="14526"/>
                    <a:pt x="5873" y="14515"/>
                    <a:pt x="5893" y="14506"/>
                  </a:cubicBezTo>
                  <a:lnTo>
                    <a:pt x="5954" y="14475"/>
                  </a:lnTo>
                  <a:cubicBezTo>
                    <a:pt x="5995" y="14454"/>
                    <a:pt x="6035" y="14434"/>
                    <a:pt x="6066" y="14404"/>
                  </a:cubicBezTo>
                  <a:cubicBezTo>
                    <a:pt x="6127" y="14353"/>
                    <a:pt x="6188" y="14303"/>
                    <a:pt x="6238" y="14252"/>
                  </a:cubicBezTo>
                  <a:cubicBezTo>
                    <a:pt x="6441" y="14049"/>
                    <a:pt x="6583" y="13836"/>
                    <a:pt x="6725" y="13623"/>
                  </a:cubicBezTo>
                  <a:cubicBezTo>
                    <a:pt x="6857" y="13420"/>
                    <a:pt x="6979" y="13207"/>
                    <a:pt x="7101" y="13004"/>
                  </a:cubicBezTo>
                  <a:cubicBezTo>
                    <a:pt x="7223" y="12811"/>
                    <a:pt x="7324" y="12680"/>
                    <a:pt x="7476" y="12558"/>
                  </a:cubicBezTo>
                  <a:cubicBezTo>
                    <a:pt x="7628" y="12436"/>
                    <a:pt x="7811" y="12335"/>
                    <a:pt x="8014" y="12223"/>
                  </a:cubicBezTo>
                  <a:cubicBezTo>
                    <a:pt x="8217" y="12112"/>
                    <a:pt x="8450" y="12000"/>
                    <a:pt x="8673" y="11848"/>
                  </a:cubicBezTo>
                  <a:cubicBezTo>
                    <a:pt x="8855" y="11726"/>
                    <a:pt x="9018" y="11645"/>
                    <a:pt x="9211" y="11574"/>
                  </a:cubicBezTo>
                  <a:cubicBezTo>
                    <a:pt x="9403" y="11513"/>
                    <a:pt x="9606" y="11472"/>
                    <a:pt x="9819" y="11432"/>
                  </a:cubicBezTo>
                  <a:lnTo>
                    <a:pt x="9982" y="11411"/>
                  </a:lnTo>
                  <a:cubicBezTo>
                    <a:pt x="10052" y="11402"/>
                    <a:pt x="10113" y="11391"/>
                    <a:pt x="10185" y="11381"/>
                  </a:cubicBezTo>
                  <a:cubicBezTo>
                    <a:pt x="10316" y="11361"/>
                    <a:pt x="10448" y="11330"/>
                    <a:pt x="10590" y="11290"/>
                  </a:cubicBezTo>
                  <a:cubicBezTo>
                    <a:pt x="10854" y="11219"/>
                    <a:pt x="11107" y="11118"/>
                    <a:pt x="11330" y="11016"/>
                  </a:cubicBezTo>
                  <a:lnTo>
                    <a:pt x="11665" y="10874"/>
                  </a:lnTo>
                  <a:lnTo>
                    <a:pt x="11828" y="10803"/>
                  </a:lnTo>
                  <a:cubicBezTo>
                    <a:pt x="11878" y="10783"/>
                    <a:pt x="11909" y="10773"/>
                    <a:pt x="11959" y="10752"/>
                  </a:cubicBezTo>
                  <a:cubicBezTo>
                    <a:pt x="12167" y="10683"/>
                    <a:pt x="12404" y="10652"/>
                    <a:pt x="12652" y="10652"/>
                  </a:cubicBezTo>
                  <a:cubicBezTo>
                    <a:pt x="12768" y="10652"/>
                    <a:pt x="12885" y="10658"/>
                    <a:pt x="13004" y="10671"/>
                  </a:cubicBezTo>
                  <a:cubicBezTo>
                    <a:pt x="13014" y="10671"/>
                    <a:pt x="13014" y="10681"/>
                    <a:pt x="13025" y="10681"/>
                  </a:cubicBezTo>
                  <a:lnTo>
                    <a:pt x="13014" y="10671"/>
                  </a:lnTo>
                  <a:cubicBezTo>
                    <a:pt x="13045" y="10671"/>
                    <a:pt x="13065" y="10671"/>
                    <a:pt x="13095" y="10681"/>
                  </a:cubicBezTo>
                  <a:cubicBezTo>
                    <a:pt x="13501" y="10732"/>
                    <a:pt x="13917" y="10843"/>
                    <a:pt x="14303" y="11006"/>
                  </a:cubicBezTo>
                  <a:cubicBezTo>
                    <a:pt x="14394" y="11046"/>
                    <a:pt x="14495" y="11087"/>
                    <a:pt x="14587" y="11138"/>
                  </a:cubicBezTo>
                  <a:lnTo>
                    <a:pt x="14657" y="11179"/>
                  </a:lnTo>
                  <a:lnTo>
                    <a:pt x="14688" y="11188"/>
                  </a:lnTo>
                  <a:lnTo>
                    <a:pt x="14708" y="11209"/>
                  </a:lnTo>
                  <a:cubicBezTo>
                    <a:pt x="14729" y="11209"/>
                    <a:pt x="14739" y="11219"/>
                    <a:pt x="14759" y="11239"/>
                  </a:cubicBezTo>
                  <a:lnTo>
                    <a:pt x="14820" y="11269"/>
                  </a:lnTo>
                  <a:cubicBezTo>
                    <a:pt x="14941" y="11361"/>
                    <a:pt x="15083" y="11463"/>
                    <a:pt x="15236" y="11584"/>
                  </a:cubicBezTo>
                  <a:cubicBezTo>
                    <a:pt x="15205" y="11605"/>
                    <a:pt x="15165" y="11635"/>
                    <a:pt x="15124" y="11665"/>
                  </a:cubicBezTo>
                  <a:cubicBezTo>
                    <a:pt x="15053" y="11726"/>
                    <a:pt x="14962" y="11797"/>
                    <a:pt x="14901" y="11878"/>
                  </a:cubicBezTo>
                  <a:cubicBezTo>
                    <a:pt x="14840" y="11949"/>
                    <a:pt x="14790" y="12031"/>
                    <a:pt x="14739" y="12112"/>
                  </a:cubicBezTo>
                  <a:cubicBezTo>
                    <a:pt x="14657" y="12263"/>
                    <a:pt x="14587" y="12405"/>
                    <a:pt x="14485" y="12547"/>
                  </a:cubicBezTo>
                  <a:cubicBezTo>
                    <a:pt x="14648" y="12487"/>
                    <a:pt x="14799" y="12396"/>
                    <a:pt x="14952" y="12324"/>
                  </a:cubicBezTo>
                  <a:cubicBezTo>
                    <a:pt x="15023" y="12294"/>
                    <a:pt x="15094" y="12263"/>
                    <a:pt x="15165" y="12243"/>
                  </a:cubicBezTo>
                  <a:cubicBezTo>
                    <a:pt x="15236" y="12233"/>
                    <a:pt x="15297" y="12223"/>
                    <a:pt x="15367" y="12223"/>
                  </a:cubicBezTo>
                  <a:cubicBezTo>
                    <a:pt x="15459" y="12213"/>
                    <a:pt x="15550" y="12213"/>
                    <a:pt x="15651" y="12213"/>
                  </a:cubicBezTo>
                  <a:lnTo>
                    <a:pt x="15845" y="12213"/>
                  </a:lnTo>
                  <a:cubicBezTo>
                    <a:pt x="15935" y="12213"/>
                    <a:pt x="16027" y="12213"/>
                    <a:pt x="16129" y="12203"/>
                  </a:cubicBezTo>
                  <a:cubicBezTo>
                    <a:pt x="16321" y="12315"/>
                    <a:pt x="16524" y="12426"/>
                    <a:pt x="16757" y="12517"/>
                  </a:cubicBezTo>
                  <a:cubicBezTo>
                    <a:pt x="17026" y="12619"/>
                    <a:pt x="17337" y="12712"/>
                    <a:pt x="17713" y="12712"/>
                  </a:cubicBezTo>
                  <a:cubicBezTo>
                    <a:pt x="17749" y="12712"/>
                    <a:pt x="17785" y="12712"/>
                    <a:pt x="17822" y="12710"/>
                  </a:cubicBezTo>
                  <a:cubicBezTo>
                    <a:pt x="18036" y="12689"/>
                    <a:pt x="18248" y="12639"/>
                    <a:pt x="18462" y="12547"/>
                  </a:cubicBezTo>
                  <a:cubicBezTo>
                    <a:pt x="18664" y="12457"/>
                    <a:pt x="18847" y="12324"/>
                    <a:pt x="18999" y="12182"/>
                  </a:cubicBezTo>
                  <a:lnTo>
                    <a:pt x="17761" y="10945"/>
                  </a:lnTo>
                  <a:cubicBezTo>
                    <a:pt x="17711" y="10996"/>
                    <a:pt x="17721" y="11006"/>
                    <a:pt x="17670" y="11026"/>
                  </a:cubicBezTo>
                  <a:cubicBezTo>
                    <a:pt x="17657" y="11028"/>
                    <a:pt x="17639" y="11030"/>
                    <a:pt x="17618" y="11030"/>
                  </a:cubicBezTo>
                  <a:cubicBezTo>
                    <a:pt x="17548" y="11030"/>
                    <a:pt x="17443" y="11015"/>
                    <a:pt x="17325" y="10976"/>
                  </a:cubicBezTo>
                  <a:cubicBezTo>
                    <a:pt x="17001" y="10884"/>
                    <a:pt x="16615" y="10661"/>
                    <a:pt x="16230" y="10408"/>
                  </a:cubicBezTo>
                  <a:cubicBezTo>
                    <a:pt x="16027" y="10286"/>
                    <a:pt x="15834" y="10154"/>
                    <a:pt x="15581" y="10012"/>
                  </a:cubicBezTo>
                  <a:cubicBezTo>
                    <a:pt x="15550" y="9991"/>
                    <a:pt x="15520" y="9971"/>
                    <a:pt x="15479" y="9961"/>
                  </a:cubicBezTo>
                  <a:cubicBezTo>
                    <a:pt x="15449" y="9941"/>
                    <a:pt x="15419" y="9921"/>
                    <a:pt x="15378" y="9900"/>
                  </a:cubicBezTo>
                  <a:lnTo>
                    <a:pt x="15317" y="9880"/>
                  </a:lnTo>
                  <a:lnTo>
                    <a:pt x="15266" y="9860"/>
                  </a:lnTo>
                  <a:lnTo>
                    <a:pt x="15175" y="9819"/>
                  </a:lnTo>
                  <a:cubicBezTo>
                    <a:pt x="15053" y="9768"/>
                    <a:pt x="14921" y="9718"/>
                    <a:pt x="14790" y="9677"/>
                  </a:cubicBezTo>
                  <a:cubicBezTo>
                    <a:pt x="14637" y="9626"/>
                    <a:pt x="14485" y="9586"/>
                    <a:pt x="14333" y="9545"/>
                  </a:cubicBezTo>
                  <a:cubicBezTo>
                    <a:pt x="14323" y="9525"/>
                    <a:pt x="14303" y="9504"/>
                    <a:pt x="14292" y="9495"/>
                  </a:cubicBezTo>
                  <a:cubicBezTo>
                    <a:pt x="14201" y="9403"/>
                    <a:pt x="14130" y="9362"/>
                    <a:pt x="14080" y="9322"/>
                  </a:cubicBezTo>
                  <a:cubicBezTo>
                    <a:pt x="13988" y="9261"/>
                    <a:pt x="13938" y="9231"/>
                    <a:pt x="13927" y="9231"/>
                  </a:cubicBezTo>
                  <a:lnTo>
                    <a:pt x="13826" y="9099"/>
                  </a:lnTo>
                  <a:lnTo>
                    <a:pt x="13318" y="8399"/>
                  </a:lnTo>
                  <a:cubicBezTo>
                    <a:pt x="13014" y="7973"/>
                    <a:pt x="12680" y="7527"/>
                    <a:pt x="12274" y="7111"/>
                  </a:cubicBezTo>
                  <a:cubicBezTo>
                    <a:pt x="12182" y="6959"/>
                    <a:pt x="12101" y="6817"/>
                    <a:pt x="12040" y="6705"/>
                  </a:cubicBezTo>
                  <a:lnTo>
                    <a:pt x="12010" y="6644"/>
                  </a:lnTo>
                  <a:cubicBezTo>
                    <a:pt x="12010" y="6634"/>
                    <a:pt x="12010" y="6634"/>
                    <a:pt x="12000" y="6634"/>
                  </a:cubicBezTo>
                  <a:lnTo>
                    <a:pt x="12000" y="6614"/>
                  </a:lnTo>
                  <a:lnTo>
                    <a:pt x="11990" y="6573"/>
                  </a:lnTo>
                  <a:cubicBezTo>
                    <a:pt x="11970" y="6441"/>
                    <a:pt x="11929" y="6330"/>
                    <a:pt x="11889" y="6218"/>
                  </a:cubicBezTo>
                  <a:cubicBezTo>
                    <a:pt x="11797" y="6005"/>
                    <a:pt x="11686" y="5843"/>
                    <a:pt x="11584" y="5691"/>
                  </a:cubicBezTo>
                  <a:cubicBezTo>
                    <a:pt x="11483" y="5548"/>
                    <a:pt x="11402" y="5427"/>
                    <a:pt x="11341" y="5295"/>
                  </a:cubicBezTo>
                  <a:cubicBezTo>
                    <a:pt x="11310" y="5234"/>
                    <a:pt x="11290" y="5174"/>
                    <a:pt x="11260" y="5092"/>
                  </a:cubicBezTo>
                  <a:cubicBezTo>
                    <a:pt x="11239" y="5011"/>
                    <a:pt x="11209" y="4920"/>
                    <a:pt x="11168" y="4829"/>
                  </a:cubicBezTo>
                  <a:lnTo>
                    <a:pt x="11118" y="4696"/>
                  </a:lnTo>
                  <a:lnTo>
                    <a:pt x="11067" y="4565"/>
                  </a:lnTo>
                  <a:cubicBezTo>
                    <a:pt x="11046" y="4524"/>
                    <a:pt x="11016" y="4464"/>
                    <a:pt x="10976" y="4392"/>
                  </a:cubicBezTo>
                  <a:cubicBezTo>
                    <a:pt x="10935" y="4322"/>
                    <a:pt x="10884" y="4281"/>
                    <a:pt x="10854" y="4250"/>
                  </a:cubicBezTo>
                  <a:cubicBezTo>
                    <a:pt x="10722" y="4119"/>
                    <a:pt x="10590" y="4007"/>
                    <a:pt x="10469" y="3885"/>
                  </a:cubicBezTo>
                  <a:lnTo>
                    <a:pt x="10377" y="3804"/>
                  </a:lnTo>
                  <a:lnTo>
                    <a:pt x="10367" y="3794"/>
                  </a:lnTo>
                  <a:cubicBezTo>
                    <a:pt x="10347" y="3733"/>
                    <a:pt x="10327" y="3652"/>
                    <a:pt x="10316" y="3571"/>
                  </a:cubicBezTo>
                  <a:lnTo>
                    <a:pt x="10266" y="3327"/>
                  </a:lnTo>
                  <a:cubicBezTo>
                    <a:pt x="10255" y="3256"/>
                    <a:pt x="10255" y="3185"/>
                    <a:pt x="10255" y="3104"/>
                  </a:cubicBezTo>
                  <a:cubicBezTo>
                    <a:pt x="10255" y="2789"/>
                    <a:pt x="10357" y="2445"/>
                    <a:pt x="10347" y="2049"/>
                  </a:cubicBezTo>
                  <a:cubicBezTo>
                    <a:pt x="10347" y="1856"/>
                    <a:pt x="10275" y="1664"/>
                    <a:pt x="10205" y="1502"/>
                  </a:cubicBezTo>
                  <a:cubicBezTo>
                    <a:pt x="10133" y="1339"/>
                    <a:pt x="10063" y="1197"/>
                    <a:pt x="10052" y="1035"/>
                  </a:cubicBezTo>
                  <a:cubicBezTo>
                    <a:pt x="10032" y="700"/>
                    <a:pt x="10073" y="345"/>
                    <a:pt x="10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663" name="Google Shape;28663;p29"/>
            <p:cNvGrpSpPr/>
            <p:nvPr/>
          </p:nvGrpSpPr>
          <p:grpSpPr>
            <a:xfrm>
              <a:off x="3842135" y="885102"/>
              <a:ext cx="104549" cy="110368"/>
              <a:chOff x="2193097" y="745802"/>
              <a:chExt cx="104549" cy="110368"/>
            </a:xfrm>
          </p:grpSpPr>
          <p:sp>
            <p:nvSpPr>
              <p:cNvPr id="28664" name="Google Shape;28664;p29"/>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5" name="Google Shape;28665;p29"/>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6" name="Google Shape;28666;p29"/>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7" name="Google Shape;28667;p29"/>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8" name="Google Shape;28668;p29"/>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9" name="Google Shape;28669;p29"/>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0" name="Google Shape;28670;p29"/>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1" name="Google Shape;28671;p29"/>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2" name="Google Shape;28672;p29"/>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3" name="Google Shape;28673;p29"/>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4" name="Google Shape;28674;p29"/>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5" name="Google Shape;28675;p29"/>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6" name="Google Shape;28676;p29"/>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7" name="Google Shape;28677;p29"/>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78" name="Google Shape;28678;p29"/>
            <p:cNvGrpSpPr/>
            <p:nvPr/>
          </p:nvGrpSpPr>
          <p:grpSpPr>
            <a:xfrm>
              <a:off x="4401460" y="1032427"/>
              <a:ext cx="104549" cy="110368"/>
              <a:chOff x="2193097" y="745802"/>
              <a:chExt cx="104549" cy="110368"/>
            </a:xfrm>
          </p:grpSpPr>
          <p:sp>
            <p:nvSpPr>
              <p:cNvPr id="28679" name="Google Shape;28679;p29"/>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0" name="Google Shape;28680;p29"/>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1" name="Google Shape;28681;p29"/>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2" name="Google Shape;28682;p29"/>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3" name="Google Shape;28683;p29"/>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4" name="Google Shape;28684;p29"/>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5" name="Google Shape;28685;p29"/>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6" name="Google Shape;28686;p29"/>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7" name="Google Shape;28687;p29"/>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8" name="Google Shape;28688;p29"/>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9" name="Google Shape;28689;p29"/>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0" name="Google Shape;28690;p29"/>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1" name="Google Shape;28691;p29"/>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2" name="Google Shape;28692;p29"/>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93" name="Google Shape;28693;p29"/>
            <p:cNvGrpSpPr/>
            <p:nvPr/>
          </p:nvGrpSpPr>
          <p:grpSpPr>
            <a:xfrm>
              <a:off x="4530835" y="612490"/>
              <a:ext cx="104549" cy="110368"/>
              <a:chOff x="2193097" y="745802"/>
              <a:chExt cx="104549" cy="110368"/>
            </a:xfrm>
          </p:grpSpPr>
          <p:sp>
            <p:nvSpPr>
              <p:cNvPr id="28694" name="Google Shape;28694;p29"/>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5" name="Google Shape;28695;p29"/>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6" name="Google Shape;28696;p29"/>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7" name="Google Shape;28697;p29"/>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8" name="Google Shape;28698;p29"/>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9" name="Google Shape;28699;p29"/>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0" name="Google Shape;28700;p29"/>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1" name="Google Shape;28701;p29"/>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2" name="Google Shape;28702;p29"/>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3" name="Google Shape;28703;p29"/>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4" name="Google Shape;28704;p29"/>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5" name="Google Shape;28705;p29"/>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6" name="Google Shape;28706;p29"/>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7" name="Google Shape;28707;p29"/>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08" name="Google Shape;28708;p29"/>
            <p:cNvGrpSpPr/>
            <p:nvPr/>
          </p:nvGrpSpPr>
          <p:grpSpPr>
            <a:xfrm>
              <a:off x="4445660" y="412877"/>
              <a:ext cx="104549" cy="110368"/>
              <a:chOff x="2193097" y="745802"/>
              <a:chExt cx="104549" cy="110368"/>
            </a:xfrm>
          </p:grpSpPr>
          <p:sp>
            <p:nvSpPr>
              <p:cNvPr id="28709" name="Google Shape;28709;p29"/>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0" name="Google Shape;28710;p29"/>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1" name="Google Shape;28711;p29"/>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2" name="Google Shape;28712;p29"/>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3" name="Google Shape;28713;p29"/>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4" name="Google Shape;28714;p29"/>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5" name="Google Shape;28715;p29"/>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6" name="Google Shape;28716;p29"/>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7" name="Google Shape;28717;p29"/>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8" name="Google Shape;28718;p29"/>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9" name="Google Shape;28719;p29"/>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0" name="Google Shape;28720;p29"/>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1" name="Google Shape;28721;p29"/>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2" name="Google Shape;28722;p29"/>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23" name="Google Shape;28723;p29"/>
            <p:cNvGrpSpPr/>
            <p:nvPr/>
          </p:nvGrpSpPr>
          <p:grpSpPr>
            <a:xfrm>
              <a:off x="3992360" y="347377"/>
              <a:ext cx="104549" cy="110368"/>
              <a:chOff x="2193097" y="745802"/>
              <a:chExt cx="104549" cy="110368"/>
            </a:xfrm>
          </p:grpSpPr>
          <p:sp>
            <p:nvSpPr>
              <p:cNvPr id="28724" name="Google Shape;28724;p29"/>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5" name="Google Shape;28725;p29"/>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6" name="Google Shape;28726;p29"/>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7" name="Google Shape;28727;p29"/>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8" name="Google Shape;28728;p29"/>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9" name="Google Shape;28729;p29"/>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0" name="Google Shape;28730;p29"/>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1" name="Google Shape;28731;p29"/>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2" name="Google Shape;28732;p29"/>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3" name="Google Shape;28733;p29"/>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4" name="Google Shape;28734;p29"/>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5" name="Google Shape;28735;p29"/>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6" name="Google Shape;28736;p29"/>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7" name="Google Shape;28737;p29"/>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38" name="Google Shape;28738;p29"/>
            <p:cNvGrpSpPr/>
            <p:nvPr/>
          </p:nvGrpSpPr>
          <p:grpSpPr>
            <a:xfrm>
              <a:off x="4137972" y="261990"/>
              <a:ext cx="104549" cy="110368"/>
              <a:chOff x="2193097" y="745802"/>
              <a:chExt cx="104549" cy="110368"/>
            </a:xfrm>
          </p:grpSpPr>
          <p:sp>
            <p:nvSpPr>
              <p:cNvPr id="28739" name="Google Shape;28739;p29"/>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0" name="Google Shape;28740;p29"/>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1" name="Google Shape;28741;p29"/>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2" name="Google Shape;28742;p29"/>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3" name="Google Shape;28743;p29"/>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4" name="Google Shape;28744;p29"/>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5" name="Google Shape;28745;p29"/>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6" name="Google Shape;28746;p29"/>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7" name="Google Shape;28747;p29"/>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8" name="Google Shape;28748;p29"/>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9" name="Google Shape;28749;p29"/>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0" name="Google Shape;28750;p29"/>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1" name="Google Shape;28751;p29"/>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2" name="Google Shape;28752;p29"/>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53" name="Google Shape;28753;p29"/>
            <p:cNvGrpSpPr/>
            <p:nvPr/>
          </p:nvGrpSpPr>
          <p:grpSpPr>
            <a:xfrm>
              <a:off x="3856660" y="92402"/>
              <a:ext cx="104549" cy="110368"/>
              <a:chOff x="2193097" y="745802"/>
              <a:chExt cx="104549" cy="110368"/>
            </a:xfrm>
          </p:grpSpPr>
          <p:sp>
            <p:nvSpPr>
              <p:cNvPr id="28754" name="Google Shape;28754;p29"/>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5" name="Google Shape;28755;p29"/>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6" name="Google Shape;28756;p29"/>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7" name="Google Shape;28757;p29"/>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8" name="Google Shape;28758;p29"/>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9" name="Google Shape;28759;p29"/>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0" name="Google Shape;28760;p29"/>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1" name="Google Shape;28761;p29"/>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2" name="Google Shape;28762;p29"/>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3" name="Google Shape;28763;p29"/>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4" name="Google Shape;28764;p29"/>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5" name="Google Shape;28765;p29"/>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6" name="Google Shape;28766;p29"/>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7" name="Google Shape;28767;p29"/>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68" name="Google Shape;28768;p29"/>
            <p:cNvGrpSpPr/>
            <p:nvPr/>
          </p:nvGrpSpPr>
          <p:grpSpPr>
            <a:xfrm>
              <a:off x="4298835" y="53527"/>
              <a:ext cx="104549" cy="110368"/>
              <a:chOff x="2193097" y="745802"/>
              <a:chExt cx="104549" cy="110368"/>
            </a:xfrm>
          </p:grpSpPr>
          <p:sp>
            <p:nvSpPr>
              <p:cNvPr id="28769" name="Google Shape;28769;p29"/>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0" name="Google Shape;28770;p29"/>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1" name="Google Shape;28771;p29"/>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2" name="Google Shape;28772;p29"/>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3" name="Google Shape;28773;p29"/>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4" name="Google Shape;28774;p29"/>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5" name="Google Shape;28775;p29"/>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6" name="Google Shape;28776;p29"/>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7" name="Google Shape;28777;p29"/>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8" name="Google Shape;28778;p29"/>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9" name="Google Shape;28779;p29"/>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0" name="Google Shape;28780;p29"/>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1" name="Google Shape;28781;p29"/>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2" name="Google Shape;28782;p29"/>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83" name="Google Shape;28783;p29"/>
            <p:cNvGrpSpPr/>
            <p:nvPr/>
          </p:nvGrpSpPr>
          <p:grpSpPr>
            <a:xfrm>
              <a:off x="4125418" y="1166013"/>
              <a:ext cx="56090" cy="54611"/>
              <a:chOff x="2070280" y="1284575"/>
              <a:chExt cx="56090" cy="54611"/>
            </a:xfrm>
          </p:grpSpPr>
          <p:sp>
            <p:nvSpPr>
              <p:cNvPr id="28784" name="Google Shape;28784;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5" name="Google Shape;28785;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6" name="Google Shape;28786;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7" name="Google Shape;28787;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8" name="Google Shape;28788;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9" name="Google Shape;28789;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0" name="Google Shape;28790;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1" name="Google Shape;28791;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2" name="Google Shape;28792;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3" name="Google Shape;28793;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4" name="Google Shape;28794;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5" name="Google Shape;28795;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6" name="Google Shape;28796;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7" name="Google Shape;28797;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98" name="Google Shape;28798;p29"/>
            <p:cNvGrpSpPr/>
            <p:nvPr/>
          </p:nvGrpSpPr>
          <p:grpSpPr>
            <a:xfrm>
              <a:off x="3846318" y="609700"/>
              <a:ext cx="56090" cy="54611"/>
              <a:chOff x="2070280" y="1284575"/>
              <a:chExt cx="56090" cy="54611"/>
            </a:xfrm>
          </p:grpSpPr>
          <p:sp>
            <p:nvSpPr>
              <p:cNvPr id="28799" name="Google Shape;28799;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0" name="Google Shape;28800;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1" name="Google Shape;28801;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2" name="Google Shape;28802;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3" name="Google Shape;28803;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4" name="Google Shape;28804;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5" name="Google Shape;28805;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6" name="Google Shape;28806;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7" name="Google Shape;28807;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8" name="Google Shape;28808;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9" name="Google Shape;28809;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0" name="Google Shape;28810;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1" name="Google Shape;28811;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2" name="Google Shape;28812;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13" name="Google Shape;28813;p29"/>
            <p:cNvGrpSpPr/>
            <p:nvPr/>
          </p:nvGrpSpPr>
          <p:grpSpPr>
            <a:xfrm>
              <a:off x="3999893" y="611725"/>
              <a:ext cx="56090" cy="54611"/>
              <a:chOff x="2070280" y="1284575"/>
              <a:chExt cx="56090" cy="54611"/>
            </a:xfrm>
          </p:grpSpPr>
          <p:sp>
            <p:nvSpPr>
              <p:cNvPr id="28814" name="Google Shape;28814;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5" name="Google Shape;28815;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6" name="Google Shape;28816;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7" name="Google Shape;28817;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8" name="Google Shape;28818;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9" name="Google Shape;28819;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0" name="Google Shape;28820;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1" name="Google Shape;28821;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2" name="Google Shape;28822;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3" name="Google Shape;28823;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4" name="Google Shape;28824;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5" name="Google Shape;28825;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6" name="Google Shape;28826;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7" name="Google Shape;28827;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28" name="Google Shape;28828;p29"/>
            <p:cNvGrpSpPr/>
            <p:nvPr/>
          </p:nvGrpSpPr>
          <p:grpSpPr>
            <a:xfrm>
              <a:off x="4407418" y="313925"/>
              <a:ext cx="56090" cy="54611"/>
              <a:chOff x="2070280" y="1284575"/>
              <a:chExt cx="56090" cy="54611"/>
            </a:xfrm>
          </p:grpSpPr>
          <p:sp>
            <p:nvSpPr>
              <p:cNvPr id="28829" name="Google Shape;28829;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0" name="Google Shape;28830;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1" name="Google Shape;28831;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2" name="Google Shape;28832;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3" name="Google Shape;28833;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4" name="Google Shape;28834;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5" name="Google Shape;28835;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6" name="Google Shape;28836;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7" name="Google Shape;28837;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8" name="Google Shape;28838;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9" name="Google Shape;28839;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0" name="Google Shape;28840;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1" name="Google Shape;28841;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2" name="Google Shape;28842;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43" name="Google Shape;28843;p29"/>
            <p:cNvGrpSpPr/>
            <p:nvPr/>
          </p:nvGrpSpPr>
          <p:grpSpPr>
            <a:xfrm>
              <a:off x="4252168" y="314325"/>
              <a:ext cx="56090" cy="54611"/>
              <a:chOff x="2070280" y="1284575"/>
              <a:chExt cx="56090" cy="54611"/>
            </a:xfrm>
          </p:grpSpPr>
          <p:sp>
            <p:nvSpPr>
              <p:cNvPr id="28844" name="Google Shape;28844;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5" name="Google Shape;28845;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6" name="Google Shape;28846;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7" name="Google Shape;28847;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8" name="Google Shape;28848;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9" name="Google Shape;28849;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0" name="Google Shape;28850;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1" name="Google Shape;28851;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2" name="Google Shape;28852;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3" name="Google Shape;28853;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4" name="Google Shape;28854;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5" name="Google Shape;28855;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6" name="Google Shape;28856;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7" name="Google Shape;28857;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58" name="Google Shape;28858;p29"/>
            <p:cNvGrpSpPr/>
            <p:nvPr/>
          </p:nvGrpSpPr>
          <p:grpSpPr>
            <a:xfrm>
              <a:off x="4252718" y="519350"/>
              <a:ext cx="56090" cy="54611"/>
              <a:chOff x="2070280" y="1284575"/>
              <a:chExt cx="56090" cy="54611"/>
            </a:xfrm>
          </p:grpSpPr>
          <p:sp>
            <p:nvSpPr>
              <p:cNvPr id="28859" name="Google Shape;28859;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0" name="Google Shape;28860;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1" name="Google Shape;28861;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2" name="Google Shape;28862;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3" name="Google Shape;28863;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4" name="Google Shape;28864;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5" name="Google Shape;28865;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6" name="Google Shape;28866;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7" name="Google Shape;28867;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8" name="Google Shape;28868;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9" name="Google Shape;28869;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0" name="Google Shape;28870;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1" name="Google Shape;28871;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2" name="Google Shape;28872;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73" name="Google Shape;28873;p29"/>
            <p:cNvGrpSpPr/>
            <p:nvPr/>
          </p:nvGrpSpPr>
          <p:grpSpPr>
            <a:xfrm>
              <a:off x="4417905" y="567600"/>
              <a:ext cx="56090" cy="54611"/>
              <a:chOff x="2070280" y="1284575"/>
              <a:chExt cx="56090" cy="54611"/>
            </a:xfrm>
          </p:grpSpPr>
          <p:sp>
            <p:nvSpPr>
              <p:cNvPr id="28874" name="Google Shape;28874;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5" name="Google Shape;28875;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6" name="Google Shape;28876;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7" name="Google Shape;28877;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8" name="Google Shape;28878;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9" name="Google Shape;28879;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0" name="Google Shape;28880;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1" name="Google Shape;28881;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2" name="Google Shape;28882;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3" name="Google Shape;28883;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4" name="Google Shape;28884;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5" name="Google Shape;28885;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6" name="Google Shape;28886;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7" name="Google Shape;28887;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88" name="Google Shape;28888;p29"/>
            <p:cNvGrpSpPr/>
            <p:nvPr/>
          </p:nvGrpSpPr>
          <p:grpSpPr>
            <a:xfrm>
              <a:off x="4212494" y="880652"/>
              <a:ext cx="44076" cy="42886"/>
              <a:chOff x="2070280" y="1284575"/>
              <a:chExt cx="56090" cy="54611"/>
            </a:xfrm>
          </p:grpSpPr>
          <p:sp>
            <p:nvSpPr>
              <p:cNvPr id="28889" name="Google Shape;28889;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0" name="Google Shape;28890;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1" name="Google Shape;28891;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2" name="Google Shape;28892;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3" name="Google Shape;28893;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4" name="Google Shape;28894;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5" name="Google Shape;28895;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6" name="Google Shape;28896;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7" name="Google Shape;28897;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8" name="Google Shape;28898;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9" name="Google Shape;28899;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0" name="Google Shape;28900;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1" name="Google Shape;28901;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2" name="Google Shape;28902;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03" name="Google Shape;28903;p29"/>
            <p:cNvGrpSpPr/>
            <p:nvPr/>
          </p:nvGrpSpPr>
          <p:grpSpPr>
            <a:xfrm>
              <a:off x="4000082" y="738402"/>
              <a:ext cx="44076" cy="42886"/>
              <a:chOff x="2070280" y="1284575"/>
              <a:chExt cx="56090" cy="54611"/>
            </a:xfrm>
          </p:grpSpPr>
          <p:sp>
            <p:nvSpPr>
              <p:cNvPr id="28904" name="Google Shape;28904;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5" name="Google Shape;28905;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6" name="Google Shape;28906;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7" name="Google Shape;28907;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8" name="Google Shape;28908;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9" name="Google Shape;28909;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0" name="Google Shape;28910;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1" name="Google Shape;28911;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2" name="Google Shape;28912;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3" name="Google Shape;28913;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4" name="Google Shape;28914;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5" name="Google Shape;28915;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6" name="Google Shape;28916;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7" name="Google Shape;28917;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18" name="Google Shape;28918;p29"/>
            <p:cNvGrpSpPr/>
            <p:nvPr/>
          </p:nvGrpSpPr>
          <p:grpSpPr>
            <a:xfrm>
              <a:off x="3872369" y="815652"/>
              <a:ext cx="44076" cy="42886"/>
              <a:chOff x="2070280" y="1284575"/>
              <a:chExt cx="56090" cy="54611"/>
            </a:xfrm>
          </p:grpSpPr>
          <p:sp>
            <p:nvSpPr>
              <p:cNvPr id="28919" name="Google Shape;28919;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0" name="Google Shape;28920;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1" name="Google Shape;28921;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2" name="Google Shape;28922;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3" name="Google Shape;28923;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4" name="Google Shape;28924;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5" name="Google Shape;28925;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6" name="Google Shape;28926;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7" name="Google Shape;28927;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8" name="Google Shape;28928;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9" name="Google Shape;28929;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0" name="Google Shape;28930;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1" name="Google Shape;28931;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2" name="Google Shape;28932;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33" name="Google Shape;28933;p29"/>
            <p:cNvGrpSpPr/>
            <p:nvPr/>
          </p:nvGrpSpPr>
          <p:grpSpPr>
            <a:xfrm>
              <a:off x="4150569" y="646227"/>
              <a:ext cx="44076" cy="42886"/>
              <a:chOff x="2070280" y="1284575"/>
              <a:chExt cx="56090" cy="54611"/>
            </a:xfrm>
          </p:grpSpPr>
          <p:sp>
            <p:nvSpPr>
              <p:cNvPr id="28934" name="Google Shape;28934;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5" name="Google Shape;28935;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6" name="Google Shape;28936;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7" name="Google Shape;28937;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8" name="Google Shape;28938;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9" name="Google Shape;28939;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0" name="Google Shape;28940;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1" name="Google Shape;28941;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2" name="Google Shape;28942;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3" name="Google Shape;28943;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4" name="Google Shape;28944;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5" name="Google Shape;28945;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6" name="Google Shape;28946;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7" name="Google Shape;28947;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48" name="Google Shape;28948;p29"/>
            <p:cNvGrpSpPr/>
            <p:nvPr/>
          </p:nvGrpSpPr>
          <p:grpSpPr>
            <a:xfrm>
              <a:off x="4223582" y="645990"/>
              <a:ext cx="44076" cy="42886"/>
              <a:chOff x="2070280" y="1284575"/>
              <a:chExt cx="56090" cy="54611"/>
            </a:xfrm>
          </p:grpSpPr>
          <p:sp>
            <p:nvSpPr>
              <p:cNvPr id="28949" name="Google Shape;28949;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0" name="Google Shape;28950;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1" name="Google Shape;28951;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2" name="Google Shape;28952;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3" name="Google Shape;28953;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4" name="Google Shape;28954;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5" name="Google Shape;28955;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6" name="Google Shape;28956;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7" name="Google Shape;28957;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8" name="Google Shape;28958;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9" name="Google Shape;28959;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0" name="Google Shape;28960;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1" name="Google Shape;28961;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2" name="Google Shape;28962;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3" name="Google Shape;28963;p29"/>
            <p:cNvGrpSpPr/>
            <p:nvPr/>
          </p:nvGrpSpPr>
          <p:grpSpPr>
            <a:xfrm>
              <a:off x="4319757" y="578540"/>
              <a:ext cx="44076" cy="42886"/>
              <a:chOff x="2070280" y="1284575"/>
              <a:chExt cx="56090" cy="54611"/>
            </a:xfrm>
          </p:grpSpPr>
          <p:sp>
            <p:nvSpPr>
              <p:cNvPr id="28964" name="Google Shape;28964;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5" name="Google Shape;28965;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6" name="Google Shape;28966;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7" name="Google Shape;28967;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8" name="Google Shape;28968;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9" name="Google Shape;28969;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0" name="Google Shape;28970;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1" name="Google Shape;28971;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2" name="Google Shape;28972;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3" name="Google Shape;28973;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4" name="Google Shape;28974;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5" name="Google Shape;28975;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6" name="Google Shape;28976;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7" name="Google Shape;28977;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78" name="Google Shape;28978;p29"/>
            <p:cNvGrpSpPr/>
            <p:nvPr/>
          </p:nvGrpSpPr>
          <p:grpSpPr>
            <a:xfrm>
              <a:off x="4607282" y="552865"/>
              <a:ext cx="44076" cy="42886"/>
              <a:chOff x="2070280" y="1284575"/>
              <a:chExt cx="56090" cy="54611"/>
            </a:xfrm>
          </p:grpSpPr>
          <p:sp>
            <p:nvSpPr>
              <p:cNvPr id="28979" name="Google Shape;28979;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0" name="Google Shape;28980;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1" name="Google Shape;28981;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2" name="Google Shape;28982;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3" name="Google Shape;28983;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4" name="Google Shape;28984;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5" name="Google Shape;28985;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6" name="Google Shape;28986;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7" name="Google Shape;28987;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8" name="Google Shape;28988;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9" name="Google Shape;28989;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0" name="Google Shape;28990;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1" name="Google Shape;28991;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2" name="Google Shape;28992;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93" name="Google Shape;28993;p29"/>
            <p:cNvGrpSpPr/>
            <p:nvPr/>
          </p:nvGrpSpPr>
          <p:grpSpPr>
            <a:xfrm>
              <a:off x="4359782" y="410402"/>
              <a:ext cx="44076" cy="42886"/>
              <a:chOff x="2070280" y="1284575"/>
              <a:chExt cx="56090" cy="54611"/>
            </a:xfrm>
          </p:grpSpPr>
          <p:sp>
            <p:nvSpPr>
              <p:cNvPr id="28994" name="Google Shape;28994;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5" name="Google Shape;28995;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6" name="Google Shape;28996;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7" name="Google Shape;28997;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8" name="Google Shape;28998;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9" name="Google Shape;28999;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0" name="Google Shape;29000;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1" name="Google Shape;29001;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2" name="Google Shape;29002;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3" name="Google Shape;29003;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4" name="Google Shape;29004;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5" name="Google Shape;29005;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6" name="Google Shape;29006;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7" name="Google Shape;29007;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08" name="Google Shape;29008;p29"/>
            <p:cNvGrpSpPr/>
            <p:nvPr/>
          </p:nvGrpSpPr>
          <p:grpSpPr>
            <a:xfrm>
              <a:off x="4023332" y="186177"/>
              <a:ext cx="44076" cy="42886"/>
              <a:chOff x="2070280" y="1284575"/>
              <a:chExt cx="56090" cy="54611"/>
            </a:xfrm>
          </p:grpSpPr>
          <p:sp>
            <p:nvSpPr>
              <p:cNvPr id="29009" name="Google Shape;29009;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0" name="Google Shape;29010;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1" name="Google Shape;29011;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2" name="Google Shape;29012;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3" name="Google Shape;29013;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4" name="Google Shape;29014;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5" name="Google Shape;29015;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6" name="Google Shape;29016;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7" name="Google Shape;29017;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8" name="Google Shape;29018;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9" name="Google Shape;29019;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0" name="Google Shape;29020;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1" name="Google Shape;29021;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2" name="Google Shape;29022;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023" name="Google Shape;29023;p29"/>
          <p:cNvGrpSpPr/>
          <p:nvPr/>
        </p:nvGrpSpPr>
        <p:grpSpPr>
          <a:xfrm>
            <a:off x="5971499" y="669821"/>
            <a:ext cx="941997" cy="265429"/>
            <a:chOff x="8177950" y="2804450"/>
            <a:chExt cx="300775" cy="84750"/>
          </a:xfrm>
        </p:grpSpPr>
        <p:sp>
          <p:nvSpPr>
            <p:cNvPr id="29024" name="Google Shape;29024;p29"/>
            <p:cNvSpPr/>
            <p:nvPr/>
          </p:nvSpPr>
          <p:spPr>
            <a:xfrm>
              <a:off x="8177950" y="2804450"/>
              <a:ext cx="300775" cy="84750"/>
            </a:xfrm>
            <a:custGeom>
              <a:avLst/>
              <a:gdLst/>
              <a:ahLst/>
              <a:cxnLst/>
              <a:rect l="l" t="t" r="r" b="b"/>
              <a:pathLst>
                <a:path w="12031" h="3390" extrusionOk="0">
                  <a:moveTo>
                    <a:pt x="6417" y="1"/>
                  </a:moveTo>
                  <a:cubicBezTo>
                    <a:pt x="6183" y="1"/>
                    <a:pt x="5950" y="51"/>
                    <a:pt x="5742" y="163"/>
                  </a:cubicBezTo>
                  <a:cubicBezTo>
                    <a:pt x="5275" y="396"/>
                    <a:pt x="4991" y="924"/>
                    <a:pt x="5012" y="1451"/>
                  </a:cubicBezTo>
                  <a:cubicBezTo>
                    <a:pt x="5012" y="1705"/>
                    <a:pt x="5093" y="1949"/>
                    <a:pt x="5215" y="2172"/>
                  </a:cubicBezTo>
                  <a:cubicBezTo>
                    <a:pt x="5084" y="2167"/>
                    <a:pt x="4954" y="2164"/>
                    <a:pt x="4824" y="2164"/>
                  </a:cubicBezTo>
                  <a:cubicBezTo>
                    <a:pt x="3147" y="2164"/>
                    <a:pt x="1469" y="2589"/>
                    <a:pt x="1" y="3389"/>
                  </a:cubicBezTo>
                  <a:lnTo>
                    <a:pt x="12031" y="3389"/>
                  </a:lnTo>
                  <a:cubicBezTo>
                    <a:pt x="11848" y="3155"/>
                    <a:pt x="11615" y="2963"/>
                    <a:pt x="11372" y="2790"/>
                  </a:cubicBezTo>
                  <a:cubicBezTo>
                    <a:pt x="11230" y="2689"/>
                    <a:pt x="11077" y="2587"/>
                    <a:pt x="10905" y="2517"/>
                  </a:cubicBezTo>
                  <a:cubicBezTo>
                    <a:pt x="10773" y="2466"/>
                    <a:pt x="10642" y="2425"/>
                    <a:pt x="10500" y="2405"/>
                  </a:cubicBezTo>
                  <a:cubicBezTo>
                    <a:pt x="10509" y="2344"/>
                    <a:pt x="10530" y="2294"/>
                    <a:pt x="10540" y="2233"/>
                  </a:cubicBezTo>
                  <a:cubicBezTo>
                    <a:pt x="10591" y="1949"/>
                    <a:pt x="10611" y="1644"/>
                    <a:pt x="10520" y="1370"/>
                  </a:cubicBezTo>
                  <a:cubicBezTo>
                    <a:pt x="10364" y="904"/>
                    <a:pt x="9892" y="567"/>
                    <a:pt x="9407" y="567"/>
                  </a:cubicBezTo>
                  <a:cubicBezTo>
                    <a:pt x="9386" y="567"/>
                    <a:pt x="9364" y="568"/>
                    <a:pt x="9343" y="569"/>
                  </a:cubicBezTo>
                  <a:cubicBezTo>
                    <a:pt x="8938" y="599"/>
                    <a:pt x="8562" y="853"/>
                    <a:pt x="8379" y="1208"/>
                  </a:cubicBezTo>
                  <a:cubicBezTo>
                    <a:pt x="8309" y="1046"/>
                    <a:pt x="8167" y="894"/>
                    <a:pt x="8034" y="762"/>
                  </a:cubicBezTo>
                  <a:cubicBezTo>
                    <a:pt x="7730" y="478"/>
                    <a:pt x="7376" y="224"/>
                    <a:pt x="6970" y="92"/>
                  </a:cubicBezTo>
                  <a:cubicBezTo>
                    <a:pt x="6793" y="33"/>
                    <a:pt x="6605" y="1"/>
                    <a:pt x="6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5" name="Google Shape;29025;p29"/>
            <p:cNvSpPr/>
            <p:nvPr/>
          </p:nvSpPr>
          <p:spPr>
            <a:xfrm>
              <a:off x="8312125" y="2811300"/>
              <a:ext cx="32975" cy="17775"/>
            </a:xfrm>
            <a:custGeom>
              <a:avLst/>
              <a:gdLst/>
              <a:ahLst/>
              <a:cxnLst/>
              <a:rect l="l" t="t" r="r" b="b"/>
              <a:pathLst>
                <a:path w="1319" h="711" extrusionOk="0">
                  <a:moveTo>
                    <a:pt x="902" y="1"/>
                  </a:moveTo>
                  <a:cubicBezTo>
                    <a:pt x="760" y="1"/>
                    <a:pt x="629" y="31"/>
                    <a:pt x="507" y="82"/>
                  </a:cubicBezTo>
                  <a:cubicBezTo>
                    <a:pt x="314" y="173"/>
                    <a:pt x="0" y="417"/>
                    <a:pt x="81" y="660"/>
                  </a:cubicBezTo>
                  <a:cubicBezTo>
                    <a:pt x="91" y="690"/>
                    <a:pt x="122" y="711"/>
                    <a:pt x="142" y="711"/>
                  </a:cubicBezTo>
                  <a:cubicBezTo>
                    <a:pt x="152" y="711"/>
                    <a:pt x="162" y="711"/>
                    <a:pt x="172" y="701"/>
                  </a:cubicBezTo>
                  <a:cubicBezTo>
                    <a:pt x="334" y="609"/>
                    <a:pt x="406" y="417"/>
                    <a:pt x="588" y="325"/>
                  </a:cubicBezTo>
                  <a:cubicBezTo>
                    <a:pt x="700" y="275"/>
                    <a:pt x="812" y="255"/>
                    <a:pt x="913" y="255"/>
                  </a:cubicBezTo>
                  <a:cubicBezTo>
                    <a:pt x="1004" y="255"/>
                    <a:pt x="1096" y="264"/>
                    <a:pt x="1197" y="275"/>
                  </a:cubicBezTo>
                  <a:cubicBezTo>
                    <a:pt x="1268" y="275"/>
                    <a:pt x="1319" y="173"/>
                    <a:pt x="1258" y="122"/>
                  </a:cubicBezTo>
                  <a:cubicBezTo>
                    <a:pt x="1156" y="31"/>
                    <a:pt x="1035" y="1"/>
                    <a:pt x="9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26" name="Google Shape;29026;p29"/>
          <p:cNvGrpSpPr/>
          <p:nvPr/>
        </p:nvGrpSpPr>
        <p:grpSpPr>
          <a:xfrm>
            <a:off x="172693" y="215171"/>
            <a:ext cx="1081055" cy="324325"/>
            <a:chOff x="8491400" y="3025450"/>
            <a:chExt cx="309900" cy="92975"/>
          </a:xfrm>
        </p:grpSpPr>
        <p:sp>
          <p:nvSpPr>
            <p:cNvPr id="29027" name="Google Shape;29027;p29"/>
            <p:cNvSpPr/>
            <p:nvPr/>
          </p:nvSpPr>
          <p:spPr>
            <a:xfrm>
              <a:off x="8491400" y="3025450"/>
              <a:ext cx="309900" cy="92975"/>
            </a:xfrm>
            <a:custGeom>
              <a:avLst/>
              <a:gdLst/>
              <a:ahLst/>
              <a:cxnLst/>
              <a:rect l="l" t="t" r="r" b="b"/>
              <a:pathLst>
                <a:path w="12396" h="3719" extrusionOk="0">
                  <a:moveTo>
                    <a:pt x="7862" y="0"/>
                  </a:moveTo>
                  <a:cubicBezTo>
                    <a:pt x="7707" y="0"/>
                    <a:pt x="7553" y="19"/>
                    <a:pt x="7405" y="57"/>
                  </a:cubicBezTo>
                  <a:cubicBezTo>
                    <a:pt x="6756" y="229"/>
                    <a:pt x="6228" y="757"/>
                    <a:pt x="6016" y="1386"/>
                  </a:cubicBezTo>
                  <a:cubicBezTo>
                    <a:pt x="5995" y="1456"/>
                    <a:pt x="5975" y="1528"/>
                    <a:pt x="5964" y="1598"/>
                  </a:cubicBezTo>
                  <a:cubicBezTo>
                    <a:pt x="5762" y="1436"/>
                    <a:pt x="5518" y="1345"/>
                    <a:pt x="5265" y="1305"/>
                  </a:cubicBezTo>
                  <a:cubicBezTo>
                    <a:pt x="5194" y="1296"/>
                    <a:pt x="5123" y="1289"/>
                    <a:pt x="5053" y="1289"/>
                  </a:cubicBezTo>
                  <a:cubicBezTo>
                    <a:pt x="4963" y="1289"/>
                    <a:pt x="4874" y="1300"/>
                    <a:pt x="4788" y="1335"/>
                  </a:cubicBezTo>
                  <a:cubicBezTo>
                    <a:pt x="4626" y="1396"/>
                    <a:pt x="4494" y="1528"/>
                    <a:pt x="4372" y="1659"/>
                  </a:cubicBezTo>
                  <a:cubicBezTo>
                    <a:pt x="4169" y="1893"/>
                    <a:pt x="3987" y="2157"/>
                    <a:pt x="3936" y="2461"/>
                  </a:cubicBezTo>
                  <a:cubicBezTo>
                    <a:pt x="3926" y="2583"/>
                    <a:pt x="3926" y="2704"/>
                    <a:pt x="3956" y="2816"/>
                  </a:cubicBezTo>
                  <a:cubicBezTo>
                    <a:pt x="3735" y="2791"/>
                    <a:pt x="3513" y="2779"/>
                    <a:pt x="3291" y="2779"/>
                  </a:cubicBezTo>
                  <a:cubicBezTo>
                    <a:pt x="2136" y="2779"/>
                    <a:pt x="979" y="3106"/>
                    <a:pt x="0" y="3719"/>
                  </a:cubicBezTo>
                  <a:lnTo>
                    <a:pt x="12395" y="3719"/>
                  </a:lnTo>
                  <a:cubicBezTo>
                    <a:pt x="12314" y="3597"/>
                    <a:pt x="12192" y="3485"/>
                    <a:pt x="12071" y="3394"/>
                  </a:cubicBezTo>
                  <a:cubicBezTo>
                    <a:pt x="11848" y="3242"/>
                    <a:pt x="11574" y="3140"/>
                    <a:pt x="11310" y="3070"/>
                  </a:cubicBezTo>
                  <a:cubicBezTo>
                    <a:pt x="11178" y="3039"/>
                    <a:pt x="11056" y="3009"/>
                    <a:pt x="10925" y="2988"/>
                  </a:cubicBezTo>
                  <a:lnTo>
                    <a:pt x="10854" y="2988"/>
                  </a:lnTo>
                  <a:cubicBezTo>
                    <a:pt x="10894" y="2816"/>
                    <a:pt x="10874" y="2633"/>
                    <a:pt x="10803" y="2471"/>
                  </a:cubicBezTo>
                  <a:cubicBezTo>
                    <a:pt x="10722" y="2258"/>
                    <a:pt x="10540" y="2096"/>
                    <a:pt x="10326" y="2015"/>
                  </a:cubicBezTo>
                  <a:cubicBezTo>
                    <a:pt x="10164" y="1954"/>
                    <a:pt x="9992" y="1943"/>
                    <a:pt x="9819" y="1943"/>
                  </a:cubicBezTo>
                  <a:cubicBezTo>
                    <a:pt x="9785" y="1943"/>
                    <a:pt x="9756" y="1939"/>
                    <a:pt x="9728" y="1939"/>
                  </a:cubicBezTo>
                  <a:cubicBezTo>
                    <a:pt x="9715" y="1939"/>
                    <a:pt x="9701" y="1940"/>
                    <a:pt x="9687" y="1943"/>
                  </a:cubicBezTo>
                  <a:cubicBezTo>
                    <a:pt x="9728" y="1456"/>
                    <a:pt x="9566" y="939"/>
                    <a:pt x="9231" y="584"/>
                  </a:cubicBezTo>
                  <a:cubicBezTo>
                    <a:pt x="8888" y="203"/>
                    <a:pt x="8372" y="0"/>
                    <a:pt x="7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8" name="Google Shape;29028;p29"/>
            <p:cNvSpPr/>
            <p:nvPr/>
          </p:nvSpPr>
          <p:spPr>
            <a:xfrm>
              <a:off x="8644300" y="3037500"/>
              <a:ext cx="31725" cy="39575"/>
            </a:xfrm>
            <a:custGeom>
              <a:avLst/>
              <a:gdLst/>
              <a:ahLst/>
              <a:cxnLst/>
              <a:rect l="l" t="t" r="r" b="b"/>
              <a:pathLst>
                <a:path w="1269" h="1583" extrusionOk="0">
                  <a:moveTo>
                    <a:pt x="1096" y="1"/>
                  </a:moveTo>
                  <a:cubicBezTo>
                    <a:pt x="1076" y="1"/>
                    <a:pt x="1045" y="11"/>
                    <a:pt x="1025" y="31"/>
                  </a:cubicBezTo>
                  <a:cubicBezTo>
                    <a:pt x="630" y="336"/>
                    <a:pt x="1" y="944"/>
                    <a:pt x="173" y="1502"/>
                  </a:cubicBezTo>
                  <a:cubicBezTo>
                    <a:pt x="184" y="1563"/>
                    <a:pt x="224" y="1583"/>
                    <a:pt x="274" y="1583"/>
                  </a:cubicBezTo>
                  <a:cubicBezTo>
                    <a:pt x="315" y="1583"/>
                    <a:pt x="366" y="1563"/>
                    <a:pt x="386" y="1502"/>
                  </a:cubicBezTo>
                  <a:cubicBezTo>
                    <a:pt x="468" y="1258"/>
                    <a:pt x="508" y="1026"/>
                    <a:pt x="660" y="802"/>
                  </a:cubicBezTo>
                  <a:cubicBezTo>
                    <a:pt x="812" y="589"/>
                    <a:pt x="1005" y="397"/>
                    <a:pt x="1187" y="203"/>
                  </a:cubicBezTo>
                  <a:cubicBezTo>
                    <a:pt x="1269" y="113"/>
                    <a:pt x="1198"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29" name="Google Shape;29029;p29"/>
          <p:cNvGrpSpPr/>
          <p:nvPr/>
        </p:nvGrpSpPr>
        <p:grpSpPr>
          <a:xfrm>
            <a:off x="3705711" y="1060511"/>
            <a:ext cx="1923155" cy="1570830"/>
            <a:chOff x="-3638064" y="1082186"/>
            <a:chExt cx="1923155" cy="1570830"/>
          </a:xfrm>
        </p:grpSpPr>
        <p:sp>
          <p:nvSpPr>
            <p:cNvPr id="29030" name="Google Shape;29030;p29"/>
            <p:cNvSpPr/>
            <p:nvPr/>
          </p:nvSpPr>
          <p:spPr>
            <a:xfrm>
              <a:off x="-3370088" y="1291795"/>
              <a:ext cx="1380447" cy="213270"/>
            </a:xfrm>
            <a:custGeom>
              <a:avLst/>
              <a:gdLst/>
              <a:ahLst/>
              <a:cxnLst/>
              <a:rect l="l" t="t" r="r" b="b"/>
              <a:pathLst>
                <a:path w="43730" h="6756" extrusionOk="0">
                  <a:moveTo>
                    <a:pt x="43729" y="0"/>
                  </a:moveTo>
                  <a:lnTo>
                    <a:pt x="43729" y="0"/>
                  </a:lnTo>
                  <a:cubicBezTo>
                    <a:pt x="43729" y="1"/>
                    <a:pt x="34103" y="4202"/>
                    <a:pt x="20753" y="4202"/>
                  </a:cubicBezTo>
                  <a:cubicBezTo>
                    <a:pt x="14457" y="4202"/>
                    <a:pt x="7334" y="3268"/>
                    <a:pt x="1" y="518"/>
                  </a:cubicBezTo>
                  <a:lnTo>
                    <a:pt x="1" y="518"/>
                  </a:lnTo>
                  <a:lnTo>
                    <a:pt x="2608" y="6756"/>
                  </a:lnTo>
                  <a:lnTo>
                    <a:pt x="40088" y="6756"/>
                  </a:lnTo>
                  <a:lnTo>
                    <a:pt x="4372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1" name="Google Shape;29031;p29"/>
            <p:cNvSpPr/>
            <p:nvPr/>
          </p:nvSpPr>
          <p:spPr>
            <a:xfrm>
              <a:off x="-3497179" y="1216569"/>
              <a:ext cx="1666354" cy="213270"/>
            </a:xfrm>
            <a:custGeom>
              <a:avLst/>
              <a:gdLst/>
              <a:ahLst/>
              <a:cxnLst/>
              <a:rect l="l" t="t" r="r" b="b"/>
              <a:pathLst>
                <a:path w="52787" h="6756" extrusionOk="0">
                  <a:moveTo>
                    <a:pt x="52787" y="0"/>
                  </a:moveTo>
                  <a:cubicBezTo>
                    <a:pt x="52786" y="0"/>
                    <a:pt x="38978" y="4201"/>
                    <a:pt x="22948" y="4201"/>
                  </a:cubicBezTo>
                  <a:cubicBezTo>
                    <a:pt x="15388" y="4201"/>
                    <a:pt x="7334" y="3267"/>
                    <a:pt x="0" y="517"/>
                  </a:cubicBezTo>
                  <a:lnTo>
                    <a:pt x="0" y="517"/>
                  </a:lnTo>
                  <a:lnTo>
                    <a:pt x="2597" y="6756"/>
                  </a:lnTo>
                  <a:lnTo>
                    <a:pt x="49145" y="6756"/>
                  </a:lnTo>
                  <a:lnTo>
                    <a:pt x="527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2" name="Google Shape;29032;p29"/>
            <p:cNvSpPr/>
            <p:nvPr/>
          </p:nvSpPr>
          <p:spPr>
            <a:xfrm>
              <a:off x="-3380316" y="1117921"/>
              <a:ext cx="1399640" cy="200485"/>
            </a:xfrm>
            <a:custGeom>
              <a:avLst/>
              <a:gdLst/>
              <a:ahLst/>
              <a:cxnLst/>
              <a:rect l="l" t="t" r="r" b="b"/>
              <a:pathLst>
                <a:path w="44338" h="6351" extrusionOk="0">
                  <a:moveTo>
                    <a:pt x="1450" y="0"/>
                  </a:moveTo>
                  <a:cubicBezTo>
                    <a:pt x="978" y="0"/>
                    <a:pt x="523" y="259"/>
                    <a:pt x="305" y="711"/>
                  </a:cubicBezTo>
                  <a:cubicBezTo>
                    <a:pt x="0" y="1329"/>
                    <a:pt x="254" y="2090"/>
                    <a:pt x="883" y="2404"/>
                  </a:cubicBezTo>
                  <a:cubicBezTo>
                    <a:pt x="903" y="2415"/>
                    <a:pt x="913" y="2425"/>
                    <a:pt x="933" y="2435"/>
                  </a:cubicBezTo>
                  <a:cubicBezTo>
                    <a:pt x="1512" y="2699"/>
                    <a:pt x="6137" y="4768"/>
                    <a:pt x="13410" y="5783"/>
                  </a:cubicBezTo>
                  <a:cubicBezTo>
                    <a:pt x="16118" y="6168"/>
                    <a:pt x="18857" y="6351"/>
                    <a:pt x="21626" y="6351"/>
                  </a:cubicBezTo>
                  <a:cubicBezTo>
                    <a:pt x="28868" y="6351"/>
                    <a:pt x="36243" y="5073"/>
                    <a:pt x="43333" y="2546"/>
                  </a:cubicBezTo>
                  <a:cubicBezTo>
                    <a:pt x="43993" y="2314"/>
                    <a:pt x="44337" y="1583"/>
                    <a:pt x="44104" y="923"/>
                  </a:cubicBezTo>
                  <a:cubicBezTo>
                    <a:pt x="43921" y="400"/>
                    <a:pt x="43435" y="74"/>
                    <a:pt x="42915" y="74"/>
                  </a:cubicBezTo>
                  <a:cubicBezTo>
                    <a:pt x="42771" y="74"/>
                    <a:pt x="42624" y="100"/>
                    <a:pt x="42481" y="153"/>
                  </a:cubicBezTo>
                  <a:cubicBezTo>
                    <a:pt x="34620" y="2945"/>
                    <a:pt x="27472" y="3806"/>
                    <a:pt x="21641" y="3806"/>
                  </a:cubicBezTo>
                  <a:cubicBezTo>
                    <a:pt x="18639" y="3806"/>
                    <a:pt x="15986" y="3577"/>
                    <a:pt x="13765" y="3267"/>
                  </a:cubicBezTo>
                  <a:cubicBezTo>
                    <a:pt x="6787" y="2293"/>
                    <a:pt x="2475" y="335"/>
                    <a:pt x="1999" y="123"/>
                  </a:cubicBezTo>
                  <a:cubicBezTo>
                    <a:pt x="1822" y="40"/>
                    <a:pt x="1635" y="0"/>
                    <a:pt x="1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3" name="Google Shape;29033;p29"/>
            <p:cNvSpPr/>
            <p:nvPr/>
          </p:nvSpPr>
          <p:spPr>
            <a:xfrm>
              <a:off x="-3638064" y="1082186"/>
              <a:ext cx="1923155" cy="314349"/>
            </a:xfrm>
            <a:custGeom>
              <a:avLst/>
              <a:gdLst/>
              <a:ahLst/>
              <a:cxnLst/>
              <a:rect l="l" t="t" r="r" b="b"/>
              <a:pathLst>
                <a:path w="60922" h="9958" extrusionOk="0">
                  <a:moveTo>
                    <a:pt x="1865" y="0"/>
                  </a:moveTo>
                  <a:cubicBezTo>
                    <a:pt x="1321" y="0"/>
                    <a:pt x="791" y="270"/>
                    <a:pt x="477" y="768"/>
                  </a:cubicBezTo>
                  <a:cubicBezTo>
                    <a:pt x="0" y="1528"/>
                    <a:pt x="223" y="2542"/>
                    <a:pt x="984" y="3020"/>
                  </a:cubicBezTo>
                  <a:cubicBezTo>
                    <a:pt x="1238" y="3182"/>
                    <a:pt x="7121" y="6843"/>
                    <a:pt x="17345" y="8791"/>
                  </a:cubicBezTo>
                  <a:cubicBezTo>
                    <a:pt x="21433" y="9572"/>
                    <a:pt x="25643" y="9958"/>
                    <a:pt x="29913" y="9958"/>
                  </a:cubicBezTo>
                  <a:cubicBezTo>
                    <a:pt x="31880" y="9958"/>
                    <a:pt x="33859" y="9876"/>
                    <a:pt x="35847" y="9714"/>
                  </a:cubicBezTo>
                  <a:cubicBezTo>
                    <a:pt x="43718" y="9054"/>
                    <a:pt x="51732" y="7097"/>
                    <a:pt x="59684" y="3881"/>
                  </a:cubicBezTo>
                  <a:cubicBezTo>
                    <a:pt x="60516" y="3547"/>
                    <a:pt x="60921" y="2593"/>
                    <a:pt x="60586" y="1751"/>
                  </a:cubicBezTo>
                  <a:cubicBezTo>
                    <a:pt x="60332" y="1112"/>
                    <a:pt x="59721" y="730"/>
                    <a:pt x="59073" y="730"/>
                  </a:cubicBezTo>
                  <a:cubicBezTo>
                    <a:pt x="58868" y="730"/>
                    <a:pt x="58659" y="768"/>
                    <a:pt x="58456" y="849"/>
                  </a:cubicBezTo>
                  <a:cubicBezTo>
                    <a:pt x="50849" y="3922"/>
                    <a:pt x="43191" y="5809"/>
                    <a:pt x="35685" y="6437"/>
                  </a:cubicBezTo>
                  <a:cubicBezTo>
                    <a:pt x="33742" y="6602"/>
                    <a:pt x="31808" y="6684"/>
                    <a:pt x="29890" y="6684"/>
                  </a:cubicBezTo>
                  <a:cubicBezTo>
                    <a:pt x="25888" y="6684"/>
                    <a:pt x="21949" y="6326"/>
                    <a:pt x="18116" y="5606"/>
                  </a:cubicBezTo>
                  <a:cubicBezTo>
                    <a:pt x="10387" y="4156"/>
                    <a:pt x="4676" y="1467"/>
                    <a:pt x="2739" y="250"/>
                  </a:cubicBezTo>
                  <a:cubicBezTo>
                    <a:pt x="2466" y="81"/>
                    <a:pt x="2164" y="0"/>
                    <a:pt x="18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4" name="Google Shape;29034;p29"/>
            <p:cNvSpPr/>
            <p:nvPr/>
          </p:nvSpPr>
          <p:spPr>
            <a:xfrm>
              <a:off x="-3242650" y="1487450"/>
              <a:ext cx="213302" cy="82012"/>
            </a:xfrm>
            <a:custGeom>
              <a:avLst/>
              <a:gdLst/>
              <a:ahLst/>
              <a:cxnLst/>
              <a:rect l="l" t="t" r="r" b="b"/>
              <a:pathLst>
                <a:path w="6757" h="2598" extrusionOk="0">
                  <a:moveTo>
                    <a:pt x="1" y="0"/>
                  </a:moveTo>
                  <a:lnTo>
                    <a:pt x="1" y="2597"/>
                  </a:lnTo>
                  <a:lnTo>
                    <a:pt x="6756" y="2597"/>
                  </a:lnTo>
                  <a:lnTo>
                    <a:pt x="67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5" name="Google Shape;29035;p29"/>
            <p:cNvSpPr/>
            <p:nvPr/>
          </p:nvSpPr>
          <p:spPr>
            <a:xfrm>
              <a:off x="-2405638" y="1495437"/>
              <a:ext cx="213617" cy="82328"/>
            </a:xfrm>
            <a:custGeom>
              <a:avLst/>
              <a:gdLst/>
              <a:ahLst/>
              <a:cxnLst/>
              <a:rect l="l" t="t" r="r" b="b"/>
              <a:pathLst>
                <a:path w="6767" h="2608" extrusionOk="0">
                  <a:moveTo>
                    <a:pt x="1" y="1"/>
                  </a:moveTo>
                  <a:lnTo>
                    <a:pt x="1" y="2608"/>
                  </a:lnTo>
                  <a:lnTo>
                    <a:pt x="6767" y="2608"/>
                  </a:lnTo>
                  <a:lnTo>
                    <a:pt x="67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6" name="Google Shape;29036;p29"/>
            <p:cNvSpPr/>
            <p:nvPr/>
          </p:nvSpPr>
          <p:spPr>
            <a:xfrm>
              <a:off x="-3201644" y="1561413"/>
              <a:ext cx="147641" cy="1034278"/>
            </a:xfrm>
            <a:custGeom>
              <a:avLst/>
              <a:gdLst/>
              <a:ahLst/>
              <a:cxnLst/>
              <a:rect l="l" t="t" r="r" b="b"/>
              <a:pathLst>
                <a:path w="4677" h="32764" extrusionOk="0">
                  <a:moveTo>
                    <a:pt x="0" y="0"/>
                  </a:moveTo>
                  <a:lnTo>
                    <a:pt x="0" y="32763"/>
                  </a:lnTo>
                  <a:lnTo>
                    <a:pt x="4677" y="32763"/>
                  </a:lnTo>
                  <a:lnTo>
                    <a:pt x="467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7" name="Google Shape;29037;p29"/>
            <p:cNvSpPr/>
            <p:nvPr/>
          </p:nvSpPr>
          <p:spPr>
            <a:xfrm>
              <a:off x="-3209977" y="2373771"/>
              <a:ext cx="164309" cy="270912"/>
            </a:xfrm>
            <a:custGeom>
              <a:avLst/>
              <a:gdLst/>
              <a:ahLst/>
              <a:cxnLst/>
              <a:rect l="l" t="t" r="r" b="b"/>
              <a:pathLst>
                <a:path w="5205" h="8582" extrusionOk="0">
                  <a:moveTo>
                    <a:pt x="1" y="0"/>
                  </a:moveTo>
                  <a:lnTo>
                    <a:pt x="1" y="8582"/>
                  </a:lnTo>
                  <a:lnTo>
                    <a:pt x="5204" y="8582"/>
                  </a:lnTo>
                  <a:lnTo>
                    <a:pt x="520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8" name="Google Shape;29038;p29"/>
            <p:cNvSpPr/>
            <p:nvPr/>
          </p:nvSpPr>
          <p:spPr>
            <a:xfrm>
              <a:off x="-2372649" y="1569431"/>
              <a:ext cx="147641" cy="1034278"/>
            </a:xfrm>
            <a:custGeom>
              <a:avLst/>
              <a:gdLst/>
              <a:ahLst/>
              <a:cxnLst/>
              <a:rect l="l" t="t" r="r" b="b"/>
              <a:pathLst>
                <a:path w="4677" h="32764" extrusionOk="0">
                  <a:moveTo>
                    <a:pt x="1" y="0"/>
                  </a:moveTo>
                  <a:lnTo>
                    <a:pt x="1" y="32763"/>
                  </a:lnTo>
                  <a:lnTo>
                    <a:pt x="4677" y="32763"/>
                  </a:lnTo>
                  <a:lnTo>
                    <a:pt x="467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9" name="Google Shape;29039;p29"/>
            <p:cNvSpPr/>
            <p:nvPr/>
          </p:nvSpPr>
          <p:spPr>
            <a:xfrm>
              <a:off x="-2380952" y="2382104"/>
              <a:ext cx="164277" cy="270912"/>
            </a:xfrm>
            <a:custGeom>
              <a:avLst/>
              <a:gdLst/>
              <a:ahLst/>
              <a:cxnLst/>
              <a:rect l="l" t="t" r="r" b="b"/>
              <a:pathLst>
                <a:path w="5204" h="8582" extrusionOk="0">
                  <a:moveTo>
                    <a:pt x="0" y="0"/>
                  </a:moveTo>
                  <a:lnTo>
                    <a:pt x="0" y="8582"/>
                  </a:lnTo>
                  <a:lnTo>
                    <a:pt x="5203" y="8582"/>
                  </a:lnTo>
                  <a:lnTo>
                    <a:pt x="52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0" name="Google Shape;29040;p29"/>
            <p:cNvSpPr/>
            <p:nvPr/>
          </p:nvSpPr>
          <p:spPr>
            <a:xfrm>
              <a:off x="-3374223" y="1659714"/>
              <a:ext cx="1379121" cy="147957"/>
            </a:xfrm>
            <a:custGeom>
              <a:avLst/>
              <a:gdLst/>
              <a:ahLst/>
              <a:cxnLst/>
              <a:rect l="l" t="t" r="r" b="b"/>
              <a:pathLst>
                <a:path w="43688" h="4687" extrusionOk="0">
                  <a:moveTo>
                    <a:pt x="43688" y="1"/>
                  </a:moveTo>
                  <a:lnTo>
                    <a:pt x="43688" y="1"/>
                  </a:lnTo>
                  <a:cubicBezTo>
                    <a:pt x="39010" y="1250"/>
                    <a:pt x="31086" y="1625"/>
                    <a:pt x="23260" y="1625"/>
                  </a:cubicBezTo>
                  <a:cubicBezTo>
                    <a:pt x="11519" y="1625"/>
                    <a:pt x="1" y="781"/>
                    <a:pt x="0" y="781"/>
                  </a:cubicBezTo>
                  <a:lnTo>
                    <a:pt x="0" y="781"/>
                  </a:lnTo>
                  <a:lnTo>
                    <a:pt x="1826" y="4636"/>
                  </a:lnTo>
                  <a:lnTo>
                    <a:pt x="42125" y="4687"/>
                  </a:lnTo>
                  <a:lnTo>
                    <a:pt x="4368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1" name="Google Shape;29041;p29"/>
            <p:cNvSpPr/>
            <p:nvPr/>
          </p:nvSpPr>
          <p:spPr>
            <a:xfrm>
              <a:off x="-3242650" y="1668048"/>
              <a:ext cx="221635" cy="49340"/>
            </a:xfrm>
            <a:custGeom>
              <a:avLst/>
              <a:gdLst/>
              <a:ahLst/>
              <a:cxnLst/>
              <a:rect l="l" t="t" r="r" b="b"/>
              <a:pathLst>
                <a:path w="7021" h="1563" extrusionOk="0">
                  <a:moveTo>
                    <a:pt x="772" y="0"/>
                  </a:moveTo>
                  <a:cubicBezTo>
                    <a:pt x="346" y="0"/>
                    <a:pt x="1" y="345"/>
                    <a:pt x="1" y="781"/>
                  </a:cubicBezTo>
                  <a:cubicBezTo>
                    <a:pt x="1" y="1207"/>
                    <a:pt x="346" y="1562"/>
                    <a:pt x="772" y="1562"/>
                  </a:cubicBezTo>
                  <a:lnTo>
                    <a:pt x="6239" y="1562"/>
                  </a:lnTo>
                  <a:cubicBezTo>
                    <a:pt x="6665" y="1562"/>
                    <a:pt x="7020" y="1207"/>
                    <a:pt x="7020" y="781"/>
                  </a:cubicBezTo>
                  <a:cubicBezTo>
                    <a:pt x="7020" y="345"/>
                    <a:pt x="6665" y="0"/>
                    <a:pt x="6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2" name="Google Shape;29042;p29"/>
            <p:cNvSpPr/>
            <p:nvPr/>
          </p:nvSpPr>
          <p:spPr>
            <a:xfrm>
              <a:off x="-2421958" y="1684368"/>
              <a:ext cx="221635" cy="49340"/>
            </a:xfrm>
            <a:custGeom>
              <a:avLst/>
              <a:gdLst/>
              <a:ahLst/>
              <a:cxnLst/>
              <a:rect l="l" t="t" r="r" b="b"/>
              <a:pathLst>
                <a:path w="7021" h="1563" extrusionOk="0">
                  <a:moveTo>
                    <a:pt x="781" y="0"/>
                  </a:moveTo>
                  <a:cubicBezTo>
                    <a:pt x="355" y="0"/>
                    <a:pt x="1" y="356"/>
                    <a:pt x="1" y="782"/>
                  </a:cubicBezTo>
                  <a:cubicBezTo>
                    <a:pt x="1" y="1208"/>
                    <a:pt x="355" y="1562"/>
                    <a:pt x="781" y="1562"/>
                  </a:cubicBezTo>
                  <a:lnTo>
                    <a:pt x="6239" y="1562"/>
                  </a:lnTo>
                  <a:cubicBezTo>
                    <a:pt x="6675" y="1562"/>
                    <a:pt x="7020" y="1208"/>
                    <a:pt x="7020" y="782"/>
                  </a:cubicBezTo>
                  <a:cubicBezTo>
                    <a:pt x="7020" y="356"/>
                    <a:pt x="6675" y="0"/>
                    <a:pt x="6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3" name="Google Shape;29043;p29"/>
            <p:cNvSpPr/>
            <p:nvPr/>
          </p:nvSpPr>
          <p:spPr>
            <a:xfrm>
              <a:off x="-2757205" y="1454462"/>
              <a:ext cx="122987" cy="295567"/>
            </a:xfrm>
            <a:custGeom>
              <a:avLst/>
              <a:gdLst/>
              <a:ahLst/>
              <a:cxnLst/>
              <a:rect l="l" t="t" r="r" b="b"/>
              <a:pathLst>
                <a:path w="3896" h="9363" extrusionOk="0">
                  <a:moveTo>
                    <a:pt x="61" y="0"/>
                  </a:moveTo>
                  <a:cubicBezTo>
                    <a:pt x="31" y="0"/>
                    <a:pt x="0" y="31"/>
                    <a:pt x="0" y="61"/>
                  </a:cubicBezTo>
                  <a:lnTo>
                    <a:pt x="0" y="9302"/>
                  </a:lnTo>
                  <a:cubicBezTo>
                    <a:pt x="0" y="9332"/>
                    <a:pt x="31" y="9363"/>
                    <a:pt x="61" y="9363"/>
                  </a:cubicBezTo>
                  <a:lnTo>
                    <a:pt x="3834" y="9363"/>
                  </a:lnTo>
                  <a:cubicBezTo>
                    <a:pt x="3875" y="9363"/>
                    <a:pt x="3895" y="9332"/>
                    <a:pt x="3895" y="9302"/>
                  </a:cubicBezTo>
                  <a:lnTo>
                    <a:pt x="3895" y="61"/>
                  </a:lnTo>
                  <a:cubicBezTo>
                    <a:pt x="3895" y="31"/>
                    <a:pt x="3875" y="0"/>
                    <a:pt x="3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4" name="Google Shape;29044;p29"/>
            <p:cNvSpPr/>
            <p:nvPr/>
          </p:nvSpPr>
          <p:spPr>
            <a:xfrm>
              <a:off x="-2745367" y="1466615"/>
              <a:ext cx="97701" cy="263241"/>
            </a:xfrm>
            <a:custGeom>
              <a:avLst/>
              <a:gdLst/>
              <a:ahLst/>
              <a:cxnLst/>
              <a:rect l="l" t="t" r="r" b="b"/>
              <a:pathLst>
                <a:path w="3095" h="8339" extrusionOk="0">
                  <a:moveTo>
                    <a:pt x="2517" y="122"/>
                  </a:moveTo>
                  <a:cubicBezTo>
                    <a:pt x="2760" y="122"/>
                    <a:pt x="2963" y="325"/>
                    <a:pt x="2963" y="579"/>
                  </a:cubicBezTo>
                  <a:lnTo>
                    <a:pt x="2963" y="7761"/>
                  </a:lnTo>
                  <a:cubicBezTo>
                    <a:pt x="2963" y="8014"/>
                    <a:pt x="2760" y="8217"/>
                    <a:pt x="2517" y="8217"/>
                  </a:cubicBezTo>
                  <a:lnTo>
                    <a:pt x="579" y="8217"/>
                  </a:lnTo>
                  <a:cubicBezTo>
                    <a:pt x="326" y="8217"/>
                    <a:pt x="123" y="8014"/>
                    <a:pt x="123" y="7761"/>
                  </a:cubicBezTo>
                  <a:lnTo>
                    <a:pt x="123" y="579"/>
                  </a:lnTo>
                  <a:cubicBezTo>
                    <a:pt x="123" y="325"/>
                    <a:pt x="326" y="122"/>
                    <a:pt x="579" y="122"/>
                  </a:cubicBezTo>
                  <a:close/>
                  <a:moveTo>
                    <a:pt x="579" y="1"/>
                  </a:moveTo>
                  <a:cubicBezTo>
                    <a:pt x="254" y="1"/>
                    <a:pt x="1" y="255"/>
                    <a:pt x="1" y="579"/>
                  </a:cubicBezTo>
                  <a:lnTo>
                    <a:pt x="1" y="7761"/>
                  </a:lnTo>
                  <a:cubicBezTo>
                    <a:pt x="1" y="8085"/>
                    <a:pt x="254" y="8339"/>
                    <a:pt x="579" y="8339"/>
                  </a:cubicBezTo>
                  <a:lnTo>
                    <a:pt x="2517" y="8339"/>
                  </a:lnTo>
                  <a:cubicBezTo>
                    <a:pt x="2831" y="8339"/>
                    <a:pt x="3094" y="8085"/>
                    <a:pt x="3094" y="7761"/>
                  </a:cubicBezTo>
                  <a:lnTo>
                    <a:pt x="3094" y="579"/>
                  </a:lnTo>
                  <a:cubicBezTo>
                    <a:pt x="3094" y="255"/>
                    <a:pt x="2831" y="1"/>
                    <a:pt x="2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5" name="Google Shape;29045;p29"/>
            <p:cNvSpPr/>
            <p:nvPr/>
          </p:nvSpPr>
          <p:spPr>
            <a:xfrm>
              <a:off x="-2710769" y="1501845"/>
              <a:ext cx="25948" cy="25633"/>
            </a:xfrm>
            <a:custGeom>
              <a:avLst/>
              <a:gdLst/>
              <a:ahLst/>
              <a:cxnLst/>
              <a:rect l="l" t="t" r="r" b="b"/>
              <a:pathLst>
                <a:path w="822" h="812" extrusionOk="0">
                  <a:moveTo>
                    <a:pt x="406" y="112"/>
                  </a:moveTo>
                  <a:cubicBezTo>
                    <a:pt x="569" y="112"/>
                    <a:pt x="700" y="244"/>
                    <a:pt x="700" y="406"/>
                  </a:cubicBezTo>
                  <a:cubicBezTo>
                    <a:pt x="700" y="568"/>
                    <a:pt x="569" y="701"/>
                    <a:pt x="406" y="701"/>
                  </a:cubicBezTo>
                  <a:cubicBezTo>
                    <a:pt x="244" y="701"/>
                    <a:pt x="112" y="568"/>
                    <a:pt x="112" y="406"/>
                  </a:cubicBezTo>
                  <a:cubicBezTo>
                    <a:pt x="112" y="244"/>
                    <a:pt x="244" y="112"/>
                    <a:pt x="406" y="112"/>
                  </a:cubicBezTo>
                  <a:close/>
                  <a:moveTo>
                    <a:pt x="406" y="0"/>
                  </a:moveTo>
                  <a:cubicBezTo>
                    <a:pt x="183" y="0"/>
                    <a:pt x="0" y="183"/>
                    <a:pt x="0" y="406"/>
                  </a:cubicBezTo>
                  <a:cubicBezTo>
                    <a:pt x="0" y="629"/>
                    <a:pt x="183" y="812"/>
                    <a:pt x="406" y="812"/>
                  </a:cubicBezTo>
                  <a:cubicBezTo>
                    <a:pt x="639" y="812"/>
                    <a:pt x="822" y="629"/>
                    <a:pt x="822" y="406"/>
                  </a:cubicBezTo>
                  <a:cubicBezTo>
                    <a:pt x="822" y="183"/>
                    <a:pt x="639" y="0"/>
                    <a:pt x="4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6" name="Google Shape;29046;p29"/>
            <p:cNvSpPr/>
            <p:nvPr/>
          </p:nvSpPr>
          <p:spPr>
            <a:xfrm>
              <a:off x="-2710453" y="1559803"/>
              <a:ext cx="25633" cy="25664"/>
            </a:xfrm>
            <a:custGeom>
              <a:avLst/>
              <a:gdLst/>
              <a:ahLst/>
              <a:cxnLst/>
              <a:rect l="l" t="t" r="r" b="b"/>
              <a:pathLst>
                <a:path w="812" h="813" extrusionOk="0">
                  <a:moveTo>
                    <a:pt x="406" y="112"/>
                  </a:moveTo>
                  <a:cubicBezTo>
                    <a:pt x="568" y="112"/>
                    <a:pt x="701" y="244"/>
                    <a:pt x="701" y="407"/>
                  </a:cubicBezTo>
                  <a:cubicBezTo>
                    <a:pt x="701" y="569"/>
                    <a:pt x="568" y="700"/>
                    <a:pt x="406" y="700"/>
                  </a:cubicBezTo>
                  <a:cubicBezTo>
                    <a:pt x="244" y="700"/>
                    <a:pt x="112" y="569"/>
                    <a:pt x="112" y="407"/>
                  </a:cubicBezTo>
                  <a:cubicBezTo>
                    <a:pt x="112" y="244"/>
                    <a:pt x="244" y="112"/>
                    <a:pt x="406" y="112"/>
                  </a:cubicBezTo>
                  <a:close/>
                  <a:moveTo>
                    <a:pt x="406" y="1"/>
                  </a:moveTo>
                  <a:cubicBezTo>
                    <a:pt x="183" y="1"/>
                    <a:pt x="0" y="183"/>
                    <a:pt x="0" y="407"/>
                  </a:cubicBezTo>
                  <a:cubicBezTo>
                    <a:pt x="0" y="630"/>
                    <a:pt x="183" y="812"/>
                    <a:pt x="406" y="812"/>
                  </a:cubicBezTo>
                  <a:cubicBezTo>
                    <a:pt x="629" y="812"/>
                    <a:pt x="812" y="630"/>
                    <a:pt x="812" y="407"/>
                  </a:cubicBezTo>
                  <a:cubicBezTo>
                    <a:pt x="812" y="183"/>
                    <a:pt x="629" y="1"/>
                    <a:pt x="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7" name="Google Shape;29047;p29"/>
            <p:cNvSpPr/>
            <p:nvPr/>
          </p:nvSpPr>
          <p:spPr>
            <a:xfrm>
              <a:off x="-2710138" y="1617445"/>
              <a:ext cx="25664" cy="25948"/>
            </a:xfrm>
            <a:custGeom>
              <a:avLst/>
              <a:gdLst/>
              <a:ahLst/>
              <a:cxnLst/>
              <a:rect l="l" t="t" r="r" b="b"/>
              <a:pathLst>
                <a:path w="813" h="822" extrusionOk="0">
                  <a:moveTo>
                    <a:pt x="406" y="122"/>
                  </a:moveTo>
                  <a:cubicBezTo>
                    <a:pt x="569" y="122"/>
                    <a:pt x="700" y="254"/>
                    <a:pt x="700" y="416"/>
                  </a:cubicBezTo>
                  <a:cubicBezTo>
                    <a:pt x="700" y="578"/>
                    <a:pt x="569" y="711"/>
                    <a:pt x="406" y="711"/>
                  </a:cubicBezTo>
                  <a:cubicBezTo>
                    <a:pt x="244" y="711"/>
                    <a:pt x="112" y="578"/>
                    <a:pt x="112" y="416"/>
                  </a:cubicBezTo>
                  <a:cubicBezTo>
                    <a:pt x="112" y="254"/>
                    <a:pt x="244" y="122"/>
                    <a:pt x="406" y="122"/>
                  </a:cubicBezTo>
                  <a:close/>
                  <a:moveTo>
                    <a:pt x="406" y="1"/>
                  </a:moveTo>
                  <a:cubicBezTo>
                    <a:pt x="183" y="1"/>
                    <a:pt x="1" y="183"/>
                    <a:pt x="1" y="416"/>
                  </a:cubicBezTo>
                  <a:cubicBezTo>
                    <a:pt x="1" y="639"/>
                    <a:pt x="183" y="822"/>
                    <a:pt x="406" y="822"/>
                  </a:cubicBezTo>
                  <a:cubicBezTo>
                    <a:pt x="630" y="822"/>
                    <a:pt x="812" y="639"/>
                    <a:pt x="812" y="416"/>
                  </a:cubicBezTo>
                  <a:cubicBezTo>
                    <a:pt x="812" y="183"/>
                    <a:pt x="630" y="1"/>
                    <a:pt x="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8" name="Google Shape;29048;p29"/>
            <p:cNvSpPr/>
            <p:nvPr/>
          </p:nvSpPr>
          <p:spPr>
            <a:xfrm>
              <a:off x="-2709822" y="1675403"/>
              <a:ext cx="25633" cy="25633"/>
            </a:xfrm>
            <a:custGeom>
              <a:avLst/>
              <a:gdLst/>
              <a:ahLst/>
              <a:cxnLst/>
              <a:rect l="l" t="t" r="r" b="b"/>
              <a:pathLst>
                <a:path w="812" h="812" extrusionOk="0">
                  <a:moveTo>
                    <a:pt x="406" y="112"/>
                  </a:moveTo>
                  <a:cubicBezTo>
                    <a:pt x="569" y="112"/>
                    <a:pt x="701" y="244"/>
                    <a:pt x="701" y="406"/>
                  </a:cubicBezTo>
                  <a:cubicBezTo>
                    <a:pt x="701" y="568"/>
                    <a:pt x="569" y="700"/>
                    <a:pt x="406" y="700"/>
                  </a:cubicBezTo>
                  <a:cubicBezTo>
                    <a:pt x="244" y="700"/>
                    <a:pt x="112" y="568"/>
                    <a:pt x="112" y="406"/>
                  </a:cubicBezTo>
                  <a:cubicBezTo>
                    <a:pt x="112" y="244"/>
                    <a:pt x="244" y="112"/>
                    <a:pt x="406" y="112"/>
                  </a:cubicBezTo>
                  <a:close/>
                  <a:moveTo>
                    <a:pt x="406" y="0"/>
                  </a:moveTo>
                  <a:cubicBezTo>
                    <a:pt x="183" y="0"/>
                    <a:pt x="0" y="183"/>
                    <a:pt x="0" y="406"/>
                  </a:cubicBezTo>
                  <a:cubicBezTo>
                    <a:pt x="0" y="629"/>
                    <a:pt x="183" y="812"/>
                    <a:pt x="406" y="812"/>
                  </a:cubicBezTo>
                  <a:cubicBezTo>
                    <a:pt x="629" y="812"/>
                    <a:pt x="812" y="629"/>
                    <a:pt x="812" y="406"/>
                  </a:cubicBezTo>
                  <a:cubicBezTo>
                    <a:pt x="812" y="183"/>
                    <a:pt x="629" y="0"/>
                    <a:pt x="4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9" name="Google Shape;29049;p29"/>
            <p:cNvSpPr/>
            <p:nvPr/>
          </p:nvSpPr>
          <p:spPr>
            <a:xfrm>
              <a:off x="-3387355" y="1990794"/>
              <a:ext cx="87758" cy="656762"/>
            </a:xfrm>
            <a:custGeom>
              <a:avLst/>
              <a:gdLst/>
              <a:ahLst/>
              <a:cxnLst/>
              <a:rect l="l" t="t" r="r" b="b"/>
              <a:pathLst>
                <a:path w="2780" h="20805" extrusionOk="0">
                  <a:moveTo>
                    <a:pt x="0" y="1"/>
                  </a:moveTo>
                  <a:lnTo>
                    <a:pt x="0" y="20805"/>
                  </a:lnTo>
                  <a:lnTo>
                    <a:pt x="2779" y="20805"/>
                  </a:lnTo>
                  <a:lnTo>
                    <a:pt x="27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0" name="Google Shape;29050;p29"/>
            <p:cNvSpPr/>
            <p:nvPr/>
          </p:nvSpPr>
          <p:spPr>
            <a:xfrm>
              <a:off x="-3387355" y="1990794"/>
              <a:ext cx="87758" cy="136750"/>
            </a:xfrm>
            <a:custGeom>
              <a:avLst/>
              <a:gdLst/>
              <a:ahLst/>
              <a:cxnLst/>
              <a:rect l="l" t="t" r="r" b="b"/>
              <a:pathLst>
                <a:path w="2780" h="4332" extrusionOk="0">
                  <a:moveTo>
                    <a:pt x="0" y="1"/>
                  </a:moveTo>
                  <a:lnTo>
                    <a:pt x="0" y="4332"/>
                  </a:lnTo>
                  <a:lnTo>
                    <a:pt x="2779" y="4332"/>
                  </a:lnTo>
                  <a:lnTo>
                    <a:pt x="27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1" name="Google Shape;29051;p29"/>
            <p:cNvSpPr/>
            <p:nvPr/>
          </p:nvSpPr>
          <p:spPr>
            <a:xfrm>
              <a:off x="-3524421" y="2536438"/>
              <a:ext cx="196318" cy="114969"/>
            </a:xfrm>
            <a:custGeom>
              <a:avLst/>
              <a:gdLst/>
              <a:ahLst/>
              <a:cxnLst/>
              <a:rect l="l" t="t" r="r" b="b"/>
              <a:pathLst>
                <a:path w="6219" h="3642" extrusionOk="0">
                  <a:moveTo>
                    <a:pt x="3115" y="0"/>
                  </a:moveTo>
                  <a:cubicBezTo>
                    <a:pt x="1391" y="0"/>
                    <a:pt x="1" y="1420"/>
                    <a:pt x="1" y="3175"/>
                  </a:cubicBezTo>
                  <a:cubicBezTo>
                    <a:pt x="1" y="3337"/>
                    <a:pt x="11" y="3490"/>
                    <a:pt x="41" y="3641"/>
                  </a:cubicBezTo>
                  <a:lnTo>
                    <a:pt x="6188" y="3641"/>
                  </a:lnTo>
                  <a:cubicBezTo>
                    <a:pt x="6208" y="3490"/>
                    <a:pt x="6219" y="3337"/>
                    <a:pt x="6219" y="3175"/>
                  </a:cubicBezTo>
                  <a:cubicBezTo>
                    <a:pt x="6219" y="1420"/>
                    <a:pt x="4829" y="0"/>
                    <a:pt x="3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2" name="Google Shape;29052;p29"/>
            <p:cNvSpPr/>
            <p:nvPr/>
          </p:nvSpPr>
          <p:spPr>
            <a:xfrm>
              <a:off x="-3399540" y="2578044"/>
              <a:ext cx="188963" cy="73363"/>
            </a:xfrm>
            <a:custGeom>
              <a:avLst/>
              <a:gdLst/>
              <a:ahLst/>
              <a:cxnLst/>
              <a:rect l="l" t="t" r="r" b="b"/>
              <a:pathLst>
                <a:path w="5986" h="2324" extrusionOk="0">
                  <a:moveTo>
                    <a:pt x="2993" y="1"/>
                  </a:moveTo>
                  <a:cubicBezTo>
                    <a:pt x="1573" y="1"/>
                    <a:pt x="366" y="984"/>
                    <a:pt x="1" y="2323"/>
                  </a:cubicBezTo>
                  <a:lnTo>
                    <a:pt x="5985" y="2323"/>
                  </a:lnTo>
                  <a:cubicBezTo>
                    <a:pt x="5620" y="984"/>
                    <a:pt x="4423" y="1"/>
                    <a:pt x="29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3" name="Google Shape;29053;p29"/>
            <p:cNvSpPr/>
            <p:nvPr/>
          </p:nvSpPr>
          <p:spPr>
            <a:xfrm>
              <a:off x="-3622691" y="2588935"/>
              <a:ext cx="162036" cy="62472"/>
            </a:xfrm>
            <a:custGeom>
              <a:avLst/>
              <a:gdLst/>
              <a:ahLst/>
              <a:cxnLst/>
              <a:rect l="l" t="t" r="r" b="b"/>
              <a:pathLst>
                <a:path w="5133" h="1979" extrusionOk="0">
                  <a:moveTo>
                    <a:pt x="2566" y="1"/>
                  </a:moveTo>
                  <a:cubicBezTo>
                    <a:pt x="1349" y="1"/>
                    <a:pt x="314" y="833"/>
                    <a:pt x="0" y="1978"/>
                  </a:cubicBezTo>
                  <a:lnTo>
                    <a:pt x="5133" y="1978"/>
                  </a:lnTo>
                  <a:cubicBezTo>
                    <a:pt x="4818" y="833"/>
                    <a:pt x="3783" y="1"/>
                    <a:pt x="25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4" name="Google Shape;29054;p29"/>
            <p:cNvSpPr/>
            <p:nvPr/>
          </p:nvSpPr>
          <p:spPr>
            <a:xfrm>
              <a:off x="-3515109" y="1897954"/>
              <a:ext cx="390679" cy="122008"/>
            </a:xfrm>
            <a:custGeom>
              <a:avLst/>
              <a:gdLst/>
              <a:ahLst/>
              <a:cxnLst/>
              <a:rect l="l" t="t" r="r" b="b"/>
              <a:pathLst>
                <a:path w="12376" h="3865" extrusionOk="0">
                  <a:moveTo>
                    <a:pt x="0" y="0"/>
                  </a:moveTo>
                  <a:lnTo>
                    <a:pt x="1826" y="3855"/>
                  </a:lnTo>
                  <a:lnTo>
                    <a:pt x="12375" y="3865"/>
                  </a:lnTo>
                  <a:lnTo>
                    <a:pt x="12375" y="639"/>
                  </a:lnTo>
                  <a:cubicBezTo>
                    <a:pt x="5305" y="386"/>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5" name="Google Shape;29055;p29"/>
            <p:cNvSpPr/>
            <p:nvPr/>
          </p:nvSpPr>
          <p:spPr>
            <a:xfrm>
              <a:off x="-2079040" y="1990794"/>
              <a:ext cx="87474" cy="656762"/>
            </a:xfrm>
            <a:custGeom>
              <a:avLst/>
              <a:gdLst/>
              <a:ahLst/>
              <a:cxnLst/>
              <a:rect l="l" t="t" r="r" b="b"/>
              <a:pathLst>
                <a:path w="2771" h="20805" extrusionOk="0">
                  <a:moveTo>
                    <a:pt x="1" y="1"/>
                  </a:moveTo>
                  <a:lnTo>
                    <a:pt x="1" y="20805"/>
                  </a:lnTo>
                  <a:lnTo>
                    <a:pt x="2771" y="20805"/>
                  </a:lnTo>
                  <a:lnTo>
                    <a:pt x="27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6" name="Google Shape;29056;p29"/>
            <p:cNvSpPr/>
            <p:nvPr/>
          </p:nvSpPr>
          <p:spPr>
            <a:xfrm>
              <a:off x="-2079040" y="1990794"/>
              <a:ext cx="87474" cy="136750"/>
            </a:xfrm>
            <a:custGeom>
              <a:avLst/>
              <a:gdLst/>
              <a:ahLst/>
              <a:cxnLst/>
              <a:rect l="l" t="t" r="r" b="b"/>
              <a:pathLst>
                <a:path w="2771" h="4332" extrusionOk="0">
                  <a:moveTo>
                    <a:pt x="1" y="1"/>
                  </a:moveTo>
                  <a:lnTo>
                    <a:pt x="1" y="4332"/>
                  </a:lnTo>
                  <a:lnTo>
                    <a:pt x="2771" y="4332"/>
                  </a:lnTo>
                  <a:lnTo>
                    <a:pt x="27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7" name="Google Shape;29057;p29"/>
            <p:cNvSpPr/>
            <p:nvPr/>
          </p:nvSpPr>
          <p:spPr>
            <a:xfrm>
              <a:off x="-2050503" y="2536438"/>
              <a:ext cx="196287" cy="114969"/>
            </a:xfrm>
            <a:custGeom>
              <a:avLst/>
              <a:gdLst/>
              <a:ahLst/>
              <a:cxnLst/>
              <a:rect l="l" t="t" r="r" b="b"/>
              <a:pathLst>
                <a:path w="6218" h="3642" extrusionOk="0">
                  <a:moveTo>
                    <a:pt x="3104" y="0"/>
                  </a:moveTo>
                  <a:cubicBezTo>
                    <a:pt x="1389" y="0"/>
                    <a:pt x="0" y="1420"/>
                    <a:pt x="0" y="3175"/>
                  </a:cubicBezTo>
                  <a:cubicBezTo>
                    <a:pt x="0" y="3337"/>
                    <a:pt x="10" y="3490"/>
                    <a:pt x="30" y="3641"/>
                  </a:cubicBezTo>
                  <a:lnTo>
                    <a:pt x="6177" y="3641"/>
                  </a:lnTo>
                  <a:cubicBezTo>
                    <a:pt x="6208" y="3490"/>
                    <a:pt x="6218" y="3337"/>
                    <a:pt x="6218" y="3175"/>
                  </a:cubicBezTo>
                  <a:cubicBezTo>
                    <a:pt x="6218" y="1420"/>
                    <a:pt x="4818" y="0"/>
                    <a:pt x="3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8" name="Google Shape;29058;p29"/>
            <p:cNvSpPr/>
            <p:nvPr/>
          </p:nvSpPr>
          <p:spPr>
            <a:xfrm>
              <a:off x="-2168029" y="2578044"/>
              <a:ext cx="188931" cy="73363"/>
            </a:xfrm>
            <a:custGeom>
              <a:avLst/>
              <a:gdLst/>
              <a:ahLst/>
              <a:cxnLst/>
              <a:rect l="l" t="t" r="r" b="b"/>
              <a:pathLst>
                <a:path w="5985" h="2324" extrusionOk="0">
                  <a:moveTo>
                    <a:pt x="2993" y="1"/>
                  </a:moveTo>
                  <a:cubicBezTo>
                    <a:pt x="1562" y="1"/>
                    <a:pt x="365" y="984"/>
                    <a:pt x="0" y="2323"/>
                  </a:cubicBezTo>
                  <a:lnTo>
                    <a:pt x="5985" y="2323"/>
                  </a:lnTo>
                  <a:cubicBezTo>
                    <a:pt x="5620" y="984"/>
                    <a:pt x="4413" y="1"/>
                    <a:pt x="29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9" name="Google Shape;29059;p29"/>
            <p:cNvSpPr/>
            <p:nvPr/>
          </p:nvSpPr>
          <p:spPr>
            <a:xfrm>
              <a:off x="-1917951" y="2588935"/>
              <a:ext cx="161720" cy="62472"/>
            </a:xfrm>
            <a:custGeom>
              <a:avLst/>
              <a:gdLst/>
              <a:ahLst/>
              <a:cxnLst/>
              <a:rect l="l" t="t" r="r" b="b"/>
              <a:pathLst>
                <a:path w="5123" h="1979" extrusionOk="0">
                  <a:moveTo>
                    <a:pt x="2566" y="1"/>
                  </a:moveTo>
                  <a:cubicBezTo>
                    <a:pt x="1339" y="1"/>
                    <a:pt x="315" y="833"/>
                    <a:pt x="1" y="1978"/>
                  </a:cubicBezTo>
                  <a:lnTo>
                    <a:pt x="5123" y="1978"/>
                  </a:lnTo>
                  <a:cubicBezTo>
                    <a:pt x="4818" y="833"/>
                    <a:pt x="3784" y="1"/>
                    <a:pt x="25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0" name="Google Shape;29060;p29"/>
            <p:cNvSpPr/>
            <p:nvPr/>
          </p:nvSpPr>
          <p:spPr>
            <a:xfrm>
              <a:off x="-2254177" y="1897954"/>
              <a:ext cx="390679" cy="122008"/>
            </a:xfrm>
            <a:custGeom>
              <a:avLst/>
              <a:gdLst/>
              <a:ahLst/>
              <a:cxnLst/>
              <a:rect l="l" t="t" r="r" b="b"/>
              <a:pathLst>
                <a:path w="12376" h="3865" extrusionOk="0">
                  <a:moveTo>
                    <a:pt x="12376" y="0"/>
                  </a:moveTo>
                  <a:cubicBezTo>
                    <a:pt x="12376" y="0"/>
                    <a:pt x="7070" y="386"/>
                    <a:pt x="1" y="639"/>
                  </a:cubicBezTo>
                  <a:lnTo>
                    <a:pt x="1" y="3865"/>
                  </a:lnTo>
                  <a:lnTo>
                    <a:pt x="10550" y="3855"/>
                  </a:lnTo>
                  <a:lnTo>
                    <a:pt x="1237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61" name="Google Shape;29061;p29"/>
          <p:cNvGrpSpPr/>
          <p:nvPr/>
        </p:nvGrpSpPr>
        <p:grpSpPr>
          <a:xfrm>
            <a:off x="2703938" y="673060"/>
            <a:ext cx="759884" cy="258967"/>
            <a:chOff x="8262650" y="3170150"/>
            <a:chExt cx="442050" cy="150650"/>
          </a:xfrm>
        </p:grpSpPr>
        <p:sp>
          <p:nvSpPr>
            <p:cNvPr id="29062" name="Google Shape;29062;p29"/>
            <p:cNvSpPr/>
            <p:nvPr/>
          </p:nvSpPr>
          <p:spPr>
            <a:xfrm>
              <a:off x="8262650" y="3170150"/>
              <a:ext cx="442050" cy="150650"/>
            </a:xfrm>
            <a:custGeom>
              <a:avLst/>
              <a:gdLst/>
              <a:ahLst/>
              <a:cxnLst/>
              <a:rect l="l" t="t" r="r" b="b"/>
              <a:pathLst>
                <a:path w="17682" h="6026" extrusionOk="0">
                  <a:moveTo>
                    <a:pt x="8116" y="1"/>
                  </a:moveTo>
                  <a:cubicBezTo>
                    <a:pt x="7959" y="1"/>
                    <a:pt x="7800" y="23"/>
                    <a:pt x="7649" y="61"/>
                  </a:cubicBezTo>
                  <a:cubicBezTo>
                    <a:pt x="6898" y="243"/>
                    <a:pt x="6260" y="812"/>
                    <a:pt x="5925" y="1511"/>
                  </a:cubicBezTo>
                  <a:cubicBezTo>
                    <a:pt x="5742" y="1896"/>
                    <a:pt x="5640" y="2302"/>
                    <a:pt x="5600" y="2728"/>
                  </a:cubicBezTo>
                  <a:cubicBezTo>
                    <a:pt x="5489" y="2678"/>
                    <a:pt x="5367" y="2637"/>
                    <a:pt x="5235" y="2617"/>
                  </a:cubicBezTo>
                  <a:cubicBezTo>
                    <a:pt x="5075" y="2582"/>
                    <a:pt x="4913" y="2565"/>
                    <a:pt x="4751" y="2565"/>
                  </a:cubicBezTo>
                  <a:cubicBezTo>
                    <a:pt x="4016" y="2565"/>
                    <a:pt x="3279" y="2908"/>
                    <a:pt x="2780" y="3449"/>
                  </a:cubicBezTo>
                  <a:cubicBezTo>
                    <a:pt x="2597" y="3652"/>
                    <a:pt x="2435" y="3885"/>
                    <a:pt x="2365" y="4148"/>
                  </a:cubicBezTo>
                  <a:cubicBezTo>
                    <a:pt x="2344" y="4229"/>
                    <a:pt x="2334" y="4321"/>
                    <a:pt x="2334" y="4412"/>
                  </a:cubicBezTo>
                  <a:cubicBezTo>
                    <a:pt x="1745" y="4423"/>
                    <a:pt x="1177" y="4574"/>
                    <a:pt x="711" y="4909"/>
                  </a:cubicBezTo>
                  <a:cubicBezTo>
                    <a:pt x="356" y="5163"/>
                    <a:pt x="62" y="5528"/>
                    <a:pt x="11" y="5964"/>
                  </a:cubicBezTo>
                  <a:cubicBezTo>
                    <a:pt x="11" y="5985"/>
                    <a:pt x="1" y="6005"/>
                    <a:pt x="1" y="6025"/>
                  </a:cubicBezTo>
                  <a:lnTo>
                    <a:pt x="17681" y="6025"/>
                  </a:lnTo>
                  <a:cubicBezTo>
                    <a:pt x="17377" y="5771"/>
                    <a:pt x="17042" y="5559"/>
                    <a:pt x="16697" y="5386"/>
                  </a:cubicBezTo>
                  <a:cubicBezTo>
                    <a:pt x="15876" y="4980"/>
                    <a:pt x="14972" y="4767"/>
                    <a:pt x="14070" y="4655"/>
                  </a:cubicBezTo>
                  <a:cubicBezTo>
                    <a:pt x="13613" y="4605"/>
                    <a:pt x="13157" y="4574"/>
                    <a:pt x="12691" y="4565"/>
                  </a:cubicBezTo>
                  <a:cubicBezTo>
                    <a:pt x="12660" y="4281"/>
                    <a:pt x="12589" y="4017"/>
                    <a:pt x="12447" y="3773"/>
                  </a:cubicBezTo>
                  <a:cubicBezTo>
                    <a:pt x="12244" y="3398"/>
                    <a:pt x="11899" y="3104"/>
                    <a:pt x="11494" y="3023"/>
                  </a:cubicBezTo>
                  <a:cubicBezTo>
                    <a:pt x="11391" y="3002"/>
                    <a:pt x="11289" y="2995"/>
                    <a:pt x="11186" y="2995"/>
                  </a:cubicBezTo>
                  <a:cubicBezTo>
                    <a:pt x="11035" y="2995"/>
                    <a:pt x="10884" y="3011"/>
                    <a:pt x="10732" y="3023"/>
                  </a:cubicBezTo>
                  <a:cubicBezTo>
                    <a:pt x="10621" y="3043"/>
                    <a:pt x="10509" y="3053"/>
                    <a:pt x="10408" y="3104"/>
                  </a:cubicBezTo>
                  <a:cubicBezTo>
                    <a:pt x="10327" y="3145"/>
                    <a:pt x="10246" y="3215"/>
                    <a:pt x="10185" y="3296"/>
                  </a:cubicBezTo>
                  <a:cubicBezTo>
                    <a:pt x="10053" y="2434"/>
                    <a:pt x="9830" y="1582"/>
                    <a:pt x="9384" y="832"/>
                  </a:cubicBezTo>
                  <a:cubicBezTo>
                    <a:pt x="9222" y="568"/>
                    <a:pt x="9028" y="304"/>
                    <a:pt x="8744" y="152"/>
                  </a:cubicBezTo>
                  <a:cubicBezTo>
                    <a:pt x="8554" y="45"/>
                    <a:pt x="8337" y="1"/>
                    <a:pt x="8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3" name="Google Shape;29063;p29"/>
            <p:cNvSpPr/>
            <p:nvPr/>
          </p:nvSpPr>
          <p:spPr>
            <a:xfrm>
              <a:off x="8540075" y="3254600"/>
              <a:ext cx="31975" cy="23375"/>
            </a:xfrm>
            <a:custGeom>
              <a:avLst/>
              <a:gdLst/>
              <a:ahLst/>
              <a:cxnLst/>
              <a:rect l="l" t="t" r="r" b="b"/>
              <a:pathLst>
                <a:path w="1279" h="935" extrusionOk="0">
                  <a:moveTo>
                    <a:pt x="327" y="1"/>
                  </a:moveTo>
                  <a:cubicBezTo>
                    <a:pt x="232" y="1"/>
                    <a:pt x="134" y="15"/>
                    <a:pt x="31" y="40"/>
                  </a:cubicBezTo>
                  <a:cubicBezTo>
                    <a:pt x="1" y="51"/>
                    <a:pt x="1" y="111"/>
                    <a:pt x="31" y="121"/>
                  </a:cubicBezTo>
                  <a:cubicBezTo>
                    <a:pt x="244" y="152"/>
                    <a:pt x="447" y="274"/>
                    <a:pt x="600" y="425"/>
                  </a:cubicBezTo>
                  <a:cubicBezTo>
                    <a:pt x="751" y="567"/>
                    <a:pt x="823" y="770"/>
                    <a:pt x="974" y="892"/>
                  </a:cubicBezTo>
                  <a:cubicBezTo>
                    <a:pt x="1003" y="920"/>
                    <a:pt x="1041" y="934"/>
                    <a:pt x="1078" y="934"/>
                  </a:cubicBezTo>
                  <a:cubicBezTo>
                    <a:pt x="1135" y="934"/>
                    <a:pt x="1190" y="903"/>
                    <a:pt x="1208" y="842"/>
                  </a:cubicBezTo>
                  <a:cubicBezTo>
                    <a:pt x="1279" y="547"/>
                    <a:pt x="1046" y="283"/>
                    <a:pt x="823" y="141"/>
                  </a:cubicBezTo>
                  <a:cubicBezTo>
                    <a:pt x="660" y="44"/>
                    <a:pt x="498" y="1"/>
                    <a:pt x="3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64" name="Google Shape;29064;p29"/>
          <p:cNvGrpSpPr/>
          <p:nvPr/>
        </p:nvGrpSpPr>
        <p:grpSpPr>
          <a:xfrm>
            <a:off x="1457706" y="1339405"/>
            <a:ext cx="1680279" cy="1281987"/>
            <a:chOff x="-4142994" y="4058755"/>
            <a:chExt cx="1680279" cy="1281987"/>
          </a:xfrm>
        </p:grpSpPr>
        <p:sp>
          <p:nvSpPr>
            <p:cNvPr id="29065" name="Google Shape;29065;p29"/>
            <p:cNvSpPr/>
            <p:nvPr/>
          </p:nvSpPr>
          <p:spPr>
            <a:xfrm>
              <a:off x="-3372445" y="4228911"/>
              <a:ext cx="139227" cy="179512"/>
            </a:xfrm>
            <a:custGeom>
              <a:avLst/>
              <a:gdLst/>
              <a:ahLst/>
              <a:cxnLst/>
              <a:rect l="l" t="t" r="r" b="b"/>
              <a:pathLst>
                <a:path w="2872" h="3703" extrusionOk="0">
                  <a:moveTo>
                    <a:pt x="81" y="0"/>
                  </a:moveTo>
                  <a:lnTo>
                    <a:pt x="0" y="3702"/>
                  </a:lnTo>
                  <a:lnTo>
                    <a:pt x="2871" y="3702"/>
                  </a:lnTo>
                  <a:lnTo>
                    <a:pt x="28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6" name="Google Shape;29066;p29"/>
            <p:cNvSpPr/>
            <p:nvPr/>
          </p:nvSpPr>
          <p:spPr>
            <a:xfrm>
              <a:off x="-3263758" y="4228911"/>
              <a:ext cx="30008" cy="163272"/>
            </a:xfrm>
            <a:custGeom>
              <a:avLst/>
              <a:gdLst/>
              <a:ahLst/>
              <a:cxnLst/>
              <a:rect l="l" t="t" r="r" b="b"/>
              <a:pathLst>
                <a:path w="619" h="3368" extrusionOk="0">
                  <a:moveTo>
                    <a:pt x="0" y="0"/>
                  </a:moveTo>
                  <a:lnTo>
                    <a:pt x="61" y="3368"/>
                  </a:lnTo>
                  <a:lnTo>
                    <a:pt x="619" y="3368"/>
                  </a:lnTo>
                  <a:lnTo>
                    <a:pt x="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7" name="Google Shape;29067;p29"/>
            <p:cNvSpPr/>
            <p:nvPr/>
          </p:nvSpPr>
          <p:spPr>
            <a:xfrm>
              <a:off x="-3371960" y="4228911"/>
              <a:ext cx="24627" cy="163272"/>
            </a:xfrm>
            <a:custGeom>
              <a:avLst/>
              <a:gdLst/>
              <a:ahLst/>
              <a:cxnLst/>
              <a:rect l="l" t="t" r="r" b="b"/>
              <a:pathLst>
                <a:path w="508" h="3368" extrusionOk="0">
                  <a:moveTo>
                    <a:pt x="71" y="0"/>
                  </a:moveTo>
                  <a:lnTo>
                    <a:pt x="1" y="3368"/>
                  </a:lnTo>
                  <a:lnTo>
                    <a:pt x="436" y="3368"/>
                  </a:lnTo>
                  <a:lnTo>
                    <a:pt x="5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8" name="Google Shape;29068;p29"/>
            <p:cNvSpPr/>
            <p:nvPr/>
          </p:nvSpPr>
          <p:spPr>
            <a:xfrm>
              <a:off x="-3824352" y="4302645"/>
              <a:ext cx="162351" cy="1038097"/>
            </a:xfrm>
            <a:custGeom>
              <a:avLst/>
              <a:gdLst/>
              <a:ahLst/>
              <a:cxnLst/>
              <a:rect l="l" t="t" r="r" b="b"/>
              <a:pathLst>
                <a:path w="3349" h="21414" extrusionOk="0">
                  <a:moveTo>
                    <a:pt x="315" y="1"/>
                  </a:moveTo>
                  <a:lnTo>
                    <a:pt x="1" y="21413"/>
                  </a:lnTo>
                  <a:lnTo>
                    <a:pt x="3348" y="21413"/>
                  </a:lnTo>
                  <a:lnTo>
                    <a:pt x="30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9" name="Google Shape;29069;p29"/>
            <p:cNvSpPr/>
            <p:nvPr/>
          </p:nvSpPr>
          <p:spPr>
            <a:xfrm>
              <a:off x="-3701413" y="4302645"/>
              <a:ext cx="36891" cy="871383"/>
            </a:xfrm>
            <a:custGeom>
              <a:avLst/>
              <a:gdLst/>
              <a:ahLst/>
              <a:cxnLst/>
              <a:rect l="l" t="t" r="r" b="b"/>
              <a:pathLst>
                <a:path w="761" h="17975" extrusionOk="0">
                  <a:moveTo>
                    <a:pt x="51" y="1"/>
                  </a:moveTo>
                  <a:lnTo>
                    <a:pt x="82" y="1847"/>
                  </a:lnTo>
                  <a:lnTo>
                    <a:pt x="528" y="1847"/>
                  </a:lnTo>
                  <a:lnTo>
                    <a:pt x="497" y="1"/>
                  </a:lnTo>
                  <a:close/>
                  <a:moveTo>
                    <a:pt x="1" y="4047"/>
                  </a:moveTo>
                  <a:lnTo>
                    <a:pt x="193" y="17975"/>
                  </a:lnTo>
                  <a:lnTo>
                    <a:pt x="761" y="17975"/>
                  </a:lnTo>
                  <a:lnTo>
                    <a:pt x="558" y="404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0" name="Google Shape;29070;p29"/>
            <p:cNvSpPr/>
            <p:nvPr/>
          </p:nvSpPr>
          <p:spPr>
            <a:xfrm>
              <a:off x="-3821879" y="4302645"/>
              <a:ext cx="33983" cy="871383"/>
            </a:xfrm>
            <a:custGeom>
              <a:avLst/>
              <a:gdLst/>
              <a:ahLst/>
              <a:cxnLst/>
              <a:rect l="l" t="t" r="r" b="b"/>
              <a:pathLst>
                <a:path w="701" h="17975" extrusionOk="0">
                  <a:moveTo>
                    <a:pt x="264" y="1"/>
                  </a:moveTo>
                  <a:lnTo>
                    <a:pt x="234" y="1847"/>
                  </a:lnTo>
                  <a:lnTo>
                    <a:pt x="680" y="1847"/>
                  </a:lnTo>
                  <a:lnTo>
                    <a:pt x="700" y="1"/>
                  </a:lnTo>
                  <a:close/>
                  <a:moveTo>
                    <a:pt x="203" y="4047"/>
                  </a:moveTo>
                  <a:lnTo>
                    <a:pt x="0" y="17975"/>
                  </a:lnTo>
                  <a:lnTo>
                    <a:pt x="437" y="17975"/>
                  </a:lnTo>
                  <a:lnTo>
                    <a:pt x="640" y="404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1" name="Google Shape;29071;p29"/>
            <p:cNvSpPr/>
            <p:nvPr/>
          </p:nvSpPr>
          <p:spPr>
            <a:xfrm>
              <a:off x="-3863667" y="5173979"/>
              <a:ext cx="240982" cy="166763"/>
            </a:xfrm>
            <a:custGeom>
              <a:avLst/>
              <a:gdLst/>
              <a:ahLst/>
              <a:cxnLst/>
              <a:rect l="l" t="t" r="r" b="b"/>
              <a:pathLst>
                <a:path w="4971" h="3440" extrusionOk="0">
                  <a:moveTo>
                    <a:pt x="467" y="1"/>
                  </a:moveTo>
                  <a:lnTo>
                    <a:pt x="0" y="3439"/>
                  </a:lnTo>
                  <a:lnTo>
                    <a:pt x="4971" y="3439"/>
                  </a:lnTo>
                  <a:lnTo>
                    <a:pt x="45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2" name="Google Shape;29072;p29"/>
            <p:cNvSpPr/>
            <p:nvPr/>
          </p:nvSpPr>
          <p:spPr>
            <a:xfrm>
              <a:off x="-3863667" y="5173979"/>
              <a:ext cx="43775" cy="166763"/>
            </a:xfrm>
            <a:custGeom>
              <a:avLst/>
              <a:gdLst/>
              <a:ahLst/>
              <a:cxnLst/>
              <a:rect l="l" t="t" r="r" b="b"/>
              <a:pathLst>
                <a:path w="903" h="3440" extrusionOk="0">
                  <a:moveTo>
                    <a:pt x="467" y="1"/>
                  </a:moveTo>
                  <a:lnTo>
                    <a:pt x="0" y="3439"/>
                  </a:lnTo>
                  <a:lnTo>
                    <a:pt x="436" y="3439"/>
                  </a:lnTo>
                  <a:lnTo>
                    <a:pt x="9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3" name="Google Shape;29073;p29"/>
            <p:cNvSpPr/>
            <p:nvPr/>
          </p:nvSpPr>
          <p:spPr>
            <a:xfrm>
              <a:off x="-3672423" y="5173979"/>
              <a:ext cx="49738" cy="166763"/>
            </a:xfrm>
            <a:custGeom>
              <a:avLst/>
              <a:gdLst/>
              <a:ahLst/>
              <a:cxnLst/>
              <a:rect l="l" t="t" r="r" b="b"/>
              <a:pathLst>
                <a:path w="1026" h="3440" extrusionOk="0">
                  <a:moveTo>
                    <a:pt x="1" y="1"/>
                  </a:moveTo>
                  <a:lnTo>
                    <a:pt x="467" y="3439"/>
                  </a:lnTo>
                  <a:lnTo>
                    <a:pt x="1026" y="3439"/>
                  </a:lnTo>
                  <a:lnTo>
                    <a:pt x="5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4" name="Google Shape;29074;p29"/>
            <p:cNvSpPr/>
            <p:nvPr/>
          </p:nvSpPr>
          <p:spPr>
            <a:xfrm>
              <a:off x="-2943661" y="4302645"/>
              <a:ext cx="162303" cy="1038097"/>
            </a:xfrm>
            <a:custGeom>
              <a:avLst/>
              <a:gdLst/>
              <a:ahLst/>
              <a:cxnLst/>
              <a:rect l="l" t="t" r="r" b="b"/>
              <a:pathLst>
                <a:path w="3348" h="21414" extrusionOk="0">
                  <a:moveTo>
                    <a:pt x="315" y="1"/>
                  </a:moveTo>
                  <a:lnTo>
                    <a:pt x="0" y="21413"/>
                  </a:lnTo>
                  <a:lnTo>
                    <a:pt x="3348" y="21413"/>
                  </a:lnTo>
                  <a:lnTo>
                    <a:pt x="30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5" name="Google Shape;29075;p29"/>
            <p:cNvSpPr/>
            <p:nvPr/>
          </p:nvSpPr>
          <p:spPr>
            <a:xfrm>
              <a:off x="-2820722" y="4302645"/>
              <a:ext cx="36940" cy="871383"/>
            </a:xfrm>
            <a:custGeom>
              <a:avLst/>
              <a:gdLst/>
              <a:ahLst/>
              <a:cxnLst/>
              <a:rect l="l" t="t" r="r" b="b"/>
              <a:pathLst>
                <a:path w="762" h="17975" extrusionOk="0">
                  <a:moveTo>
                    <a:pt x="61" y="1"/>
                  </a:moveTo>
                  <a:lnTo>
                    <a:pt x="81" y="1847"/>
                  </a:lnTo>
                  <a:lnTo>
                    <a:pt x="527" y="1847"/>
                  </a:lnTo>
                  <a:lnTo>
                    <a:pt x="497" y="1"/>
                  </a:lnTo>
                  <a:close/>
                  <a:moveTo>
                    <a:pt x="0" y="4047"/>
                  </a:moveTo>
                  <a:lnTo>
                    <a:pt x="193" y="17975"/>
                  </a:lnTo>
                  <a:lnTo>
                    <a:pt x="761" y="17975"/>
                  </a:lnTo>
                  <a:lnTo>
                    <a:pt x="558" y="404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6" name="Google Shape;29076;p29"/>
            <p:cNvSpPr/>
            <p:nvPr/>
          </p:nvSpPr>
          <p:spPr>
            <a:xfrm>
              <a:off x="-2941189" y="4302645"/>
              <a:ext cx="34468" cy="871383"/>
            </a:xfrm>
            <a:custGeom>
              <a:avLst/>
              <a:gdLst/>
              <a:ahLst/>
              <a:cxnLst/>
              <a:rect l="l" t="t" r="r" b="b"/>
              <a:pathLst>
                <a:path w="711" h="17975" extrusionOk="0">
                  <a:moveTo>
                    <a:pt x="264" y="1"/>
                  </a:moveTo>
                  <a:lnTo>
                    <a:pt x="244" y="1847"/>
                  </a:lnTo>
                  <a:lnTo>
                    <a:pt x="680" y="1847"/>
                  </a:lnTo>
                  <a:lnTo>
                    <a:pt x="710" y="1"/>
                  </a:lnTo>
                  <a:close/>
                  <a:moveTo>
                    <a:pt x="213" y="4047"/>
                  </a:moveTo>
                  <a:lnTo>
                    <a:pt x="0" y="17975"/>
                  </a:lnTo>
                  <a:lnTo>
                    <a:pt x="447" y="17975"/>
                  </a:lnTo>
                  <a:lnTo>
                    <a:pt x="649" y="404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7" name="Google Shape;29077;p29"/>
            <p:cNvSpPr/>
            <p:nvPr/>
          </p:nvSpPr>
          <p:spPr>
            <a:xfrm>
              <a:off x="-2983025" y="5173979"/>
              <a:ext cx="241515" cy="166763"/>
            </a:xfrm>
            <a:custGeom>
              <a:avLst/>
              <a:gdLst/>
              <a:ahLst/>
              <a:cxnLst/>
              <a:rect l="l" t="t" r="r" b="b"/>
              <a:pathLst>
                <a:path w="4982" h="3440" extrusionOk="0">
                  <a:moveTo>
                    <a:pt x="467" y="1"/>
                  </a:moveTo>
                  <a:lnTo>
                    <a:pt x="1" y="3439"/>
                  </a:lnTo>
                  <a:lnTo>
                    <a:pt x="4982" y="3439"/>
                  </a:lnTo>
                  <a:lnTo>
                    <a:pt x="45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8" name="Google Shape;29078;p29"/>
            <p:cNvSpPr/>
            <p:nvPr/>
          </p:nvSpPr>
          <p:spPr>
            <a:xfrm>
              <a:off x="-2983025" y="5173979"/>
              <a:ext cx="43824" cy="166763"/>
            </a:xfrm>
            <a:custGeom>
              <a:avLst/>
              <a:gdLst/>
              <a:ahLst/>
              <a:cxnLst/>
              <a:rect l="l" t="t" r="r" b="b"/>
              <a:pathLst>
                <a:path w="904" h="3440" extrusionOk="0">
                  <a:moveTo>
                    <a:pt x="467" y="1"/>
                  </a:moveTo>
                  <a:lnTo>
                    <a:pt x="1" y="3439"/>
                  </a:lnTo>
                  <a:lnTo>
                    <a:pt x="437" y="3439"/>
                  </a:lnTo>
                  <a:lnTo>
                    <a:pt x="9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9" name="Google Shape;29079;p29"/>
            <p:cNvSpPr/>
            <p:nvPr/>
          </p:nvSpPr>
          <p:spPr>
            <a:xfrm>
              <a:off x="-2791733" y="5173979"/>
              <a:ext cx="50223" cy="166763"/>
            </a:xfrm>
            <a:custGeom>
              <a:avLst/>
              <a:gdLst/>
              <a:ahLst/>
              <a:cxnLst/>
              <a:rect l="l" t="t" r="r" b="b"/>
              <a:pathLst>
                <a:path w="1036" h="3440" extrusionOk="0">
                  <a:moveTo>
                    <a:pt x="1" y="1"/>
                  </a:moveTo>
                  <a:lnTo>
                    <a:pt x="468" y="3439"/>
                  </a:lnTo>
                  <a:lnTo>
                    <a:pt x="1036" y="3439"/>
                  </a:lnTo>
                  <a:lnTo>
                    <a:pt x="5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0" name="Google Shape;29080;p29"/>
            <p:cNvSpPr/>
            <p:nvPr/>
          </p:nvSpPr>
          <p:spPr>
            <a:xfrm>
              <a:off x="-3788915" y="4228911"/>
              <a:ext cx="91477" cy="163272"/>
            </a:xfrm>
            <a:custGeom>
              <a:avLst/>
              <a:gdLst/>
              <a:ahLst/>
              <a:cxnLst/>
              <a:rect l="l" t="t" r="r" b="b"/>
              <a:pathLst>
                <a:path w="1887" h="3368" extrusionOk="0">
                  <a:moveTo>
                    <a:pt x="50" y="0"/>
                  </a:moveTo>
                  <a:lnTo>
                    <a:pt x="0" y="3368"/>
                  </a:lnTo>
                  <a:lnTo>
                    <a:pt x="1887" y="3368"/>
                  </a:lnTo>
                  <a:lnTo>
                    <a:pt x="18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1" name="Google Shape;29081;p29"/>
            <p:cNvSpPr/>
            <p:nvPr/>
          </p:nvSpPr>
          <p:spPr>
            <a:xfrm>
              <a:off x="-3717653" y="4228911"/>
              <a:ext cx="20215" cy="163272"/>
            </a:xfrm>
            <a:custGeom>
              <a:avLst/>
              <a:gdLst/>
              <a:ahLst/>
              <a:cxnLst/>
              <a:rect l="l" t="t" r="r" b="b"/>
              <a:pathLst>
                <a:path w="417" h="3368" extrusionOk="0">
                  <a:moveTo>
                    <a:pt x="0" y="0"/>
                  </a:moveTo>
                  <a:lnTo>
                    <a:pt x="52" y="3368"/>
                  </a:lnTo>
                  <a:lnTo>
                    <a:pt x="417" y="3368"/>
                  </a:lnTo>
                  <a:lnTo>
                    <a:pt x="386" y="1522"/>
                  </a:lnTo>
                  <a:lnTo>
                    <a:pt x="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2" name="Google Shape;29082;p29"/>
            <p:cNvSpPr/>
            <p:nvPr/>
          </p:nvSpPr>
          <p:spPr>
            <a:xfrm>
              <a:off x="-3788915" y="4228911"/>
              <a:ext cx="16240" cy="163272"/>
            </a:xfrm>
            <a:custGeom>
              <a:avLst/>
              <a:gdLst/>
              <a:ahLst/>
              <a:cxnLst/>
              <a:rect l="l" t="t" r="r" b="b"/>
              <a:pathLst>
                <a:path w="335" h="3368" extrusionOk="0">
                  <a:moveTo>
                    <a:pt x="50" y="0"/>
                  </a:moveTo>
                  <a:lnTo>
                    <a:pt x="0" y="3368"/>
                  </a:lnTo>
                  <a:lnTo>
                    <a:pt x="294" y="3368"/>
                  </a:lnTo>
                  <a:lnTo>
                    <a:pt x="3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3" name="Google Shape;29083;p29"/>
            <p:cNvSpPr/>
            <p:nvPr/>
          </p:nvSpPr>
          <p:spPr>
            <a:xfrm>
              <a:off x="-2907739" y="4228911"/>
              <a:ext cx="90992" cy="163272"/>
            </a:xfrm>
            <a:custGeom>
              <a:avLst/>
              <a:gdLst/>
              <a:ahLst/>
              <a:cxnLst/>
              <a:rect l="l" t="t" r="r" b="b"/>
              <a:pathLst>
                <a:path w="1877" h="3368" extrusionOk="0">
                  <a:moveTo>
                    <a:pt x="41" y="0"/>
                  </a:moveTo>
                  <a:lnTo>
                    <a:pt x="0" y="3368"/>
                  </a:lnTo>
                  <a:lnTo>
                    <a:pt x="1876" y="3368"/>
                  </a:lnTo>
                  <a:lnTo>
                    <a:pt x="18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4" name="Google Shape;29084;p29"/>
            <p:cNvSpPr/>
            <p:nvPr/>
          </p:nvSpPr>
          <p:spPr>
            <a:xfrm>
              <a:off x="-2836962" y="4228911"/>
              <a:ext cx="20215" cy="163272"/>
            </a:xfrm>
            <a:custGeom>
              <a:avLst/>
              <a:gdLst/>
              <a:ahLst/>
              <a:cxnLst/>
              <a:rect l="l" t="t" r="r" b="b"/>
              <a:pathLst>
                <a:path w="417" h="3368" extrusionOk="0">
                  <a:moveTo>
                    <a:pt x="1" y="0"/>
                  </a:moveTo>
                  <a:lnTo>
                    <a:pt x="51" y="3368"/>
                  </a:lnTo>
                  <a:lnTo>
                    <a:pt x="416" y="3368"/>
                  </a:lnTo>
                  <a:lnTo>
                    <a:pt x="396" y="1522"/>
                  </a:lnTo>
                  <a:lnTo>
                    <a:pt x="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5" name="Google Shape;29085;p29"/>
            <p:cNvSpPr/>
            <p:nvPr/>
          </p:nvSpPr>
          <p:spPr>
            <a:xfrm>
              <a:off x="-2907739" y="4228911"/>
              <a:ext cx="16240" cy="163272"/>
            </a:xfrm>
            <a:custGeom>
              <a:avLst/>
              <a:gdLst/>
              <a:ahLst/>
              <a:cxnLst/>
              <a:rect l="l" t="t" r="r" b="b"/>
              <a:pathLst>
                <a:path w="335" h="3368" extrusionOk="0">
                  <a:moveTo>
                    <a:pt x="41" y="0"/>
                  </a:moveTo>
                  <a:lnTo>
                    <a:pt x="0" y="3368"/>
                  </a:lnTo>
                  <a:lnTo>
                    <a:pt x="284" y="3368"/>
                  </a:lnTo>
                  <a:lnTo>
                    <a:pt x="3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6" name="Google Shape;29086;p29"/>
            <p:cNvSpPr/>
            <p:nvPr/>
          </p:nvSpPr>
          <p:spPr>
            <a:xfrm>
              <a:off x="-3927609" y="4392134"/>
              <a:ext cx="1249508" cy="106747"/>
            </a:xfrm>
            <a:custGeom>
              <a:avLst/>
              <a:gdLst/>
              <a:ahLst/>
              <a:cxnLst/>
              <a:rect l="l" t="t" r="r" b="b"/>
              <a:pathLst>
                <a:path w="25775" h="2202" extrusionOk="0">
                  <a:moveTo>
                    <a:pt x="1" y="1"/>
                  </a:moveTo>
                  <a:lnTo>
                    <a:pt x="1" y="2201"/>
                  </a:lnTo>
                  <a:lnTo>
                    <a:pt x="25775" y="2201"/>
                  </a:lnTo>
                  <a:lnTo>
                    <a:pt x="257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7" name="Google Shape;29087;p29"/>
            <p:cNvSpPr/>
            <p:nvPr/>
          </p:nvSpPr>
          <p:spPr>
            <a:xfrm>
              <a:off x="-3927609" y="4476194"/>
              <a:ext cx="1249508" cy="22687"/>
            </a:xfrm>
            <a:custGeom>
              <a:avLst/>
              <a:gdLst/>
              <a:ahLst/>
              <a:cxnLst/>
              <a:rect l="l" t="t" r="r" b="b"/>
              <a:pathLst>
                <a:path w="25775" h="468" extrusionOk="0">
                  <a:moveTo>
                    <a:pt x="1" y="1"/>
                  </a:moveTo>
                  <a:lnTo>
                    <a:pt x="1" y="467"/>
                  </a:lnTo>
                  <a:lnTo>
                    <a:pt x="25775" y="467"/>
                  </a:lnTo>
                  <a:lnTo>
                    <a:pt x="257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8" name="Google Shape;29088;p29"/>
            <p:cNvSpPr/>
            <p:nvPr/>
          </p:nvSpPr>
          <p:spPr>
            <a:xfrm>
              <a:off x="-3927609" y="4392134"/>
              <a:ext cx="1249508" cy="21185"/>
            </a:xfrm>
            <a:custGeom>
              <a:avLst/>
              <a:gdLst/>
              <a:ahLst/>
              <a:cxnLst/>
              <a:rect l="l" t="t" r="r" b="b"/>
              <a:pathLst>
                <a:path w="25775" h="437" extrusionOk="0">
                  <a:moveTo>
                    <a:pt x="1" y="1"/>
                  </a:moveTo>
                  <a:lnTo>
                    <a:pt x="1" y="437"/>
                  </a:lnTo>
                  <a:lnTo>
                    <a:pt x="25775" y="437"/>
                  </a:lnTo>
                  <a:lnTo>
                    <a:pt x="257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9" name="Google Shape;29089;p29"/>
            <p:cNvSpPr/>
            <p:nvPr/>
          </p:nvSpPr>
          <p:spPr>
            <a:xfrm>
              <a:off x="-4046621" y="4139857"/>
              <a:ext cx="1488017" cy="106796"/>
            </a:xfrm>
            <a:custGeom>
              <a:avLst/>
              <a:gdLst/>
              <a:ahLst/>
              <a:cxnLst/>
              <a:rect l="l" t="t" r="r" b="b"/>
              <a:pathLst>
                <a:path w="30695" h="2203" extrusionOk="0">
                  <a:moveTo>
                    <a:pt x="1" y="1"/>
                  </a:moveTo>
                  <a:lnTo>
                    <a:pt x="1492" y="2202"/>
                  </a:lnTo>
                  <a:lnTo>
                    <a:pt x="29194" y="2202"/>
                  </a:lnTo>
                  <a:lnTo>
                    <a:pt x="306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0" name="Google Shape;29090;p29"/>
            <p:cNvSpPr/>
            <p:nvPr/>
          </p:nvSpPr>
          <p:spPr>
            <a:xfrm>
              <a:off x="-4142994" y="4058755"/>
              <a:ext cx="1680279" cy="117558"/>
            </a:xfrm>
            <a:custGeom>
              <a:avLst/>
              <a:gdLst/>
              <a:ahLst/>
              <a:cxnLst/>
              <a:rect l="l" t="t" r="r" b="b"/>
              <a:pathLst>
                <a:path w="34661" h="2425" extrusionOk="0">
                  <a:moveTo>
                    <a:pt x="1" y="1"/>
                  </a:moveTo>
                  <a:lnTo>
                    <a:pt x="1" y="1633"/>
                  </a:lnTo>
                  <a:cubicBezTo>
                    <a:pt x="5671" y="2161"/>
                    <a:pt x="11503" y="2424"/>
                    <a:pt x="17336" y="2424"/>
                  </a:cubicBezTo>
                  <a:cubicBezTo>
                    <a:pt x="23158" y="2424"/>
                    <a:pt x="28991" y="2161"/>
                    <a:pt x="34660" y="1633"/>
                  </a:cubicBezTo>
                  <a:lnTo>
                    <a:pt x="34660" y="1"/>
                  </a:lnTo>
                  <a:cubicBezTo>
                    <a:pt x="28996" y="538"/>
                    <a:pt x="23166" y="807"/>
                    <a:pt x="17335" y="807"/>
                  </a:cubicBezTo>
                  <a:cubicBezTo>
                    <a:pt x="11503" y="807"/>
                    <a:pt x="5671" y="5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91" name="Google Shape;29091;p29"/>
          <p:cNvGrpSpPr/>
          <p:nvPr/>
        </p:nvGrpSpPr>
        <p:grpSpPr>
          <a:xfrm>
            <a:off x="-515672" y="550662"/>
            <a:ext cx="2639757" cy="2099074"/>
            <a:chOff x="-2495807" y="-415658"/>
            <a:chExt cx="2772854" cy="2204910"/>
          </a:xfrm>
        </p:grpSpPr>
        <p:sp>
          <p:nvSpPr>
            <p:cNvPr id="29092" name="Google Shape;29092;p29"/>
            <p:cNvSpPr/>
            <p:nvPr/>
          </p:nvSpPr>
          <p:spPr>
            <a:xfrm rot="-504831">
              <a:off x="-2379986" y="-156639"/>
              <a:ext cx="2541213" cy="1769501"/>
            </a:xfrm>
            <a:custGeom>
              <a:avLst/>
              <a:gdLst/>
              <a:ahLst/>
              <a:cxnLst/>
              <a:rect l="l" t="t" r="r" b="b"/>
              <a:pathLst>
                <a:path w="23189" h="16099" extrusionOk="0">
                  <a:moveTo>
                    <a:pt x="19445" y="0"/>
                  </a:moveTo>
                  <a:lnTo>
                    <a:pt x="19141" y="275"/>
                  </a:lnTo>
                  <a:cubicBezTo>
                    <a:pt x="19040" y="356"/>
                    <a:pt x="18928" y="447"/>
                    <a:pt x="18847" y="568"/>
                  </a:cubicBezTo>
                  <a:cubicBezTo>
                    <a:pt x="18766" y="680"/>
                    <a:pt x="18715" y="812"/>
                    <a:pt x="18674" y="944"/>
                  </a:cubicBezTo>
                  <a:lnTo>
                    <a:pt x="18532" y="1329"/>
                  </a:lnTo>
                  <a:cubicBezTo>
                    <a:pt x="18350" y="1837"/>
                    <a:pt x="18127" y="2323"/>
                    <a:pt x="17833" y="2770"/>
                  </a:cubicBezTo>
                  <a:cubicBezTo>
                    <a:pt x="17752" y="2892"/>
                    <a:pt x="17680" y="2993"/>
                    <a:pt x="17599" y="3104"/>
                  </a:cubicBezTo>
                  <a:cubicBezTo>
                    <a:pt x="17518" y="3216"/>
                    <a:pt x="17437" y="3338"/>
                    <a:pt x="17366" y="3449"/>
                  </a:cubicBezTo>
                  <a:cubicBezTo>
                    <a:pt x="17214" y="3683"/>
                    <a:pt x="17082" y="3916"/>
                    <a:pt x="16930" y="4129"/>
                  </a:cubicBezTo>
                  <a:cubicBezTo>
                    <a:pt x="16768" y="4342"/>
                    <a:pt x="16605" y="4524"/>
                    <a:pt x="16393" y="4656"/>
                  </a:cubicBezTo>
                  <a:cubicBezTo>
                    <a:pt x="16321" y="4707"/>
                    <a:pt x="16240" y="4747"/>
                    <a:pt x="16159" y="4788"/>
                  </a:cubicBezTo>
                  <a:cubicBezTo>
                    <a:pt x="16179" y="4697"/>
                    <a:pt x="16199" y="4605"/>
                    <a:pt x="16220" y="4504"/>
                  </a:cubicBezTo>
                  <a:cubicBezTo>
                    <a:pt x="16230" y="4443"/>
                    <a:pt x="16240" y="4372"/>
                    <a:pt x="16240" y="4301"/>
                  </a:cubicBezTo>
                  <a:lnTo>
                    <a:pt x="16251" y="4118"/>
                  </a:lnTo>
                  <a:cubicBezTo>
                    <a:pt x="16251" y="4068"/>
                    <a:pt x="16260" y="4017"/>
                    <a:pt x="16271" y="3967"/>
                  </a:cubicBezTo>
                  <a:lnTo>
                    <a:pt x="16311" y="3784"/>
                  </a:lnTo>
                  <a:cubicBezTo>
                    <a:pt x="16321" y="3723"/>
                    <a:pt x="16332" y="3642"/>
                    <a:pt x="16332" y="3571"/>
                  </a:cubicBezTo>
                  <a:cubicBezTo>
                    <a:pt x="16332" y="3500"/>
                    <a:pt x="16311" y="3429"/>
                    <a:pt x="16301" y="3368"/>
                  </a:cubicBezTo>
                  <a:cubicBezTo>
                    <a:pt x="16271" y="3246"/>
                    <a:pt x="16230" y="3124"/>
                    <a:pt x="16190" y="3013"/>
                  </a:cubicBezTo>
                  <a:cubicBezTo>
                    <a:pt x="16149" y="2892"/>
                    <a:pt x="16098" y="2790"/>
                    <a:pt x="16088" y="2668"/>
                  </a:cubicBezTo>
                  <a:cubicBezTo>
                    <a:pt x="16078" y="2556"/>
                    <a:pt x="16098" y="2425"/>
                    <a:pt x="16057" y="2303"/>
                  </a:cubicBezTo>
                  <a:lnTo>
                    <a:pt x="16057" y="2303"/>
                  </a:lnTo>
                  <a:cubicBezTo>
                    <a:pt x="16078" y="2425"/>
                    <a:pt x="16037" y="2547"/>
                    <a:pt x="16027" y="2668"/>
                  </a:cubicBezTo>
                  <a:cubicBezTo>
                    <a:pt x="16017" y="2800"/>
                    <a:pt x="16048" y="2932"/>
                    <a:pt x="16057" y="3043"/>
                  </a:cubicBezTo>
                  <a:cubicBezTo>
                    <a:pt x="16088" y="3287"/>
                    <a:pt x="16139" y="3530"/>
                    <a:pt x="16057" y="3703"/>
                  </a:cubicBezTo>
                  <a:lnTo>
                    <a:pt x="15976" y="3875"/>
                  </a:lnTo>
                  <a:cubicBezTo>
                    <a:pt x="15956" y="3936"/>
                    <a:pt x="15936" y="4007"/>
                    <a:pt x="15915" y="4068"/>
                  </a:cubicBezTo>
                  <a:lnTo>
                    <a:pt x="15875" y="4251"/>
                  </a:lnTo>
                  <a:cubicBezTo>
                    <a:pt x="15865" y="4301"/>
                    <a:pt x="15845" y="4352"/>
                    <a:pt x="15825" y="4402"/>
                  </a:cubicBezTo>
                  <a:cubicBezTo>
                    <a:pt x="15764" y="4585"/>
                    <a:pt x="15672" y="4778"/>
                    <a:pt x="15591" y="4991"/>
                  </a:cubicBezTo>
                  <a:cubicBezTo>
                    <a:pt x="15510" y="5011"/>
                    <a:pt x="15429" y="5031"/>
                    <a:pt x="15338" y="5042"/>
                  </a:cubicBezTo>
                  <a:cubicBezTo>
                    <a:pt x="15277" y="5052"/>
                    <a:pt x="15226" y="5052"/>
                    <a:pt x="15175" y="5052"/>
                  </a:cubicBezTo>
                  <a:cubicBezTo>
                    <a:pt x="15115" y="5052"/>
                    <a:pt x="15063" y="5042"/>
                    <a:pt x="15003" y="5031"/>
                  </a:cubicBezTo>
                  <a:cubicBezTo>
                    <a:pt x="14781" y="5004"/>
                    <a:pt x="14534" y="4918"/>
                    <a:pt x="14224" y="4918"/>
                  </a:cubicBezTo>
                  <a:cubicBezTo>
                    <a:pt x="14193" y="4918"/>
                    <a:pt x="14162" y="4918"/>
                    <a:pt x="14130" y="4920"/>
                  </a:cubicBezTo>
                  <a:cubicBezTo>
                    <a:pt x="13796" y="4961"/>
                    <a:pt x="13532" y="5072"/>
                    <a:pt x="13268" y="5164"/>
                  </a:cubicBezTo>
                  <a:cubicBezTo>
                    <a:pt x="13156" y="5204"/>
                    <a:pt x="12994" y="5265"/>
                    <a:pt x="12852" y="5346"/>
                  </a:cubicBezTo>
                  <a:cubicBezTo>
                    <a:pt x="12721" y="5427"/>
                    <a:pt x="12588" y="5529"/>
                    <a:pt x="12467" y="5640"/>
                  </a:cubicBezTo>
                  <a:cubicBezTo>
                    <a:pt x="12234" y="5863"/>
                    <a:pt x="12051" y="6137"/>
                    <a:pt x="11930" y="6421"/>
                  </a:cubicBezTo>
                  <a:cubicBezTo>
                    <a:pt x="11869" y="6553"/>
                    <a:pt x="11818" y="6705"/>
                    <a:pt x="11788" y="6776"/>
                  </a:cubicBezTo>
                  <a:cubicBezTo>
                    <a:pt x="11767" y="6817"/>
                    <a:pt x="11747" y="6837"/>
                    <a:pt x="11727" y="6857"/>
                  </a:cubicBezTo>
                  <a:cubicBezTo>
                    <a:pt x="11706" y="6877"/>
                    <a:pt x="11676" y="6908"/>
                    <a:pt x="11635" y="6929"/>
                  </a:cubicBezTo>
                  <a:cubicBezTo>
                    <a:pt x="11594" y="6959"/>
                    <a:pt x="11544" y="6979"/>
                    <a:pt x="11493" y="7010"/>
                  </a:cubicBezTo>
                  <a:lnTo>
                    <a:pt x="11301" y="7111"/>
                  </a:lnTo>
                  <a:cubicBezTo>
                    <a:pt x="11179" y="7182"/>
                    <a:pt x="11057" y="7253"/>
                    <a:pt x="10935" y="7314"/>
                  </a:cubicBezTo>
                  <a:cubicBezTo>
                    <a:pt x="10702" y="7456"/>
                    <a:pt x="10469" y="7588"/>
                    <a:pt x="10246" y="7709"/>
                  </a:cubicBezTo>
                  <a:cubicBezTo>
                    <a:pt x="10124" y="7770"/>
                    <a:pt x="10023" y="7811"/>
                    <a:pt x="9881" y="7882"/>
                  </a:cubicBezTo>
                  <a:cubicBezTo>
                    <a:pt x="9748" y="7953"/>
                    <a:pt x="9617" y="8024"/>
                    <a:pt x="9495" y="8095"/>
                  </a:cubicBezTo>
                  <a:cubicBezTo>
                    <a:pt x="9252" y="8247"/>
                    <a:pt x="9018" y="8399"/>
                    <a:pt x="8795" y="8531"/>
                  </a:cubicBezTo>
                  <a:cubicBezTo>
                    <a:pt x="8572" y="8673"/>
                    <a:pt x="8359" y="8795"/>
                    <a:pt x="8146" y="8876"/>
                  </a:cubicBezTo>
                  <a:cubicBezTo>
                    <a:pt x="8044" y="8926"/>
                    <a:pt x="7933" y="8957"/>
                    <a:pt x="7832" y="8978"/>
                  </a:cubicBezTo>
                  <a:cubicBezTo>
                    <a:pt x="7780" y="8987"/>
                    <a:pt x="7740" y="9008"/>
                    <a:pt x="7690" y="9008"/>
                  </a:cubicBezTo>
                  <a:lnTo>
                    <a:pt x="7608" y="9018"/>
                  </a:lnTo>
                  <a:lnTo>
                    <a:pt x="7507" y="9028"/>
                  </a:lnTo>
                  <a:cubicBezTo>
                    <a:pt x="7284" y="9048"/>
                    <a:pt x="7061" y="9079"/>
                    <a:pt x="6838" y="9109"/>
                  </a:cubicBezTo>
                  <a:lnTo>
                    <a:pt x="7000" y="8592"/>
                  </a:lnTo>
                  <a:lnTo>
                    <a:pt x="7091" y="8288"/>
                  </a:lnTo>
                  <a:cubicBezTo>
                    <a:pt x="7122" y="8186"/>
                    <a:pt x="7152" y="8105"/>
                    <a:pt x="7182" y="8014"/>
                  </a:cubicBezTo>
                  <a:cubicBezTo>
                    <a:pt x="7253" y="7821"/>
                    <a:pt x="7334" y="7628"/>
                    <a:pt x="7415" y="7405"/>
                  </a:cubicBezTo>
                  <a:cubicBezTo>
                    <a:pt x="7487" y="7182"/>
                    <a:pt x="7548" y="6929"/>
                    <a:pt x="7548" y="6665"/>
                  </a:cubicBezTo>
                  <a:cubicBezTo>
                    <a:pt x="7548" y="6543"/>
                    <a:pt x="7527" y="6411"/>
                    <a:pt x="7507" y="6289"/>
                  </a:cubicBezTo>
                  <a:cubicBezTo>
                    <a:pt x="7496" y="6228"/>
                    <a:pt x="7487" y="6167"/>
                    <a:pt x="7466" y="6107"/>
                  </a:cubicBezTo>
                  <a:lnTo>
                    <a:pt x="7426" y="5955"/>
                  </a:lnTo>
                  <a:lnTo>
                    <a:pt x="7243" y="5356"/>
                  </a:lnTo>
                  <a:cubicBezTo>
                    <a:pt x="7131" y="4981"/>
                    <a:pt x="7050" y="4596"/>
                    <a:pt x="7111" y="4240"/>
                  </a:cubicBezTo>
                  <a:lnTo>
                    <a:pt x="7142" y="4118"/>
                  </a:lnTo>
                  <a:lnTo>
                    <a:pt x="7192" y="3987"/>
                  </a:lnTo>
                  <a:lnTo>
                    <a:pt x="7243" y="3865"/>
                  </a:lnTo>
                  <a:cubicBezTo>
                    <a:pt x="7264" y="3825"/>
                    <a:pt x="7284" y="3794"/>
                    <a:pt x="7314" y="3764"/>
                  </a:cubicBezTo>
                  <a:cubicBezTo>
                    <a:pt x="7415" y="3622"/>
                    <a:pt x="7578" y="3500"/>
                    <a:pt x="7750" y="3378"/>
                  </a:cubicBezTo>
                  <a:cubicBezTo>
                    <a:pt x="7913" y="3246"/>
                    <a:pt x="8095" y="3115"/>
                    <a:pt x="8227" y="2942"/>
                  </a:cubicBezTo>
                  <a:cubicBezTo>
                    <a:pt x="8369" y="2770"/>
                    <a:pt x="8491" y="2597"/>
                    <a:pt x="8592" y="2414"/>
                  </a:cubicBezTo>
                  <a:cubicBezTo>
                    <a:pt x="8805" y="2049"/>
                    <a:pt x="8988" y="1674"/>
                    <a:pt x="9241" y="1339"/>
                  </a:cubicBezTo>
                  <a:lnTo>
                    <a:pt x="9241" y="1339"/>
                  </a:lnTo>
                  <a:cubicBezTo>
                    <a:pt x="8947" y="1643"/>
                    <a:pt x="8714" y="1999"/>
                    <a:pt x="8470" y="2333"/>
                  </a:cubicBezTo>
                  <a:cubicBezTo>
                    <a:pt x="8349" y="2496"/>
                    <a:pt x="8217" y="2648"/>
                    <a:pt x="8064" y="2780"/>
                  </a:cubicBezTo>
                  <a:cubicBezTo>
                    <a:pt x="7922" y="2922"/>
                    <a:pt x="7760" y="3013"/>
                    <a:pt x="7578" y="3124"/>
                  </a:cubicBezTo>
                  <a:cubicBezTo>
                    <a:pt x="7395" y="3236"/>
                    <a:pt x="7203" y="3338"/>
                    <a:pt x="7030" y="3510"/>
                  </a:cubicBezTo>
                  <a:cubicBezTo>
                    <a:pt x="6989" y="3550"/>
                    <a:pt x="6949" y="3602"/>
                    <a:pt x="6908" y="3652"/>
                  </a:cubicBezTo>
                  <a:lnTo>
                    <a:pt x="6817" y="3804"/>
                  </a:lnTo>
                  <a:lnTo>
                    <a:pt x="6736" y="3967"/>
                  </a:lnTo>
                  <a:lnTo>
                    <a:pt x="6675" y="4129"/>
                  </a:lnTo>
                  <a:cubicBezTo>
                    <a:pt x="6533" y="4596"/>
                    <a:pt x="6584" y="5072"/>
                    <a:pt x="6644" y="5488"/>
                  </a:cubicBezTo>
                  <a:cubicBezTo>
                    <a:pt x="6685" y="5701"/>
                    <a:pt x="6726" y="5914"/>
                    <a:pt x="6756" y="6107"/>
                  </a:cubicBezTo>
                  <a:lnTo>
                    <a:pt x="6786" y="6259"/>
                  </a:lnTo>
                  <a:cubicBezTo>
                    <a:pt x="6786" y="6309"/>
                    <a:pt x="6797" y="6340"/>
                    <a:pt x="6797" y="6391"/>
                  </a:cubicBezTo>
                  <a:cubicBezTo>
                    <a:pt x="6797" y="6472"/>
                    <a:pt x="6797" y="6553"/>
                    <a:pt x="6786" y="6634"/>
                  </a:cubicBezTo>
                  <a:cubicBezTo>
                    <a:pt x="6766" y="6787"/>
                    <a:pt x="6716" y="6938"/>
                    <a:pt x="6635" y="7101"/>
                  </a:cubicBezTo>
                  <a:cubicBezTo>
                    <a:pt x="6563" y="7263"/>
                    <a:pt x="6462" y="7446"/>
                    <a:pt x="6360" y="7639"/>
                  </a:cubicBezTo>
                  <a:cubicBezTo>
                    <a:pt x="6310" y="7730"/>
                    <a:pt x="6249" y="7842"/>
                    <a:pt x="6209" y="7932"/>
                  </a:cubicBezTo>
                  <a:lnTo>
                    <a:pt x="6087" y="8227"/>
                  </a:lnTo>
                  <a:lnTo>
                    <a:pt x="5833" y="8795"/>
                  </a:lnTo>
                  <a:cubicBezTo>
                    <a:pt x="5803" y="8856"/>
                    <a:pt x="5752" y="8926"/>
                    <a:pt x="5701" y="9008"/>
                  </a:cubicBezTo>
                  <a:lnTo>
                    <a:pt x="5539" y="9271"/>
                  </a:lnTo>
                  <a:cubicBezTo>
                    <a:pt x="5508" y="9322"/>
                    <a:pt x="5478" y="9373"/>
                    <a:pt x="5447" y="9434"/>
                  </a:cubicBezTo>
                  <a:cubicBezTo>
                    <a:pt x="4991" y="9586"/>
                    <a:pt x="4555" y="9799"/>
                    <a:pt x="4149" y="10042"/>
                  </a:cubicBezTo>
                  <a:cubicBezTo>
                    <a:pt x="3653" y="10347"/>
                    <a:pt x="3175" y="10682"/>
                    <a:pt x="2729" y="11108"/>
                  </a:cubicBezTo>
                  <a:cubicBezTo>
                    <a:pt x="2719" y="11108"/>
                    <a:pt x="2709" y="11117"/>
                    <a:pt x="2709" y="11128"/>
                  </a:cubicBezTo>
                  <a:cubicBezTo>
                    <a:pt x="2658" y="11027"/>
                    <a:pt x="2618" y="10925"/>
                    <a:pt x="2577" y="10813"/>
                  </a:cubicBezTo>
                  <a:cubicBezTo>
                    <a:pt x="2526" y="10682"/>
                    <a:pt x="2476" y="10540"/>
                    <a:pt x="2415" y="10407"/>
                  </a:cubicBezTo>
                  <a:cubicBezTo>
                    <a:pt x="2344" y="10691"/>
                    <a:pt x="2222" y="10945"/>
                    <a:pt x="2141" y="11239"/>
                  </a:cubicBezTo>
                  <a:cubicBezTo>
                    <a:pt x="2100" y="11392"/>
                    <a:pt x="2060" y="11564"/>
                    <a:pt x="2070" y="11757"/>
                  </a:cubicBezTo>
                  <a:cubicBezTo>
                    <a:pt x="2070" y="11818"/>
                    <a:pt x="2080" y="11888"/>
                    <a:pt x="2090" y="11960"/>
                  </a:cubicBezTo>
                  <a:cubicBezTo>
                    <a:pt x="1948" y="12233"/>
                    <a:pt x="1847" y="12467"/>
                    <a:pt x="1735" y="12650"/>
                  </a:cubicBezTo>
                  <a:cubicBezTo>
                    <a:pt x="1715" y="12690"/>
                    <a:pt x="1685" y="12731"/>
                    <a:pt x="1654" y="12771"/>
                  </a:cubicBezTo>
                  <a:lnTo>
                    <a:pt x="1543" y="12934"/>
                  </a:lnTo>
                  <a:lnTo>
                    <a:pt x="1309" y="13258"/>
                  </a:lnTo>
                  <a:cubicBezTo>
                    <a:pt x="1157" y="13471"/>
                    <a:pt x="984" y="13704"/>
                    <a:pt x="833" y="13948"/>
                  </a:cubicBezTo>
                  <a:cubicBezTo>
                    <a:pt x="508" y="14435"/>
                    <a:pt x="193" y="14992"/>
                    <a:pt x="1" y="15611"/>
                  </a:cubicBezTo>
                  <a:lnTo>
                    <a:pt x="1674" y="16098"/>
                  </a:lnTo>
                  <a:cubicBezTo>
                    <a:pt x="1786" y="15672"/>
                    <a:pt x="1969" y="15246"/>
                    <a:pt x="2222" y="14810"/>
                  </a:cubicBezTo>
                  <a:cubicBezTo>
                    <a:pt x="2344" y="14587"/>
                    <a:pt x="2486" y="14363"/>
                    <a:pt x="2628" y="14140"/>
                  </a:cubicBezTo>
                  <a:lnTo>
                    <a:pt x="2851" y="13786"/>
                  </a:lnTo>
                  <a:lnTo>
                    <a:pt x="2963" y="13592"/>
                  </a:lnTo>
                  <a:cubicBezTo>
                    <a:pt x="3003" y="13522"/>
                    <a:pt x="3044" y="13441"/>
                    <a:pt x="3084" y="13369"/>
                  </a:cubicBezTo>
                  <a:cubicBezTo>
                    <a:pt x="3226" y="13076"/>
                    <a:pt x="3328" y="12812"/>
                    <a:pt x="3419" y="12598"/>
                  </a:cubicBezTo>
                  <a:cubicBezTo>
                    <a:pt x="3470" y="12497"/>
                    <a:pt x="3520" y="12406"/>
                    <a:pt x="3571" y="12325"/>
                  </a:cubicBezTo>
                  <a:cubicBezTo>
                    <a:pt x="3592" y="12284"/>
                    <a:pt x="3612" y="12244"/>
                    <a:pt x="3642" y="12213"/>
                  </a:cubicBezTo>
                  <a:cubicBezTo>
                    <a:pt x="3673" y="12172"/>
                    <a:pt x="3693" y="12152"/>
                    <a:pt x="3734" y="12102"/>
                  </a:cubicBezTo>
                  <a:cubicBezTo>
                    <a:pt x="4058" y="11757"/>
                    <a:pt x="4444" y="11432"/>
                    <a:pt x="4859" y="11138"/>
                  </a:cubicBezTo>
                  <a:cubicBezTo>
                    <a:pt x="5275" y="10854"/>
                    <a:pt x="5691" y="10631"/>
                    <a:pt x="6158" y="10468"/>
                  </a:cubicBezTo>
                  <a:cubicBezTo>
                    <a:pt x="6624" y="10306"/>
                    <a:pt x="7122" y="10195"/>
                    <a:pt x="7649" y="10114"/>
                  </a:cubicBezTo>
                  <a:lnTo>
                    <a:pt x="7750" y="10093"/>
                  </a:lnTo>
                  <a:lnTo>
                    <a:pt x="7872" y="10073"/>
                  </a:lnTo>
                  <a:cubicBezTo>
                    <a:pt x="7953" y="10053"/>
                    <a:pt x="8044" y="10033"/>
                    <a:pt x="8125" y="10002"/>
                  </a:cubicBezTo>
                  <a:cubicBezTo>
                    <a:pt x="8146" y="10002"/>
                    <a:pt x="8166" y="9992"/>
                    <a:pt x="8186" y="9981"/>
                  </a:cubicBezTo>
                  <a:cubicBezTo>
                    <a:pt x="8425" y="10027"/>
                    <a:pt x="8663" y="10047"/>
                    <a:pt x="8894" y="10047"/>
                  </a:cubicBezTo>
                  <a:cubicBezTo>
                    <a:pt x="9076" y="10047"/>
                    <a:pt x="9254" y="10034"/>
                    <a:pt x="9424" y="10012"/>
                  </a:cubicBezTo>
                  <a:cubicBezTo>
                    <a:pt x="9890" y="9951"/>
                    <a:pt x="10327" y="9830"/>
                    <a:pt x="10753" y="9718"/>
                  </a:cubicBezTo>
                  <a:cubicBezTo>
                    <a:pt x="10316" y="9627"/>
                    <a:pt x="9881" y="9546"/>
                    <a:pt x="9475" y="9404"/>
                  </a:cubicBezTo>
                  <a:cubicBezTo>
                    <a:pt x="9424" y="9393"/>
                    <a:pt x="9383" y="9373"/>
                    <a:pt x="9333" y="9352"/>
                  </a:cubicBezTo>
                  <a:lnTo>
                    <a:pt x="9343" y="9352"/>
                  </a:lnTo>
                  <a:cubicBezTo>
                    <a:pt x="9566" y="9190"/>
                    <a:pt x="9789" y="9028"/>
                    <a:pt x="9992" y="8876"/>
                  </a:cubicBezTo>
                  <a:cubicBezTo>
                    <a:pt x="10104" y="8805"/>
                    <a:pt x="10205" y="8734"/>
                    <a:pt x="10316" y="8673"/>
                  </a:cubicBezTo>
                  <a:cubicBezTo>
                    <a:pt x="10408" y="8622"/>
                    <a:pt x="10550" y="8541"/>
                    <a:pt x="10672" y="8470"/>
                  </a:cubicBezTo>
                  <a:cubicBezTo>
                    <a:pt x="10692" y="8450"/>
                    <a:pt x="10722" y="8440"/>
                    <a:pt x="10742" y="8419"/>
                  </a:cubicBezTo>
                  <a:cubicBezTo>
                    <a:pt x="11067" y="8521"/>
                    <a:pt x="11402" y="8572"/>
                    <a:pt x="11716" y="8572"/>
                  </a:cubicBezTo>
                  <a:cubicBezTo>
                    <a:pt x="11762" y="8573"/>
                    <a:pt x="11808" y="8574"/>
                    <a:pt x="11853" y="8574"/>
                  </a:cubicBezTo>
                  <a:cubicBezTo>
                    <a:pt x="12147" y="8574"/>
                    <a:pt x="12425" y="8549"/>
                    <a:pt x="12680" y="8531"/>
                  </a:cubicBezTo>
                  <a:cubicBezTo>
                    <a:pt x="12892" y="8509"/>
                    <a:pt x="13109" y="8492"/>
                    <a:pt x="13298" y="8492"/>
                  </a:cubicBezTo>
                  <a:cubicBezTo>
                    <a:pt x="13371" y="8492"/>
                    <a:pt x="13439" y="8495"/>
                    <a:pt x="13501" y="8500"/>
                  </a:cubicBezTo>
                  <a:cubicBezTo>
                    <a:pt x="13745" y="8521"/>
                    <a:pt x="13958" y="8582"/>
                    <a:pt x="14171" y="8694"/>
                  </a:cubicBezTo>
                  <a:cubicBezTo>
                    <a:pt x="14384" y="8815"/>
                    <a:pt x="14587" y="8987"/>
                    <a:pt x="14790" y="9190"/>
                  </a:cubicBezTo>
                  <a:lnTo>
                    <a:pt x="14952" y="9343"/>
                  </a:lnTo>
                  <a:cubicBezTo>
                    <a:pt x="15003" y="9393"/>
                    <a:pt x="15063" y="9464"/>
                    <a:pt x="15124" y="9515"/>
                  </a:cubicBezTo>
                  <a:cubicBezTo>
                    <a:pt x="15257" y="9637"/>
                    <a:pt x="15388" y="9738"/>
                    <a:pt x="15520" y="9830"/>
                  </a:cubicBezTo>
                  <a:cubicBezTo>
                    <a:pt x="15784" y="10022"/>
                    <a:pt x="16057" y="10184"/>
                    <a:pt x="16342" y="10326"/>
                  </a:cubicBezTo>
                  <a:cubicBezTo>
                    <a:pt x="16393" y="10347"/>
                    <a:pt x="16453" y="10377"/>
                    <a:pt x="16504" y="10398"/>
                  </a:cubicBezTo>
                  <a:cubicBezTo>
                    <a:pt x="16535" y="10438"/>
                    <a:pt x="16555" y="10489"/>
                    <a:pt x="16595" y="10549"/>
                  </a:cubicBezTo>
                  <a:cubicBezTo>
                    <a:pt x="16605" y="10580"/>
                    <a:pt x="16636" y="10621"/>
                    <a:pt x="16656" y="10661"/>
                  </a:cubicBezTo>
                  <a:cubicBezTo>
                    <a:pt x="16686" y="10702"/>
                    <a:pt x="16717" y="10732"/>
                    <a:pt x="16747" y="10763"/>
                  </a:cubicBezTo>
                  <a:cubicBezTo>
                    <a:pt x="16808" y="10813"/>
                    <a:pt x="16859" y="10844"/>
                    <a:pt x="16889" y="10885"/>
                  </a:cubicBezTo>
                  <a:cubicBezTo>
                    <a:pt x="16930" y="10905"/>
                    <a:pt x="16961" y="10945"/>
                    <a:pt x="17001" y="11006"/>
                  </a:cubicBezTo>
                  <a:cubicBezTo>
                    <a:pt x="17042" y="11057"/>
                    <a:pt x="17112" y="11128"/>
                    <a:pt x="17184" y="11178"/>
                  </a:cubicBezTo>
                  <a:cubicBezTo>
                    <a:pt x="17315" y="11259"/>
                    <a:pt x="17437" y="11300"/>
                    <a:pt x="17529" y="11361"/>
                  </a:cubicBezTo>
                  <a:cubicBezTo>
                    <a:pt x="17559" y="11371"/>
                    <a:pt x="17569" y="11381"/>
                    <a:pt x="17599" y="11401"/>
                  </a:cubicBezTo>
                  <a:lnTo>
                    <a:pt x="17671" y="11462"/>
                  </a:lnTo>
                  <a:cubicBezTo>
                    <a:pt x="17721" y="11493"/>
                    <a:pt x="17762" y="11534"/>
                    <a:pt x="17802" y="11574"/>
                  </a:cubicBezTo>
                  <a:cubicBezTo>
                    <a:pt x="17883" y="11665"/>
                    <a:pt x="17944" y="11757"/>
                    <a:pt x="17985" y="11879"/>
                  </a:cubicBezTo>
                  <a:lnTo>
                    <a:pt x="18198" y="12609"/>
                  </a:lnTo>
                  <a:lnTo>
                    <a:pt x="18117" y="11848"/>
                  </a:lnTo>
                  <a:cubicBezTo>
                    <a:pt x="18097" y="11706"/>
                    <a:pt x="18036" y="11574"/>
                    <a:pt x="17964" y="11453"/>
                  </a:cubicBezTo>
                  <a:cubicBezTo>
                    <a:pt x="17924" y="11392"/>
                    <a:pt x="17883" y="11341"/>
                    <a:pt x="17833" y="11290"/>
                  </a:cubicBezTo>
                  <a:lnTo>
                    <a:pt x="17772" y="11219"/>
                  </a:lnTo>
                  <a:cubicBezTo>
                    <a:pt x="17752" y="11189"/>
                    <a:pt x="17711" y="11158"/>
                    <a:pt x="17691" y="11138"/>
                  </a:cubicBezTo>
                  <a:cubicBezTo>
                    <a:pt x="17569" y="11047"/>
                    <a:pt x="17457" y="10986"/>
                    <a:pt x="17387" y="10915"/>
                  </a:cubicBezTo>
                  <a:cubicBezTo>
                    <a:pt x="17356" y="10874"/>
                    <a:pt x="17336" y="10844"/>
                    <a:pt x="17306" y="10793"/>
                  </a:cubicBezTo>
                  <a:cubicBezTo>
                    <a:pt x="17295" y="10773"/>
                    <a:pt x="17275" y="10732"/>
                    <a:pt x="17254" y="10702"/>
                  </a:cubicBezTo>
                  <a:lnTo>
                    <a:pt x="17254" y="10702"/>
                  </a:lnTo>
                  <a:lnTo>
                    <a:pt x="17366" y="10732"/>
                  </a:lnTo>
                  <a:cubicBezTo>
                    <a:pt x="17407" y="10743"/>
                    <a:pt x="17457" y="10743"/>
                    <a:pt x="17508" y="10752"/>
                  </a:cubicBezTo>
                  <a:cubicBezTo>
                    <a:pt x="17555" y="10763"/>
                    <a:pt x="17601" y="10765"/>
                    <a:pt x="17648" y="10765"/>
                  </a:cubicBezTo>
                  <a:cubicBezTo>
                    <a:pt x="17693" y="10765"/>
                    <a:pt x="17737" y="10763"/>
                    <a:pt x="17782" y="10763"/>
                  </a:cubicBezTo>
                  <a:cubicBezTo>
                    <a:pt x="17975" y="10743"/>
                    <a:pt x="18147" y="10702"/>
                    <a:pt x="18309" y="10631"/>
                  </a:cubicBezTo>
                  <a:cubicBezTo>
                    <a:pt x="18634" y="10489"/>
                    <a:pt x="18888" y="10276"/>
                    <a:pt x="19121" y="10053"/>
                  </a:cubicBezTo>
                  <a:cubicBezTo>
                    <a:pt x="19344" y="9819"/>
                    <a:pt x="19537" y="9576"/>
                    <a:pt x="19720" y="9332"/>
                  </a:cubicBezTo>
                  <a:cubicBezTo>
                    <a:pt x="19902" y="9099"/>
                    <a:pt x="20085" y="8866"/>
                    <a:pt x="20297" y="8673"/>
                  </a:cubicBezTo>
                  <a:cubicBezTo>
                    <a:pt x="20511" y="8470"/>
                    <a:pt x="20744" y="8298"/>
                    <a:pt x="20998" y="8166"/>
                  </a:cubicBezTo>
                  <a:cubicBezTo>
                    <a:pt x="21129" y="8105"/>
                    <a:pt x="21271" y="8054"/>
                    <a:pt x="21413" y="8004"/>
                  </a:cubicBezTo>
                  <a:cubicBezTo>
                    <a:pt x="21485" y="7973"/>
                    <a:pt x="21555" y="7943"/>
                    <a:pt x="21636" y="7892"/>
                  </a:cubicBezTo>
                  <a:cubicBezTo>
                    <a:pt x="21708" y="7851"/>
                    <a:pt x="21769" y="7790"/>
                    <a:pt x="21819" y="7740"/>
                  </a:cubicBezTo>
                  <a:cubicBezTo>
                    <a:pt x="22032" y="7506"/>
                    <a:pt x="22204" y="7273"/>
                    <a:pt x="22428" y="7060"/>
                  </a:cubicBezTo>
                  <a:cubicBezTo>
                    <a:pt x="22641" y="6857"/>
                    <a:pt x="22884" y="6675"/>
                    <a:pt x="23189" y="6604"/>
                  </a:cubicBezTo>
                  <a:lnTo>
                    <a:pt x="23189" y="6604"/>
                  </a:lnTo>
                  <a:cubicBezTo>
                    <a:pt x="22884" y="6645"/>
                    <a:pt x="22610" y="6817"/>
                    <a:pt x="22377" y="7010"/>
                  </a:cubicBezTo>
                  <a:cubicBezTo>
                    <a:pt x="22134" y="7202"/>
                    <a:pt x="21931" y="7425"/>
                    <a:pt x="21718" y="7628"/>
                  </a:cubicBezTo>
                  <a:cubicBezTo>
                    <a:pt x="21606" y="7730"/>
                    <a:pt x="21494" y="7781"/>
                    <a:pt x="21352" y="7821"/>
                  </a:cubicBezTo>
                  <a:cubicBezTo>
                    <a:pt x="21210" y="7862"/>
                    <a:pt x="21059" y="7902"/>
                    <a:pt x="20906" y="7963"/>
                  </a:cubicBezTo>
                  <a:cubicBezTo>
                    <a:pt x="20612" y="8074"/>
                    <a:pt x="20349" y="8247"/>
                    <a:pt x="20095" y="8440"/>
                  </a:cubicBezTo>
                  <a:cubicBezTo>
                    <a:pt x="19851" y="8633"/>
                    <a:pt x="19628" y="8866"/>
                    <a:pt x="19436" y="9099"/>
                  </a:cubicBezTo>
                  <a:cubicBezTo>
                    <a:pt x="19233" y="9322"/>
                    <a:pt x="19030" y="9535"/>
                    <a:pt x="18807" y="9718"/>
                  </a:cubicBezTo>
                  <a:cubicBezTo>
                    <a:pt x="18593" y="9900"/>
                    <a:pt x="18360" y="10053"/>
                    <a:pt x="18117" y="10134"/>
                  </a:cubicBezTo>
                  <a:cubicBezTo>
                    <a:pt x="17995" y="10175"/>
                    <a:pt x="17883" y="10195"/>
                    <a:pt x="17762" y="10195"/>
                  </a:cubicBezTo>
                  <a:cubicBezTo>
                    <a:pt x="17711" y="10184"/>
                    <a:pt x="17650" y="10195"/>
                    <a:pt x="17590" y="10175"/>
                  </a:cubicBezTo>
                  <a:cubicBezTo>
                    <a:pt x="17569" y="10164"/>
                    <a:pt x="17538" y="10164"/>
                    <a:pt x="17508" y="10154"/>
                  </a:cubicBezTo>
                  <a:lnTo>
                    <a:pt x="17427" y="10123"/>
                  </a:lnTo>
                  <a:cubicBezTo>
                    <a:pt x="17376" y="10103"/>
                    <a:pt x="17306" y="10073"/>
                    <a:pt x="17245" y="10042"/>
                  </a:cubicBezTo>
                  <a:cubicBezTo>
                    <a:pt x="17173" y="10012"/>
                    <a:pt x="17112" y="9972"/>
                    <a:pt x="17052" y="9941"/>
                  </a:cubicBezTo>
                  <a:cubicBezTo>
                    <a:pt x="16920" y="9880"/>
                    <a:pt x="16798" y="9809"/>
                    <a:pt x="16677" y="9728"/>
                  </a:cubicBezTo>
                  <a:cubicBezTo>
                    <a:pt x="16433" y="9576"/>
                    <a:pt x="16190" y="9413"/>
                    <a:pt x="15976" y="9231"/>
                  </a:cubicBezTo>
                  <a:cubicBezTo>
                    <a:pt x="15875" y="9140"/>
                    <a:pt x="15773" y="9048"/>
                    <a:pt x="15683" y="8957"/>
                  </a:cubicBezTo>
                  <a:cubicBezTo>
                    <a:pt x="15631" y="8906"/>
                    <a:pt x="15601" y="8856"/>
                    <a:pt x="15550" y="8805"/>
                  </a:cubicBezTo>
                  <a:lnTo>
                    <a:pt x="15399" y="8622"/>
                  </a:lnTo>
                  <a:cubicBezTo>
                    <a:pt x="15196" y="8379"/>
                    <a:pt x="14952" y="8135"/>
                    <a:pt x="14658" y="7932"/>
                  </a:cubicBezTo>
                  <a:cubicBezTo>
                    <a:pt x="14353" y="7730"/>
                    <a:pt x="13988" y="7578"/>
                    <a:pt x="13634" y="7527"/>
                  </a:cubicBezTo>
                  <a:cubicBezTo>
                    <a:pt x="13258" y="7466"/>
                    <a:pt x="12954" y="7476"/>
                    <a:pt x="12640" y="7466"/>
                  </a:cubicBezTo>
                  <a:lnTo>
                    <a:pt x="12183" y="7466"/>
                  </a:lnTo>
                  <a:cubicBezTo>
                    <a:pt x="12214" y="7436"/>
                    <a:pt x="12254" y="7395"/>
                    <a:pt x="12284" y="7355"/>
                  </a:cubicBezTo>
                  <a:cubicBezTo>
                    <a:pt x="12356" y="7273"/>
                    <a:pt x="12416" y="7182"/>
                    <a:pt x="12446" y="7091"/>
                  </a:cubicBezTo>
                  <a:cubicBezTo>
                    <a:pt x="12528" y="6918"/>
                    <a:pt x="12548" y="6807"/>
                    <a:pt x="12588" y="6685"/>
                  </a:cubicBezTo>
                  <a:cubicBezTo>
                    <a:pt x="12670" y="6462"/>
                    <a:pt x="12782" y="6269"/>
                    <a:pt x="12933" y="6107"/>
                  </a:cubicBezTo>
                  <a:cubicBezTo>
                    <a:pt x="13005" y="6016"/>
                    <a:pt x="13096" y="5944"/>
                    <a:pt x="13187" y="5883"/>
                  </a:cubicBezTo>
                  <a:cubicBezTo>
                    <a:pt x="13278" y="5823"/>
                    <a:pt x="13370" y="5782"/>
                    <a:pt x="13501" y="5721"/>
                  </a:cubicBezTo>
                  <a:cubicBezTo>
                    <a:pt x="13745" y="5610"/>
                    <a:pt x="13988" y="5498"/>
                    <a:pt x="14191" y="5468"/>
                  </a:cubicBezTo>
                  <a:cubicBezTo>
                    <a:pt x="14231" y="5462"/>
                    <a:pt x="14272" y="5459"/>
                    <a:pt x="14316" y="5459"/>
                  </a:cubicBezTo>
                  <a:cubicBezTo>
                    <a:pt x="14495" y="5459"/>
                    <a:pt x="14708" y="5502"/>
                    <a:pt x="14952" y="5518"/>
                  </a:cubicBezTo>
                  <a:cubicBezTo>
                    <a:pt x="15023" y="5529"/>
                    <a:pt x="15104" y="5529"/>
                    <a:pt x="15185" y="5529"/>
                  </a:cubicBezTo>
                  <a:cubicBezTo>
                    <a:pt x="15266" y="5518"/>
                    <a:pt x="15347" y="5509"/>
                    <a:pt x="15419" y="5498"/>
                  </a:cubicBezTo>
                  <a:cubicBezTo>
                    <a:pt x="15561" y="5468"/>
                    <a:pt x="15703" y="5427"/>
                    <a:pt x="15845" y="5376"/>
                  </a:cubicBezTo>
                  <a:cubicBezTo>
                    <a:pt x="16118" y="5275"/>
                    <a:pt x="16382" y="5143"/>
                    <a:pt x="16616" y="4971"/>
                  </a:cubicBezTo>
                  <a:cubicBezTo>
                    <a:pt x="16859" y="4788"/>
                    <a:pt x="17052" y="4544"/>
                    <a:pt x="17194" y="4312"/>
                  </a:cubicBezTo>
                  <a:cubicBezTo>
                    <a:pt x="17346" y="4068"/>
                    <a:pt x="17468" y="3825"/>
                    <a:pt x="17599" y="3591"/>
                  </a:cubicBezTo>
                  <a:cubicBezTo>
                    <a:pt x="17660" y="3469"/>
                    <a:pt x="17732" y="3358"/>
                    <a:pt x="17802" y="3246"/>
                  </a:cubicBezTo>
                  <a:cubicBezTo>
                    <a:pt x="17874" y="3124"/>
                    <a:pt x="17944" y="3003"/>
                    <a:pt x="18016" y="2892"/>
                  </a:cubicBezTo>
                  <a:cubicBezTo>
                    <a:pt x="18289" y="2405"/>
                    <a:pt x="18482" y="1887"/>
                    <a:pt x="18634" y="1359"/>
                  </a:cubicBezTo>
                  <a:lnTo>
                    <a:pt x="18746" y="964"/>
                  </a:lnTo>
                  <a:cubicBezTo>
                    <a:pt x="18786" y="832"/>
                    <a:pt x="18827" y="710"/>
                    <a:pt x="18898" y="599"/>
                  </a:cubicBezTo>
                  <a:cubicBezTo>
                    <a:pt x="19040" y="365"/>
                    <a:pt x="19273" y="203"/>
                    <a:pt x="19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93" name="Google Shape;29093;p29"/>
            <p:cNvGrpSpPr/>
            <p:nvPr/>
          </p:nvGrpSpPr>
          <p:grpSpPr>
            <a:xfrm rot="-504858">
              <a:off x="-430537" y="901080"/>
              <a:ext cx="240848" cy="254266"/>
              <a:chOff x="2193097" y="745802"/>
              <a:chExt cx="104549" cy="110368"/>
            </a:xfrm>
          </p:grpSpPr>
          <p:sp>
            <p:nvSpPr>
              <p:cNvPr id="29094" name="Google Shape;29094;p29"/>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5" name="Google Shape;29095;p29"/>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6" name="Google Shape;29096;p29"/>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7" name="Google Shape;29097;p29"/>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8" name="Google Shape;29098;p29"/>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9" name="Google Shape;29099;p29"/>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0" name="Google Shape;29100;p29"/>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1" name="Google Shape;29101;p29"/>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2" name="Google Shape;29102;p29"/>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3" name="Google Shape;29103;p29"/>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4" name="Google Shape;29104;p29"/>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5" name="Google Shape;29105;p29"/>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6" name="Google Shape;29106;p29"/>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7" name="Google Shape;29107;p29"/>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08" name="Google Shape;29108;p29"/>
            <p:cNvGrpSpPr/>
            <p:nvPr/>
          </p:nvGrpSpPr>
          <p:grpSpPr>
            <a:xfrm rot="-504858">
              <a:off x="-1214961" y="1380028"/>
              <a:ext cx="126390" cy="126396"/>
              <a:chOff x="1780480" y="1088164"/>
              <a:chExt cx="54864" cy="54864"/>
            </a:xfrm>
          </p:grpSpPr>
          <p:sp>
            <p:nvSpPr>
              <p:cNvPr id="29109" name="Google Shape;29109;p29"/>
              <p:cNvSpPr/>
              <p:nvPr/>
            </p:nvSpPr>
            <p:spPr>
              <a:xfrm>
                <a:off x="1810245" y="1092528"/>
                <a:ext cx="21320" cy="19711"/>
              </a:xfrm>
              <a:custGeom>
                <a:avLst/>
                <a:gdLst/>
                <a:ahLst/>
                <a:cxnLst/>
                <a:rect l="l" t="t" r="r" b="b"/>
                <a:pathLst>
                  <a:path w="457" h="411" extrusionOk="0">
                    <a:moveTo>
                      <a:pt x="198" y="0"/>
                    </a:moveTo>
                    <a:cubicBezTo>
                      <a:pt x="141" y="0"/>
                      <a:pt x="87" y="23"/>
                      <a:pt x="62" y="75"/>
                    </a:cubicBezTo>
                    <a:cubicBezTo>
                      <a:pt x="10" y="186"/>
                      <a:pt x="1" y="308"/>
                      <a:pt x="41" y="369"/>
                    </a:cubicBezTo>
                    <a:lnTo>
                      <a:pt x="51" y="380"/>
                    </a:lnTo>
                    <a:lnTo>
                      <a:pt x="62" y="389"/>
                    </a:lnTo>
                    <a:cubicBezTo>
                      <a:pt x="84" y="404"/>
                      <a:pt x="114" y="411"/>
                      <a:pt x="150" y="411"/>
                    </a:cubicBezTo>
                    <a:cubicBezTo>
                      <a:pt x="210" y="411"/>
                      <a:pt x="285" y="391"/>
                      <a:pt x="355" y="359"/>
                    </a:cubicBezTo>
                    <a:cubicBezTo>
                      <a:pt x="457" y="319"/>
                      <a:pt x="447" y="156"/>
                      <a:pt x="376" y="65"/>
                    </a:cubicBezTo>
                    <a:cubicBezTo>
                      <a:pt x="366" y="65"/>
                      <a:pt x="366" y="65"/>
                      <a:pt x="366" y="55"/>
                    </a:cubicBezTo>
                    <a:lnTo>
                      <a:pt x="355" y="55"/>
                    </a:lnTo>
                    <a:cubicBezTo>
                      <a:pt x="311" y="20"/>
                      <a:pt x="253"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0" name="Google Shape;29110;p29"/>
              <p:cNvSpPr/>
              <p:nvPr/>
            </p:nvSpPr>
            <p:spPr>
              <a:xfrm>
                <a:off x="1812158" y="1103894"/>
                <a:ext cx="7604" cy="7337"/>
              </a:xfrm>
              <a:custGeom>
                <a:avLst/>
                <a:gdLst/>
                <a:ahLst/>
                <a:cxnLst/>
                <a:rect l="l" t="t" r="r" b="b"/>
                <a:pathLst>
                  <a:path w="163" h="153" extrusionOk="0">
                    <a:moveTo>
                      <a:pt x="61" y="1"/>
                    </a:moveTo>
                    <a:cubicBezTo>
                      <a:pt x="41" y="1"/>
                      <a:pt x="21" y="1"/>
                      <a:pt x="10" y="31"/>
                    </a:cubicBezTo>
                    <a:cubicBezTo>
                      <a:pt x="0" y="51"/>
                      <a:pt x="0" y="82"/>
                      <a:pt x="0" y="102"/>
                    </a:cubicBezTo>
                    <a:cubicBezTo>
                      <a:pt x="10" y="112"/>
                      <a:pt x="21" y="122"/>
                      <a:pt x="30" y="122"/>
                    </a:cubicBezTo>
                    <a:cubicBezTo>
                      <a:pt x="30" y="132"/>
                      <a:pt x="41" y="143"/>
                      <a:pt x="51" y="152"/>
                    </a:cubicBezTo>
                    <a:cubicBezTo>
                      <a:pt x="71" y="152"/>
                      <a:pt x="102" y="152"/>
                      <a:pt x="122" y="132"/>
                    </a:cubicBezTo>
                    <a:cubicBezTo>
                      <a:pt x="163" y="122"/>
                      <a:pt x="163" y="61"/>
                      <a:pt x="132" y="21"/>
                    </a:cubicBezTo>
                    <a:cubicBezTo>
                      <a:pt x="111" y="1"/>
                      <a:pt x="91" y="1"/>
                      <a:pt x="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1" name="Google Shape;29111;p29"/>
              <p:cNvSpPr/>
              <p:nvPr/>
            </p:nvSpPr>
            <p:spPr>
              <a:xfrm>
                <a:off x="1790837" y="1088164"/>
                <a:ext cx="22253" cy="21101"/>
              </a:xfrm>
              <a:custGeom>
                <a:avLst/>
                <a:gdLst/>
                <a:ahLst/>
                <a:cxnLst/>
                <a:rect l="l" t="t" r="r" b="b"/>
                <a:pathLst>
                  <a:path w="477" h="440" extrusionOk="0">
                    <a:moveTo>
                      <a:pt x="261" y="0"/>
                    </a:moveTo>
                    <a:cubicBezTo>
                      <a:pt x="245" y="0"/>
                      <a:pt x="229" y="1"/>
                      <a:pt x="214" y="4"/>
                    </a:cubicBezTo>
                    <a:lnTo>
                      <a:pt x="203" y="4"/>
                    </a:lnTo>
                    <a:cubicBezTo>
                      <a:pt x="92" y="54"/>
                      <a:pt x="0" y="176"/>
                      <a:pt x="72" y="277"/>
                    </a:cubicBezTo>
                    <a:cubicBezTo>
                      <a:pt x="142" y="369"/>
                      <a:pt x="244" y="440"/>
                      <a:pt x="325" y="440"/>
                    </a:cubicBezTo>
                    <a:lnTo>
                      <a:pt x="336" y="430"/>
                    </a:lnTo>
                    <a:cubicBezTo>
                      <a:pt x="406" y="399"/>
                      <a:pt x="457" y="288"/>
                      <a:pt x="467" y="166"/>
                    </a:cubicBezTo>
                    <a:cubicBezTo>
                      <a:pt x="476" y="60"/>
                      <a:pt x="369"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2" name="Google Shape;29112;p29"/>
              <p:cNvSpPr/>
              <p:nvPr/>
            </p:nvSpPr>
            <p:spPr>
              <a:xfrm>
                <a:off x="1800308" y="1100968"/>
                <a:ext cx="8537" cy="7817"/>
              </a:xfrm>
              <a:custGeom>
                <a:avLst/>
                <a:gdLst/>
                <a:ahLst/>
                <a:cxnLst/>
                <a:rect l="l" t="t" r="r" b="b"/>
                <a:pathLst>
                  <a:path w="183" h="163" extrusionOk="0">
                    <a:moveTo>
                      <a:pt x="81" y="1"/>
                    </a:moveTo>
                    <a:cubicBezTo>
                      <a:pt x="31" y="21"/>
                      <a:pt x="0" y="71"/>
                      <a:pt x="31" y="102"/>
                    </a:cubicBezTo>
                    <a:cubicBezTo>
                      <a:pt x="41" y="132"/>
                      <a:pt x="61" y="152"/>
                      <a:pt x="81" y="163"/>
                    </a:cubicBezTo>
                    <a:cubicBezTo>
                      <a:pt x="112" y="143"/>
                      <a:pt x="133" y="143"/>
                      <a:pt x="153" y="143"/>
                    </a:cubicBezTo>
                    <a:cubicBezTo>
                      <a:pt x="173" y="122"/>
                      <a:pt x="173" y="92"/>
                      <a:pt x="183" y="62"/>
                    </a:cubicBezTo>
                    <a:cubicBezTo>
                      <a:pt x="183" y="21"/>
                      <a:pt x="14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3" name="Google Shape;29113;p29"/>
              <p:cNvSpPr/>
              <p:nvPr/>
            </p:nvSpPr>
            <p:spPr>
              <a:xfrm>
                <a:off x="1780480" y="1100537"/>
                <a:ext cx="21320" cy="20046"/>
              </a:xfrm>
              <a:custGeom>
                <a:avLst/>
                <a:gdLst/>
                <a:ahLst/>
                <a:cxnLst/>
                <a:rect l="l" t="t" r="r" b="b"/>
                <a:pathLst>
                  <a:path w="457" h="418" extrusionOk="0">
                    <a:moveTo>
                      <a:pt x="218" y="0"/>
                    </a:moveTo>
                    <a:cubicBezTo>
                      <a:pt x="138" y="0"/>
                      <a:pt x="51" y="75"/>
                      <a:pt x="20" y="161"/>
                    </a:cubicBezTo>
                    <a:lnTo>
                      <a:pt x="20" y="172"/>
                    </a:lnTo>
                    <a:cubicBezTo>
                      <a:pt x="1" y="286"/>
                      <a:pt x="62" y="417"/>
                      <a:pt x="161" y="417"/>
                    </a:cubicBezTo>
                    <a:cubicBezTo>
                      <a:pt x="168" y="417"/>
                      <a:pt x="175" y="417"/>
                      <a:pt x="182" y="415"/>
                    </a:cubicBezTo>
                    <a:cubicBezTo>
                      <a:pt x="304" y="405"/>
                      <a:pt x="416" y="355"/>
                      <a:pt x="446" y="283"/>
                    </a:cubicBezTo>
                    <a:cubicBezTo>
                      <a:pt x="446" y="283"/>
                      <a:pt x="456" y="283"/>
                      <a:pt x="456" y="273"/>
                    </a:cubicBezTo>
                    <a:cubicBezTo>
                      <a:pt x="456" y="192"/>
                      <a:pt x="385" y="101"/>
                      <a:pt x="283" y="19"/>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4" name="Google Shape;29114;p29"/>
              <p:cNvSpPr/>
              <p:nvPr/>
            </p:nvSpPr>
            <p:spPr>
              <a:xfrm>
                <a:off x="1793683" y="1108738"/>
                <a:ext cx="7604" cy="7865"/>
              </a:xfrm>
              <a:custGeom>
                <a:avLst/>
                <a:gdLst/>
                <a:ahLst/>
                <a:cxnLst/>
                <a:rect l="l" t="t" r="r" b="b"/>
                <a:pathLst>
                  <a:path w="163" h="164" extrusionOk="0">
                    <a:moveTo>
                      <a:pt x="81" y="1"/>
                    </a:moveTo>
                    <a:cubicBezTo>
                      <a:pt x="51" y="1"/>
                      <a:pt x="11" y="31"/>
                      <a:pt x="0" y="62"/>
                    </a:cubicBezTo>
                    <a:cubicBezTo>
                      <a:pt x="0" y="112"/>
                      <a:pt x="21" y="163"/>
                      <a:pt x="61" y="163"/>
                    </a:cubicBezTo>
                    <a:cubicBezTo>
                      <a:pt x="92" y="163"/>
                      <a:pt x="122" y="153"/>
                      <a:pt x="142" y="143"/>
                    </a:cubicBezTo>
                    <a:cubicBezTo>
                      <a:pt x="142" y="112"/>
                      <a:pt x="153" y="92"/>
                      <a:pt x="163" y="62"/>
                    </a:cubicBezTo>
                    <a:cubicBezTo>
                      <a:pt x="153" y="42"/>
                      <a:pt x="133" y="21"/>
                      <a:pt x="102" y="11"/>
                    </a:cubicBezTo>
                    <a:cubicBezTo>
                      <a:pt x="92" y="1"/>
                      <a:pt x="92" y="1"/>
                      <a:pt x="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5" name="Google Shape;29115;p29"/>
              <p:cNvSpPr/>
              <p:nvPr/>
            </p:nvSpPr>
            <p:spPr>
              <a:xfrm>
                <a:off x="1784212" y="1118905"/>
                <a:ext cx="21367" cy="19758"/>
              </a:xfrm>
              <a:custGeom>
                <a:avLst/>
                <a:gdLst/>
                <a:ahLst/>
                <a:cxnLst/>
                <a:rect l="l" t="t" r="r" b="b"/>
                <a:pathLst>
                  <a:path w="458" h="412" extrusionOk="0">
                    <a:moveTo>
                      <a:pt x="313" y="0"/>
                    </a:moveTo>
                    <a:cubicBezTo>
                      <a:pt x="252" y="0"/>
                      <a:pt x="179" y="20"/>
                      <a:pt x="102" y="53"/>
                    </a:cubicBezTo>
                    <a:cubicBezTo>
                      <a:pt x="0" y="93"/>
                      <a:pt x="11" y="256"/>
                      <a:pt x="92" y="346"/>
                    </a:cubicBezTo>
                    <a:lnTo>
                      <a:pt x="92" y="357"/>
                    </a:lnTo>
                    <a:lnTo>
                      <a:pt x="102" y="357"/>
                    </a:lnTo>
                    <a:cubicBezTo>
                      <a:pt x="146" y="391"/>
                      <a:pt x="208" y="411"/>
                      <a:pt x="263" y="411"/>
                    </a:cubicBezTo>
                    <a:cubicBezTo>
                      <a:pt x="322" y="411"/>
                      <a:pt x="376" y="389"/>
                      <a:pt x="396" y="337"/>
                    </a:cubicBezTo>
                    <a:cubicBezTo>
                      <a:pt x="447" y="225"/>
                      <a:pt x="457" y="103"/>
                      <a:pt x="417" y="42"/>
                    </a:cubicBezTo>
                    <a:cubicBezTo>
                      <a:pt x="417" y="32"/>
                      <a:pt x="417" y="32"/>
                      <a:pt x="406" y="32"/>
                    </a:cubicBezTo>
                    <a:lnTo>
                      <a:pt x="406" y="22"/>
                    </a:lnTo>
                    <a:cubicBezTo>
                      <a:pt x="380" y="7"/>
                      <a:pt x="349"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6" name="Google Shape;29116;p29"/>
              <p:cNvSpPr/>
              <p:nvPr/>
            </p:nvSpPr>
            <p:spPr>
              <a:xfrm>
                <a:off x="1796062" y="1119912"/>
                <a:ext cx="8071" cy="7385"/>
              </a:xfrm>
              <a:custGeom>
                <a:avLst/>
                <a:gdLst/>
                <a:ahLst/>
                <a:cxnLst/>
                <a:rect l="l" t="t" r="r" b="b"/>
                <a:pathLst>
                  <a:path w="173" h="154" extrusionOk="0">
                    <a:moveTo>
                      <a:pt x="112" y="1"/>
                    </a:moveTo>
                    <a:cubicBezTo>
                      <a:pt x="91" y="1"/>
                      <a:pt x="61" y="1"/>
                      <a:pt x="41" y="21"/>
                    </a:cubicBezTo>
                    <a:cubicBezTo>
                      <a:pt x="0" y="32"/>
                      <a:pt x="0" y="93"/>
                      <a:pt x="30" y="133"/>
                    </a:cubicBezTo>
                    <a:lnTo>
                      <a:pt x="41" y="133"/>
                    </a:lnTo>
                    <a:cubicBezTo>
                      <a:pt x="51" y="153"/>
                      <a:pt x="82" y="153"/>
                      <a:pt x="102" y="153"/>
                    </a:cubicBezTo>
                    <a:cubicBezTo>
                      <a:pt x="122" y="153"/>
                      <a:pt x="142" y="153"/>
                      <a:pt x="152" y="123"/>
                    </a:cubicBezTo>
                    <a:cubicBezTo>
                      <a:pt x="163" y="102"/>
                      <a:pt x="172" y="72"/>
                      <a:pt x="172" y="52"/>
                    </a:cubicBezTo>
                    <a:cubicBezTo>
                      <a:pt x="163" y="41"/>
                      <a:pt x="152" y="32"/>
                      <a:pt x="142" y="32"/>
                    </a:cubicBezTo>
                    <a:lnTo>
                      <a:pt x="1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7" name="Google Shape;29117;p29"/>
              <p:cNvSpPr/>
              <p:nvPr/>
            </p:nvSpPr>
            <p:spPr>
              <a:xfrm>
                <a:off x="1802734" y="1121878"/>
                <a:ext cx="22207" cy="21149"/>
              </a:xfrm>
              <a:custGeom>
                <a:avLst/>
                <a:gdLst/>
                <a:ahLst/>
                <a:cxnLst/>
                <a:rect l="l" t="t" r="r" b="b"/>
                <a:pathLst>
                  <a:path w="476" h="441" extrusionOk="0">
                    <a:moveTo>
                      <a:pt x="151" y="0"/>
                    </a:moveTo>
                    <a:cubicBezTo>
                      <a:pt x="151" y="11"/>
                      <a:pt x="141" y="11"/>
                      <a:pt x="141" y="11"/>
                    </a:cubicBezTo>
                    <a:cubicBezTo>
                      <a:pt x="70" y="41"/>
                      <a:pt x="29" y="153"/>
                      <a:pt x="9" y="275"/>
                    </a:cubicBezTo>
                    <a:cubicBezTo>
                      <a:pt x="1" y="381"/>
                      <a:pt x="108" y="441"/>
                      <a:pt x="216" y="441"/>
                    </a:cubicBezTo>
                    <a:cubicBezTo>
                      <a:pt x="232" y="441"/>
                      <a:pt x="248" y="440"/>
                      <a:pt x="263" y="437"/>
                    </a:cubicBezTo>
                    <a:lnTo>
                      <a:pt x="273" y="437"/>
                    </a:lnTo>
                    <a:cubicBezTo>
                      <a:pt x="385" y="386"/>
                      <a:pt x="476" y="264"/>
                      <a:pt x="405" y="163"/>
                    </a:cubicBezTo>
                    <a:cubicBezTo>
                      <a:pt x="334" y="72"/>
                      <a:pt x="243"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8" name="Google Shape;29118;p29"/>
              <p:cNvSpPr/>
              <p:nvPr/>
            </p:nvSpPr>
            <p:spPr>
              <a:xfrm>
                <a:off x="1806932" y="1122406"/>
                <a:ext cx="8537" cy="7817"/>
              </a:xfrm>
              <a:custGeom>
                <a:avLst/>
                <a:gdLst/>
                <a:ahLst/>
                <a:cxnLst/>
                <a:rect l="l" t="t" r="r" b="b"/>
                <a:pathLst>
                  <a:path w="183" h="163" extrusionOk="0">
                    <a:moveTo>
                      <a:pt x="102" y="0"/>
                    </a:moveTo>
                    <a:cubicBezTo>
                      <a:pt x="81" y="20"/>
                      <a:pt x="51" y="20"/>
                      <a:pt x="31" y="20"/>
                    </a:cubicBezTo>
                    <a:cubicBezTo>
                      <a:pt x="21" y="41"/>
                      <a:pt x="11" y="71"/>
                      <a:pt x="11" y="101"/>
                    </a:cubicBezTo>
                    <a:cubicBezTo>
                      <a:pt x="0" y="142"/>
                      <a:pt x="51" y="162"/>
                      <a:pt x="92" y="162"/>
                    </a:cubicBezTo>
                    <a:lnTo>
                      <a:pt x="112" y="162"/>
                    </a:lnTo>
                    <a:cubicBezTo>
                      <a:pt x="153" y="142"/>
                      <a:pt x="183" y="91"/>
                      <a:pt x="163" y="61"/>
                    </a:cubicBezTo>
                    <a:cubicBezTo>
                      <a:pt x="142"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9" name="Google Shape;29119;p29"/>
              <p:cNvSpPr/>
              <p:nvPr/>
            </p:nvSpPr>
            <p:spPr>
              <a:xfrm>
                <a:off x="1814024" y="1110608"/>
                <a:ext cx="21320" cy="20046"/>
              </a:xfrm>
              <a:custGeom>
                <a:avLst/>
                <a:gdLst/>
                <a:ahLst/>
                <a:cxnLst/>
                <a:rect l="l" t="t" r="r" b="b"/>
                <a:pathLst>
                  <a:path w="457" h="418" extrusionOk="0">
                    <a:moveTo>
                      <a:pt x="296" y="1"/>
                    </a:moveTo>
                    <a:cubicBezTo>
                      <a:pt x="289" y="1"/>
                      <a:pt x="282" y="1"/>
                      <a:pt x="274" y="3"/>
                    </a:cubicBezTo>
                    <a:cubicBezTo>
                      <a:pt x="153" y="12"/>
                      <a:pt x="51" y="53"/>
                      <a:pt x="11" y="134"/>
                    </a:cubicBezTo>
                    <a:lnTo>
                      <a:pt x="11" y="145"/>
                    </a:lnTo>
                    <a:cubicBezTo>
                      <a:pt x="1" y="226"/>
                      <a:pt x="71" y="317"/>
                      <a:pt x="173" y="398"/>
                    </a:cubicBezTo>
                    <a:cubicBezTo>
                      <a:pt x="193" y="411"/>
                      <a:pt x="215" y="417"/>
                      <a:pt x="238" y="417"/>
                    </a:cubicBezTo>
                    <a:cubicBezTo>
                      <a:pt x="318" y="417"/>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0" name="Google Shape;29120;p29"/>
              <p:cNvSpPr/>
              <p:nvPr/>
            </p:nvSpPr>
            <p:spPr>
              <a:xfrm>
                <a:off x="1815003" y="1114589"/>
                <a:ext cx="7604" cy="7865"/>
              </a:xfrm>
              <a:custGeom>
                <a:avLst/>
                <a:gdLst/>
                <a:ahLst/>
                <a:cxnLst/>
                <a:rect l="l" t="t" r="r" b="b"/>
                <a:pathLst>
                  <a:path w="163" h="164" extrusionOk="0">
                    <a:moveTo>
                      <a:pt x="91" y="1"/>
                    </a:moveTo>
                    <a:cubicBezTo>
                      <a:pt x="61" y="1"/>
                      <a:pt x="30" y="10"/>
                      <a:pt x="10" y="21"/>
                    </a:cubicBezTo>
                    <a:cubicBezTo>
                      <a:pt x="10" y="51"/>
                      <a:pt x="10" y="71"/>
                      <a:pt x="0" y="102"/>
                    </a:cubicBezTo>
                    <a:cubicBezTo>
                      <a:pt x="10" y="122"/>
                      <a:pt x="30" y="132"/>
                      <a:pt x="50" y="152"/>
                    </a:cubicBezTo>
                    <a:cubicBezTo>
                      <a:pt x="61" y="163"/>
                      <a:pt x="71" y="163"/>
                      <a:pt x="81" y="163"/>
                    </a:cubicBezTo>
                    <a:cubicBezTo>
                      <a:pt x="111" y="163"/>
                      <a:pt x="142" y="132"/>
                      <a:pt x="152" y="102"/>
                    </a:cubicBezTo>
                    <a:cubicBezTo>
                      <a:pt x="162" y="51"/>
                      <a:pt x="132"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1" name="Google Shape;29121;p29"/>
              <p:cNvSpPr/>
              <p:nvPr/>
            </p:nvSpPr>
            <p:spPr>
              <a:xfrm>
                <a:off x="1799328" y="1107587"/>
                <a:ext cx="17121" cy="16018"/>
              </a:xfrm>
              <a:custGeom>
                <a:avLst/>
                <a:gdLst/>
                <a:ahLst/>
                <a:cxnLst/>
                <a:rect l="l" t="t" r="r" b="b"/>
                <a:pathLst>
                  <a:path w="367" h="334" extrusionOk="0">
                    <a:moveTo>
                      <a:pt x="190" y="1"/>
                    </a:moveTo>
                    <a:cubicBezTo>
                      <a:pt x="146" y="1"/>
                      <a:pt x="104" y="18"/>
                      <a:pt x="72" y="55"/>
                    </a:cubicBezTo>
                    <a:cubicBezTo>
                      <a:pt x="1" y="116"/>
                      <a:pt x="1" y="217"/>
                      <a:pt x="72" y="289"/>
                    </a:cubicBezTo>
                    <a:cubicBezTo>
                      <a:pt x="102" y="318"/>
                      <a:pt x="140" y="333"/>
                      <a:pt x="180" y="333"/>
                    </a:cubicBezTo>
                    <a:cubicBezTo>
                      <a:pt x="224" y="333"/>
                      <a:pt x="269" y="315"/>
                      <a:pt x="305" y="278"/>
                    </a:cubicBezTo>
                    <a:cubicBezTo>
                      <a:pt x="366" y="217"/>
                      <a:pt x="366" y="116"/>
                      <a:pt x="305" y="45"/>
                    </a:cubicBezTo>
                    <a:cubicBezTo>
                      <a:pt x="271" y="16"/>
                      <a:pt x="230" y="1"/>
                      <a:pt x="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2" name="Google Shape;29122;p29"/>
              <p:cNvSpPr/>
              <p:nvPr/>
            </p:nvSpPr>
            <p:spPr>
              <a:xfrm>
                <a:off x="1804553" y="1112143"/>
                <a:ext cx="6671" cy="6378"/>
              </a:xfrm>
              <a:custGeom>
                <a:avLst/>
                <a:gdLst/>
                <a:ahLst/>
                <a:cxnLst/>
                <a:rect l="l" t="t" r="r" b="b"/>
                <a:pathLst>
                  <a:path w="143" h="133" extrusionOk="0">
                    <a:moveTo>
                      <a:pt x="72" y="1"/>
                    </a:moveTo>
                    <a:cubicBezTo>
                      <a:pt x="51" y="1"/>
                      <a:pt x="42" y="11"/>
                      <a:pt x="31" y="21"/>
                    </a:cubicBezTo>
                    <a:cubicBezTo>
                      <a:pt x="1" y="52"/>
                      <a:pt x="1" y="92"/>
                      <a:pt x="31" y="122"/>
                    </a:cubicBezTo>
                    <a:cubicBezTo>
                      <a:pt x="42" y="133"/>
                      <a:pt x="51" y="133"/>
                      <a:pt x="72" y="133"/>
                    </a:cubicBezTo>
                    <a:cubicBezTo>
                      <a:pt x="92" y="133"/>
                      <a:pt x="102" y="133"/>
                      <a:pt x="123" y="122"/>
                    </a:cubicBezTo>
                    <a:cubicBezTo>
                      <a:pt x="143" y="92"/>
                      <a:pt x="143" y="52"/>
                      <a:pt x="123" y="21"/>
                    </a:cubicBezTo>
                    <a:cubicBezTo>
                      <a:pt x="102" y="1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23" name="Google Shape;29123;p29"/>
            <p:cNvGrpSpPr/>
            <p:nvPr/>
          </p:nvGrpSpPr>
          <p:grpSpPr>
            <a:xfrm rot="-504858">
              <a:off x="-358768" y="1243041"/>
              <a:ext cx="129214" cy="125814"/>
              <a:chOff x="2070280" y="1284575"/>
              <a:chExt cx="56090" cy="54611"/>
            </a:xfrm>
          </p:grpSpPr>
          <p:sp>
            <p:nvSpPr>
              <p:cNvPr id="29124" name="Google Shape;29124;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5" name="Google Shape;29125;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6" name="Google Shape;29126;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7" name="Google Shape;29127;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8" name="Google Shape;29128;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9" name="Google Shape;29129;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0" name="Google Shape;29130;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1" name="Google Shape;29131;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2" name="Google Shape;29132;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3" name="Google Shape;29133;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4" name="Google Shape;29134;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5" name="Google Shape;29135;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6" name="Google Shape;29136;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7" name="Google Shape;29137;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38" name="Google Shape;29138;p29"/>
            <p:cNvGrpSpPr/>
            <p:nvPr/>
          </p:nvGrpSpPr>
          <p:grpSpPr>
            <a:xfrm rot="-504858">
              <a:off x="-42814" y="820423"/>
              <a:ext cx="129214" cy="125814"/>
              <a:chOff x="2070280" y="1284575"/>
              <a:chExt cx="56090" cy="54611"/>
            </a:xfrm>
          </p:grpSpPr>
          <p:sp>
            <p:nvSpPr>
              <p:cNvPr id="29139" name="Google Shape;29139;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0" name="Google Shape;29140;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1" name="Google Shape;29141;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2" name="Google Shape;29142;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3" name="Google Shape;29143;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4" name="Google Shape;29144;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5" name="Google Shape;29145;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6" name="Google Shape;29146;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7" name="Google Shape;29147;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8" name="Google Shape;29148;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9" name="Google Shape;29149;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0" name="Google Shape;29150;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1" name="Google Shape;29151;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2" name="Google Shape;29152;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53" name="Google Shape;29153;p29"/>
            <p:cNvGrpSpPr/>
            <p:nvPr/>
          </p:nvGrpSpPr>
          <p:grpSpPr>
            <a:xfrm rot="-504858">
              <a:off x="-754841" y="1163322"/>
              <a:ext cx="129214" cy="125814"/>
              <a:chOff x="2070280" y="1284575"/>
              <a:chExt cx="56090" cy="54611"/>
            </a:xfrm>
          </p:grpSpPr>
          <p:sp>
            <p:nvSpPr>
              <p:cNvPr id="29154" name="Google Shape;29154;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5" name="Google Shape;29155;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6" name="Google Shape;29156;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7" name="Google Shape;29157;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8" name="Google Shape;29158;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9" name="Google Shape;29159;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0" name="Google Shape;29160;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1" name="Google Shape;29161;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2" name="Google Shape;29162;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3" name="Google Shape;29163;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4" name="Google Shape;29164;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5" name="Google Shape;29165;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6" name="Google Shape;29166;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7" name="Google Shape;29167;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68" name="Google Shape;29168;p29"/>
            <p:cNvGrpSpPr/>
            <p:nvPr/>
          </p:nvGrpSpPr>
          <p:grpSpPr>
            <a:xfrm rot="-504858">
              <a:off x="-1011038" y="983091"/>
              <a:ext cx="129214" cy="125814"/>
              <a:chOff x="2070280" y="1284575"/>
              <a:chExt cx="56090" cy="54611"/>
            </a:xfrm>
          </p:grpSpPr>
          <p:sp>
            <p:nvSpPr>
              <p:cNvPr id="29169" name="Google Shape;29169;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0" name="Google Shape;29170;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1" name="Google Shape;29171;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2" name="Google Shape;29172;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3" name="Google Shape;29173;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4" name="Google Shape;29174;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5" name="Google Shape;29175;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6" name="Google Shape;29176;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7" name="Google Shape;29177;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8" name="Google Shape;29178;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9" name="Google Shape;29179;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0" name="Google Shape;29180;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1" name="Google Shape;29181;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2" name="Google Shape;29182;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83" name="Google Shape;29183;p29"/>
            <p:cNvGrpSpPr/>
            <p:nvPr/>
          </p:nvGrpSpPr>
          <p:grpSpPr>
            <a:xfrm rot="-504858">
              <a:off x="-1666016" y="1342471"/>
              <a:ext cx="129214" cy="125814"/>
              <a:chOff x="2070280" y="1284575"/>
              <a:chExt cx="56090" cy="54611"/>
            </a:xfrm>
          </p:grpSpPr>
          <p:sp>
            <p:nvSpPr>
              <p:cNvPr id="29184" name="Google Shape;29184;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5" name="Google Shape;29185;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6" name="Google Shape;29186;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7" name="Google Shape;29187;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8" name="Google Shape;29188;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9" name="Google Shape;29189;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0" name="Google Shape;29190;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1" name="Google Shape;29191;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2" name="Google Shape;29192;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3" name="Google Shape;29193;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4" name="Google Shape;29194;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5" name="Google Shape;29195;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6" name="Google Shape;29196;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7" name="Google Shape;29197;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98" name="Google Shape;29198;p29"/>
            <p:cNvGrpSpPr/>
            <p:nvPr/>
          </p:nvGrpSpPr>
          <p:grpSpPr>
            <a:xfrm rot="-504858">
              <a:off x="-2441340" y="1384468"/>
              <a:ext cx="129214" cy="125814"/>
              <a:chOff x="2070280" y="1284575"/>
              <a:chExt cx="56090" cy="54611"/>
            </a:xfrm>
          </p:grpSpPr>
          <p:sp>
            <p:nvSpPr>
              <p:cNvPr id="29199" name="Google Shape;29199;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0" name="Google Shape;29200;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1" name="Google Shape;29201;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2" name="Google Shape;29202;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3" name="Google Shape;29203;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4" name="Google Shape;29204;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5" name="Google Shape;29205;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6" name="Google Shape;29206;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7" name="Google Shape;29207;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8" name="Google Shape;29208;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9" name="Google Shape;29209;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0" name="Google Shape;29210;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1" name="Google Shape;29211;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2" name="Google Shape;29212;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13" name="Google Shape;29213;p29"/>
            <p:cNvGrpSpPr/>
            <p:nvPr/>
          </p:nvGrpSpPr>
          <p:grpSpPr>
            <a:xfrm rot="-504858">
              <a:off x="-2187098" y="750223"/>
              <a:ext cx="129214" cy="125814"/>
              <a:chOff x="2070280" y="1284575"/>
              <a:chExt cx="56090" cy="54611"/>
            </a:xfrm>
          </p:grpSpPr>
          <p:sp>
            <p:nvSpPr>
              <p:cNvPr id="29214" name="Google Shape;29214;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5" name="Google Shape;29215;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6" name="Google Shape;29216;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7" name="Google Shape;29217;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8" name="Google Shape;29218;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9" name="Google Shape;29219;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0" name="Google Shape;29220;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1" name="Google Shape;29221;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2" name="Google Shape;29222;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3" name="Google Shape;29223;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4" name="Google Shape;29224;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5" name="Google Shape;29225;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6" name="Google Shape;29226;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7" name="Google Shape;29227;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28" name="Google Shape;29228;p29"/>
            <p:cNvGrpSpPr/>
            <p:nvPr/>
          </p:nvGrpSpPr>
          <p:grpSpPr>
            <a:xfrm rot="-504858">
              <a:off x="-1746681" y="1004460"/>
              <a:ext cx="129214" cy="125814"/>
              <a:chOff x="2070280" y="1284575"/>
              <a:chExt cx="56090" cy="54611"/>
            </a:xfrm>
          </p:grpSpPr>
          <p:sp>
            <p:nvSpPr>
              <p:cNvPr id="29229" name="Google Shape;29229;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0" name="Google Shape;29230;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1" name="Google Shape;29231;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2" name="Google Shape;29232;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3" name="Google Shape;29233;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4" name="Google Shape;29234;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5" name="Google Shape;29235;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6" name="Google Shape;29236;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7" name="Google Shape;29237;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8" name="Google Shape;29238;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9" name="Google Shape;29239;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0" name="Google Shape;29240;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1" name="Google Shape;29241;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2" name="Google Shape;29242;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43" name="Google Shape;29243;p29"/>
            <p:cNvGrpSpPr/>
            <p:nvPr/>
          </p:nvGrpSpPr>
          <p:grpSpPr>
            <a:xfrm rot="-504858">
              <a:off x="-2093245" y="86968"/>
              <a:ext cx="129214" cy="125814"/>
              <a:chOff x="2070280" y="1284575"/>
              <a:chExt cx="56090" cy="54611"/>
            </a:xfrm>
          </p:grpSpPr>
          <p:sp>
            <p:nvSpPr>
              <p:cNvPr id="29244" name="Google Shape;29244;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5" name="Google Shape;29245;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6" name="Google Shape;29246;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7" name="Google Shape;29247;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8" name="Google Shape;29248;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9" name="Google Shape;29249;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0" name="Google Shape;29250;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1" name="Google Shape;29251;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2" name="Google Shape;29252;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3" name="Google Shape;29253;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4" name="Google Shape;29254;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5" name="Google Shape;29255;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6" name="Google Shape;29256;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7" name="Google Shape;29257;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58" name="Google Shape;29258;p29"/>
            <p:cNvGrpSpPr/>
            <p:nvPr/>
          </p:nvGrpSpPr>
          <p:grpSpPr>
            <a:xfrm rot="-504858">
              <a:off x="-1477573" y="707894"/>
              <a:ext cx="129214" cy="125814"/>
              <a:chOff x="2070280" y="1284575"/>
              <a:chExt cx="56090" cy="54611"/>
            </a:xfrm>
          </p:grpSpPr>
          <p:sp>
            <p:nvSpPr>
              <p:cNvPr id="29259" name="Google Shape;29259;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0" name="Google Shape;29260;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1" name="Google Shape;29261;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2" name="Google Shape;29262;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3" name="Google Shape;29263;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4" name="Google Shape;29264;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5" name="Google Shape;29265;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6" name="Google Shape;29266;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7" name="Google Shape;29267;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8" name="Google Shape;29268;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9" name="Google Shape;29269;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0" name="Google Shape;29270;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1" name="Google Shape;29271;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2" name="Google Shape;29272;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73" name="Google Shape;29273;p29"/>
            <p:cNvGrpSpPr/>
            <p:nvPr/>
          </p:nvGrpSpPr>
          <p:grpSpPr>
            <a:xfrm rot="-504858">
              <a:off x="-1278097" y="643075"/>
              <a:ext cx="129214" cy="125814"/>
              <a:chOff x="2070280" y="1284575"/>
              <a:chExt cx="56090" cy="54611"/>
            </a:xfrm>
          </p:grpSpPr>
          <p:sp>
            <p:nvSpPr>
              <p:cNvPr id="29274" name="Google Shape;29274;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5" name="Google Shape;29275;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6" name="Google Shape;29276;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7" name="Google Shape;29277;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8" name="Google Shape;29278;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9" name="Google Shape;29279;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0" name="Google Shape;29280;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1" name="Google Shape;29281;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2" name="Google Shape;29282;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3" name="Google Shape;29283;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4" name="Google Shape;29284;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5" name="Google Shape;29285;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6" name="Google Shape;29286;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7" name="Google Shape;29287;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88" name="Google Shape;29288;p29"/>
            <p:cNvGrpSpPr/>
            <p:nvPr/>
          </p:nvGrpSpPr>
          <p:grpSpPr>
            <a:xfrm rot="-504858">
              <a:off x="-1062120" y="689785"/>
              <a:ext cx="129214" cy="125814"/>
              <a:chOff x="2070280" y="1284575"/>
              <a:chExt cx="56090" cy="54611"/>
            </a:xfrm>
          </p:grpSpPr>
          <p:sp>
            <p:nvSpPr>
              <p:cNvPr id="29289" name="Google Shape;29289;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0" name="Google Shape;29290;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1" name="Google Shape;29291;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2" name="Google Shape;29292;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3" name="Google Shape;29293;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4" name="Google Shape;29294;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5" name="Google Shape;29295;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6" name="Google Shape;29296;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7" name="Google Shape;29297;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8" name="Google Shape;29298;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9" name="Google Shape;29299;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0" name="Google Shape;29300;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1" name="Google Shape;29301;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2" name="Google Shape;29302;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03" name="Google Shape;29303;p29"/>
            <p:cNvGrpSpPr/>
            <p:nvPr/>
          </p:nvGrpSpPr>
          <p:grpSpPr>
            <a:xfrm rot="-504858">
              <a:off x="-1631127" y="198924"/>
              <a:ext cx="129214" cy="125814"/>
              <a:chOff x="2070280" y="1284575"/>
              <a:chExt cx="56090" cy="54611"/>
            </a:xfrm>
          </p:grpSpPr>
          <p:sp>
            <p:nvSpPr>
              <p:cNvPr id="29304" name="Google Shape;29304;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5" name="Google Shape;29305;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6" name="Google Shape;29306;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7" name="Google Shape;29307;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8" name="Google Shape;29308;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9" name="Google Shape;29309;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0" name="Google Shape;29310;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1" name="Google Shape;29311;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2" name="Google Shape;29312;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3" name="Google Shape;29313;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4" name="Google Shape;29314;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5" name="Google Shape;29315;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6" name="Google Shape;29316;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7" name="Google Shape;29317;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18" name="Google Shape;29318;p29"/>
            <p:cNvGrpSpPr/>
            <p:nvPr/>
          </p:nvGrpSpPr>
          <p:grpSpPr>
            <a:xfrm rot="-504858">
              <a:off x="-638789" y="209859"/>
              <a:ext cx="129214" cy="125814"/>
              <a:chOff x="2070280" y="1284575"/>
              <a:chExt cx="56090" cy="54611"/>
            </a:xfrm>
          </p:grpSpPr>
          <p:sp>
            <p:nvSpPr>
              <p:cNvPr id="29319" name="Google Shape;29319;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0" name="Google Shape;29320;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1" name="Google Shape;29321;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2" name="Google Shape;29322;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3" name="Google Shape;29323;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4" name="Google Shape;29324;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5" name="Google Shape;29325;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6" name="Google Shape;29326;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7" name="Google Shape;29327;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8" name="Google Shape;29328;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9" name="Google Shape;29329;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0" name="Google Shape;29330;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1" name="Google Shape;29331;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2" name="Google Shape;29332;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33" name="Google Shape;29333;p29"/>
            <p:cNvGrpSpPr/>
            <p:nvPr/>
          </p:nvGrpSpPr>
          <p:grpSpPr>
            <a:xfrm rot="-504858">
              <a:off x="-793758" y="196161"/>
              <a:ext cx="129214" cy="125814"/>
              <a:chOff x="2070280" y="1284575"/>
              <a:chExt cx="56090" cy="54611"/>
            </a:xfrm>
          </p:grpSpPr>
          <p:sp>
            <p:nvSpPr>
              <p:cNvPr id="29334" name="Google Shape;29334;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5" name="Google Shape;29335;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6" name="Google Shape;29336;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7" name="Google Shape;29337;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8" name="Google Shape;29338;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9" name="Google Shape;29339;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0" name="Google Shape;29340;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1" name="Google Shape;29341;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2" name="Google Shape;29342;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3" name="Google Shape;29343;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4" name="Google Shape;29344;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5" name="Google Shape;29345;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6" name="Google Shape;29346;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7" name="Google Shape;29347;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48" name="Google Shape;29348;p29"/>
            <p:cNvGrpSpPr/>
            <p:nvPr/>
          </p:nvGrpSpPr>
          <p:grpSpPr>
            <a:xfrm rot="-504858">
              <a:off x="-578380" y="15719"/>
              <a:ext cx="129214" cy="125814"/>
              <a:chOff x="2070280" y="1284575"/>
              <a:chExt cx="56090" cy="54611"/>
            </a:xfrm>
          </p:grpSpPr>
          <p:sp>
            <p:nvSpPr>
              <p:cNvPr id="29349" name="Google Shape;29349;p29"/>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0" name="Google Shape;29350;p29"/>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1" name="Google Shape;29351;p29"/>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2" name="Google Shape;29352;p29"/>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3" name="Google Shape;29353;p29"/>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4" name="Google Shape;29354;p29"/>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5" name="Google Shape;29355;p29"/>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6" name="Google Shape;29356;p29"/>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7" name="Google Shape;29357;p29"/>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8" name="Google Shape;29358;p29"/>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9" name="Google Shape;29359;p29"/>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0" name="Google Shape;29360;p29"/>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1" name="Google Shape;29361;p29"/>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2" name="Google Shape;29362;p29"/>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63" name="Google Shape;29363;p29"/>
            <p:cNvGrpSpPr/>
            <p:nvPr/>
          </p:nvGrpSpPr>
          <p:grpSpPr>
            <a:xfrm rot="-504858">
              <a:off x="-26221" y="256433"/>
              <a:ext cx="240848" cy="254266"/>
              <a:chOff x="2193097" y="745802"/>
              <a:chExt cx="104549" cy="110368"/>
            </a:xfrm>
          </p:grpSpPr>
          <p:sp>
            <p:nvSpPr>
              <p:cNvPr id="29364" name="Google Shape;29364;p29"/>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5" name="Google Shape;29365;p29"/>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6" name="Google Shape;29366;p29"/>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7" name="Google Shape;29367;p29"/>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8" name="Google Shape;29368;p29"/>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9" name="Google Shape;29369;p29"/>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0" name="Google Shape;29370;p29"/>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1" name="Google Shape;29371;p29"/>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2" name="Google Shape;29372;p29"/>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3" name="Google Shape;29373;p29"/>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4" name="Google Shape;29374;p29"/>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5" name="Google Shape;29375;p29"/>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6" name="Google Shape;29376;p29"/>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7" name="Google Shape;29377;p29"/>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78" name="Google Shape;29378;p29"/>
            <p:cNvGrpSpPr/>
            <p:nvPr/>
          </p:nvGrpSpPr>
          <p:grpSpPr>
            <a:xfrm rot="-504858">
              <a:off x="-517055" y="-399406"/>
              <a:ext cx="240848" cy="254266"/>
              <a:chOff x="2193097" y="745802"/>
              <a:chExt cx="104549" cy="110368"/>
            </a:xfrm>
          </p:grpSpPr>
          <p:sp>
            <p:nvSpPr>
              <p:cNvPr id="29379" name="Google Shape;29379;p29"/>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0" name="Google Shape;29380;p29"/>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1" name="Google Shape;29381;p29"/>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2" name="Google Shape;29382;p29"/>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3" name="Google Shape;29383;p29"/>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4" name="Google Shape;29384;p29"/>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5" name="Google Shape;29385;p29"/>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6" name="Google Shape;29386;p29"/>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7" name="Google Shape;29387;p29"/>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8" name="Google Shape;29388;p29"/>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9" name="Google Shape;29389;p29"/>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0" name="Google Shape;29390;p29"/>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1" name="Google Shape;29391;p29"/>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2" name="Google Shape;29392;p29"/>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93" name="Google Shape;29393;p29"/>
            <p:cNvGrpSpPr/>
            <p:nvPr/>
          </p:nvGrpSpPr>
          <p:grpSpPr>
            <a:xfrm rot="-504858">
              <a:off x="-813378" y="-69179"/>
              <a:ext cx="240848" cy="254266"/>
              <a:chOff x="2193097" y="745802"/>
              <a:chExt cx="104549" cy="110368"/>
            </a:xfrm>
          </p:grpSpPr>
          <p:sp>
            <p:nvSpPr>
              <p:cNvPr id="29394" name="Google Shape;29394;p29"/>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5" name="Google Shape;29395;p29"/>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6" name="Google Shape;29396;p29"/>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7" name="Google Shape;29397;p29"/>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8" name="Google Shape;29398;p29"/>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9" name="Google Shape;29399;p29"/>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0" name="Google Shape;29400;p29"/>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1" name="Google Shape;29401;p29"/>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2" name="Google Shape;29402;p29"/>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3" name="Google Shape;29403;p29"/>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4" name="Google Shape;29404;p29"/>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5" name="Google Shape;29405;p29"/>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6" name="Google Shape;29406;p29"/>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7" name="Google Shape;29407;p29"/>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08" name="Google Shape;29408;p29"/>
            <p:cNvGrpSpPr/>
            <p:nvPr/>
          </p:nvGrpSpPr>
          <p:grpSpPr>
            <a:xfrm rot="-504858">
              <a:off x="-1743450" y="430627"/>
              <a:ext cx="240848" cy="254266"/>
              <a:chOff x="2193097" y="745802"/>
              <a:chExt cx="104549" cy="110368"/>
            </a:xfrm>
          </p:grpSpPr>
          <p:sp>
            <p:nvSpPr>
              <p:cNvPr id="29409" name="Google Shape;29409;p29"/>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0" name="Google Shape;29410;p29"/>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1" name="Google Shape;29411;p29"/>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2" name="Google Shape;29412;p29"/>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3" name="Google Shape;29413;p29"/>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4" name="Google Shape;29414;p29"/>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5" name="Google Shape;29415;p29"/>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6" name="Google Shape;29416;p29"/>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7" name="Google Shape;29417;p29"/>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8" name="Google Shape;29418;p29"/>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9" name="Google Shape;29419;p29"/>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0" name="Google Shape;29420;p29"/>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1" name="Google Shape;29421;p29"/>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2" name="Google Shape;29422;p29"/>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23" name="Google Shape;29423;p29"/>
            <p:cNvGrpSpPr/>
            <p:nvPr/>
          </p:nvGrpSpPr>
          <p:grpSpPr>
            <a:xfrm rot="-504936">
              <a:off x="-2181781" y="1342262"/>
              <a:ext cx="191092" cy="201762"/>
              <a:chOff x="2193097" y="745802"/>
              <a:chExt cx="104549" cy="110368"/>
            </a:xfrm>
          </p:grpSpPr>
          <p:sp>
            <p:nvSpPr>
              <p:cNvPr id="29424" name="Google Shape;29424;p29"/>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5" name="Google Shape;29425;p29"/>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6" name="Google Shape;29426;p29"/>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7" name="Google Shape;29427;p29"/>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8" name="Google Shape;29428;p29"/>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9" name="Google Shape;29429;p29"/>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0" name="Google Shape;29430;p29"/>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1" name="Google Shape;29431;p29"/>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2" name="Google Shape;29432;p29"/>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3" name="Google Shape;29433;p29"/>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4" name="Google Shape;29434;p29"/>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5" name="Google Shape;29435;p29"/>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6" name="Google Shape;29436;p29"/>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7" name="Google Shape;29437;p29"/>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38" name="Google Shape;29438;p29"/>
            <p:cNvGrpSpPr/>
            <p:nvPr/>
          </p:nvGrpSpPr>
          <p:grpSpPr>
            <a:xfrm rot="-504858">
              <a:off x="-1940386" y="1079178"/>
              <a:ext cx="254034" cy="243498"/>
              <a:chOff x="1533749" y="726819"/>
              <a:chExt cx="110272" cy="105693"/>
            </a:xfrm>
          </p:grpSpPr>
          <p:sp>
            <p:nvSpPr>
              <p:cNvPr id="29439" name="Google Shape;29439;p29"/>
              <p:cNvSpPr/>
              <p:nvPr/>
            </p:nvSpPr>
            <p:spPr>
              <a:xfrm>
                <a:off x="1571429" y="764261"/>
                <a:ext cx="34865" cy="30859"/>
              </a:xfrm>
              <a:custGeom>
                <a:avLst/>
                <a:gdLst/>
                <a:ahLst/>
                <a:cxnLst/>
                <a:rect l="l" t="t" r="r" b="b"/>
                <a:pathLst>
                  <a:path w="731" h="647" extrusionOk="0">
                    <a:moveTo>
                      <a:pt x="367" y="0"/>
                    </a:moveTo>
                    <a:cubicBezTo>
                      <a:pt x="232" y="0"/>
                      <a:pt x="109" y="84"/>
                      <a:pt x="61" y="211"/>
                    </a:cubicBezTo>
                    <a:cubicBezTo>
                      <a:pt x="0" y="384"/>
                      <a:pt x="92" y="567"/>
                      <a:pt x="254" y="628"/>
                    </a:cubicBezTo>
                    <a:cubicBezTo>
                      <a:pt x="291" y="641"/>
                      <a:pt x="328" y="647"/>
                      <a:pt x="364" y="647"/>
                    </a:cubicBezTo>
                    <a:cubicBezTo>
                      <a:pt x="498" y="647"/>
                      <a:pt x="622" y="563"/>
                      <a:pt x="670" y="435"/>
                    </a:cubicBezTo>
                    <a:cubicBezTo>
                      <a:pt x="731" y="263"/>
                      <a:pt x="640" y="80"/>
                      <a:pt x="477" y="19"/>
                    </a:cubicBezTo>
                    <a:cubicBezTo>
                      <a:pt x="441" y="6"/>
                      <a:pt x="404" y="0"/>
                      <a:pt x="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0" name="Google Shape;29440;p29"/>
              <p:cNvSpPr/>
              <p:nvPr/>
            </p:nvSpPr>
            <p:spPr>
              <a:xfrm>
                <a:off x="1582160" y="726819"/>
                <a:ext cx="43498" cy="40493"/>
              </a:xfrm>
              <a:custGeom>
                <a:avLst/>
                <a:gdLst/>
                <a:ahLst/>
                <a:cxnLst/>
                <a:rect l="l" t="t" r="r" b="b"/>
                <a:pathLst>
                  <a:path w="912" h="849" extrusionOk="0">
                    <a:moveTo>
                      <a:pt x="405" y="1"/>
                    </a:moveTo>
                    <a:cubicBezTo>
                      <a:pt x="206" y="1"/>
                      <a:pt x="0" y="110"/>
                      <a:pt x="9" y="297"/>
                    </a:cubicBezTo>
                    <a:cubicBezTo>
                      <a:pt x="9" y="540"/>
                      <a:pt x="80" y="753"/>
                      <a:pt x="222" y="834"/>
                    </a:cubicBezTo>
                    <a:cubicBezTo>
                      <a:pt x="222" y="845"/>
                      <a:pt x="232" y="845"/>
                      <a:pt x="232" y="845"/>
                    </a:cubicBezTo>
                    <a:lnTo>
                      <a:pt x="252" y="845"/>
                    </a:lnTo>
                    <a:cubicBezTo>
                      <a:pt x="268" y="848"/>
                      <a:pt x="284" y="849"/>
                      <a:pt x="300" y="849"/>
                    </a:cubicBezTo>
                    <a:cubicBezTo>
                      <a:pt x="450" y="849"/>
                      <a:pt x="613" y="726"/>
                      <a:pt x="760" y="561"/>
                    </a:cubicBezTo>
                    <a:cubicBezTo>
                      <a:pt x="911" y="398"/>
                      <a:pt x="749" y="124"/>
                      <a:pt x="546" y="23"/>
                    </a:cubicBezTo>
                    <a:cubicBezTo>
                      <a:pt x="536" y="23"/>
                      <a:pt x="536" y="13"/>
                      <a:pt x="536" y="13"/>
                    </a:cubicBezTo>
                    <a:lnTo>
                      <a:pt x="516" y="13"/>
                    </a:lnTo>
                    <a:cubicBezTo>
                      <a:pt x="480" y="5"/>
                      <a:pt x="443" y="1"/>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1" name="Google Shape;29441;p29"/>
              <p:cNvSpPr/>
              <p:nvPr/>
            </p:nvSpPr>
            <p:spPr>
              <a:xfrm>
                <a:off x="1588838" y="751621"/>
                <a:ext cx="16979" cy="15024"/>
              </a:xfrm>
              <a:custGeom>
                <a:avLst/>
                <a:gdLst/>
                <a:ahLst/>
                <a:cxnLst/>
                <a:rect l="l" t="t" r="r" b="b"/>
                <a:pathLst>
                  <a:path w="356" h="315" extrusionOk="0">
                    <a:moveTo>
                      <a:pt x="163" y="0"/>
                    </a:moveTo>
                    <a:cubicBezTo>
                      <a:pt x="82" y="0"/>
                      <a:pt x="0" y="41"/>
                      <a:pt x="11" y="111"/>
                    </a:cubicBezTo>
                    <a:cubicBezTo>
                      <a:pt x="11" y="172"/>
                      <a:pt x="21" y="223"/>
                      <a:pt x="41" y="264"/>
                    </a:cubicBezTo>
                    <a:cubicBezTo>
                      <a:pt x="61" y="264"/>
                      <a:pt x="92" y="274"/>
                      <a:pt x="112" y="284"/>
                    </a:cubicBezTo>
                    <a:lnTo>
                      <a:pt x="173" y="314"/>
                    </a:lnTo>
                    <a:cubicBezTo>
                      <a:pt x="214" y="294"/>
                      <a:pt x="264" y="264"/>
                      <a:pt x="295" y="223"/>
                    </a:cubicBezTo>
                    <a:cubicBezTo>
                      <a:pt x="356" y="152"/>
                      <a:pt x="295" y="50"/>
                      <a:pt x="214" y="10"/>
                    </a:cubicBezTo>
                    <a:cubicBezTo>
                      <a:pt x="203" y="10"/>
                      <a:pt x="203"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2" name="Google Shape;29442;p29"/>
              <p:cNvSpPr/>
              <p:nvPr/>
            </p:nvSpPr>
            <p:spPr>
              <a:xfrm>
                <a:off x="1542382" y="732972"/>
                <a:ext cx="43116" cy="38967"/>
              </a:xfrm>
              <a:custGeom>
                <a:avLst/>
                <a:gdLst/>
                <a:ahLst/>
                <a:cxnLst/>
                <a:rect l="l" t="t" r="r" b="b"/>
                <a:pathLst>
                  <a:path w="904" h="817" extrusionOk="0">
                    <a:moveTo>
                      <a:pt x="537" y="0"/>
                    </a:moveTo>
                    <a:cubicBezTo>
                      <a:pt x="436" y="0"/>
                      <a:pt x="325" y="32"/>
                      <a:pt x="234" y="87"/>
                    </a:cubicBezTo>
                    <a:lnTo>
                      <a:pt x="224" y="97"/>
                    </a:lnTo>
                    <a:lnTo>
                      <a:pt x="214" y="107"/>
                    </a:lnTo>
                    <a:cubicBezTo>
                      <a:pt x="62" y="279"/>
                      <a:pt x="1" y="583"/>
                      <a:pt x="204" y="695"/>
                    </a:cubicBezTo>
                    <a:cubicBezTo>
                      <a:pt x="345" y="769"/>
                      <a:pt x="490" y="816"/>
                      <a:pt x="614" y="816"/>
                    </a:cubicBezTo>
                    <a:cubicBezTo>
                      <a:pt x="677" y="816"/>
                      <a:pt x="734" y="804"/>
                      <a:pt x="782" y="777"/>
                    </a:cubicBezTo>
                    <a:cubicBezTo>
                      <a:pt x="792" y="777"/>
                      <a:pt x="792" y="766"/>
                      <a:pt x="802" y="766"/>
                    </a:cubicBezTo>
                    <a:cubicBezTo>
                      <a:pt x="802" y="766"/>
                      <a:pt x="802" y="756"/>
                      <a:pt x="812" y="756"/>
                    </a:cubicBezTo>
                    <a:cubicBezTo>
                      <a:pt x="904" y="624"/>
                      <a:pt x="893" y="401"/>
                      <a:pt x="812" y="168"/>
                    </a:cubicBezTo>
                    <a:cubicBezTo>
                      <a:pt x="773" y="50"/>
                      <a:pt x="662" y="0"/>
                      <a:pt x="5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3" name="Google Shape;29443;p29"/>
              <p:cNvSpPr/>
              <p:nvPr/>
            </p:nvSpPr>
            <p:spPr>
              <a:xfrm>
                <a:off x="1565610" y="755485"/>
                <a:ext cx="16502" cy="15024"/>
              </a:xfrm>
              <a:custGeom>
                <a:avLst/>
                <a:gdLst/>
                <a:ahLst/>
                <a:cxnLst/>
                <a:rect l="l" t="t" r="r" b="b"/>
                <a:pathLst>
                  <a:path w="346" h="315" extrusionOk="0">
                    <a:moveTo>
                      <a:pt x="203" y="0"/>
                    </a:moveTo>
                    <a:cubicBezTo>
                      <a:pt x="173" y="0"/>
                      <a:pt x="122" y="10"/>
                      <a:pt x="92" y="30"/>
                    </a:cubicBezTo>
                    <a:lnTo>
                      <a:pt x="92" y="41"/>
                    </a:lnTo>
                    <a:lnTo>
                      <a:pt x="82" y="41"/>
                    </a:lnTo>
                    <a:cubicBezTo>
                      <a:pt x="21" y="111"/>
                      <a:pt x="1" y="223"/>
                      <a:pt x="82" y="264"/>
                    </a:cubicBezTo>
                    <a:cubicBezTo>
                      <a:pt x="133" y="294"/>
                      <a:pt x="183" y="314"/>
                      <a:pt x="234" y="314"/>
                    </a:cubicBezTo>
                    <a:cubicBezTo>
                      <a:pt x="255" y="274"/>
                      <a:pt x="295" y="244"/>
                      <a:pt x="336" y="223"/>
                    </a:cubicBezTo>
                    <a:cubicBezTo>
                      <a:pt x="345" y="172"/>
                      <a:pt x="336" y="122"/>
                      <a:pt x="315" y="61"/>
                    </a:cubicBezTo>
                    <a:cubicBezTo>
                      <a:pt x="305" y="21"/>
                      <a:pt x="25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4" name="Google Shape;29444;p29"/>
              <p:cNvSpPr/>
              <p:nvPr/>
            </p:nvSpPr>
            <p:spPr>
              <a:xfrm>
                <a:off x="1533749" y="766788"/>
                <a:ext cx="42067" cy="39635"/>
              </a:xfrm>
              <a:custGeom>
                <a:avLst/>
                <a:gdLst/>
                <a:ahLst/>
                <a:cxnLst/>
                <a:rect l="l" t="t" r="r" b="b"/>
                <a:pathLst>
                  <a:path w="882" h="831" extrusionOk="0">
                    <a:moveTo>
                      <a:pt x="323" y="1"/>
                    </a:moveTo>
                    <a:cubicBezTo>
                      <a:pt x="136" y="1"/>
                      <a:pt x="1" y="249"/>
                      <a:pt x="19" y="463"/>
                    </a:cubicBezTo>
                    <a:lnTo>
                      <a:pt x="19" y="483"/>
                    </a:lnTo>
                    <a:lnTo>
                      <a:pt x="19" y="494"/>
                    </a:lnTo>
                    <a:cubicBezTo>
                      <a:pt x="76" y="672"/>
                      <a:pt x="243" y="830"/>
                      <a:pt x="406" y="830"/>
                    </a:cubicBezTo>
                    <a:cubicBezTo>
                      <a:pt x="447" y="830"/>
                      <a:pt x="488" y="820"/>
                      <a:pt x="527" y="798"/>
                    </a:cubicBezTo>
                    <a:cubicBezTo>
                      <a:pt x="729" y="666"/>
                      <a:pt x="882" y="494"/>
                      <a:pt x="882" y="331"/>
                    </a:cubicBezTo>
                    <a:lnTo>
                      <a:pt x="882" y="321"/>
                    </a:lnTo>
                    <a:lnTo>
                      <a:pt x="882" y="300"/>
                    </a:lnTo>
                    <a:cubicBezTo>
                      <a:pt x="821" y="158"/>
                      <a:pt x="618" y="47"/>
                      <a:pt x="375" y="7"/>
                    </a:cubicBezTo>
                    <a:cubicBezTo>
                      <a:pt x="357" y="3"/>
                      <a:pt x="340" y="1"/>
                      <a:pt x="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5" name="Google Shape;29445;p29"/>
              <p:cNvSpPr/>
              <p:nvPr/>
            </p:nvSpPr>
            <p:spPr>
              <a:xfrm>
                <a:off x="1559791" y="776280"/>
                <a:ext cx="15072" cy="15024"/>
              </a:xfrm>
              <a:custGeom>
                <a:avLst/>
                <a:gdLst/>
                <a:ahLst/>
                <a:cxnLst/>
                <a:rect l="l" t="t" r="r" b="b"/>
                <a:pathLst>
                  <a:path w="316" h="315" extrusionOk="0">
                    <a:moveTo>
                      <a:pt x="123" y="0"/>
                    </a:moveTo>
                    <a:cubicBezTo>
                      <a:pt x="52" y="0"/>
                      <a:pt x="1" y="92"/>
                      <a:pt x="1" y="173"/>
                    </a:cubicBezTo>
                    <a:lnTo>
                      <a:pt x="1" y="183"/>
                    </a:lnTo>
                    <a:lnTo>
                      <a:pt x="11" y="183"/>
                    </a:lnTo>
                    <a:cubicBezTo>
                      <a:pt x="32" y="254"/>
                      <a:pt x="93" y="315"/>
                      <a:pt x="153" y="315"/>
                    </a:cubicBezTo>
                    <a:cubicBezTo>
                      <a:pt x="174" y="315"/>
                      <a:pt x="183" y="315"/>
                      <a:pt x="204" y="304"/>
                    </a:cubicBezTo>
                    <a:cubicBezTo>
                      <a:pt x="244" y="274"/>
                      <a:pt x="285" y="234"/>
                      <a:pt x="316" y="203"/>
                    </a:cubicBezTo>
                    <a:cubicBezTo>
                      <a:pt x="295" y="153"/>
                      <a:pt x="285" y="101"/>
                      <a:pt x="285" y="51"/>
                    </a:cubicBezTo>
                    <a:cubicBezTo>
                      <a:pt x="255" y="31"/>
                      <a:pt x="204" y="11"/>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6" name="Google Shape;29446;p29"/>
              <p:cNvSpPr/>
              <p:nvPr/>
            </p:nvSpPr>
            <p:spPr>
              <a:xfrm>
                <a:off x="1552064" y="791638"/>
                <a:ext cx="44022" cy="40875"/>
              </a:xfrm>
              <a:custGeom>
                <a:avLst/>
                <a:gdLst/>
                <a:ahLst/>
                <a:cxnLst/>
                <a:rect l="l" t="t" r="r" b="b"/>
                <a:pathLst>
                  <a:path w="923" h="857" extrusionOk="0">
                    <a:moveTo>
                      <a:pt x="634" y="0"/>
                    </a:moveTo>
                    <a:cubicBezTo>
                      <a:pt x="480" y="0"/>
                      <a:pt x="304" y="117"/>
                      <a:pt x="153" y="287"/>
                    </a:cubicBezTo>
                    <a:cubicBezTo>
                      <a:pt x="1" y="459"/>
                      <a:pt x="163" y="733"/>
                      <a:pt x="366" y="834"/>
                    </a:cubicBezTo>
                    <a:cubicBezTo>
                      <a:pt x="376" y="834"/>
                      <a:pt x="376" y="834"/>
                      <a:pt x="386" y="845"/>
                    </a:cubicBezTo>
                    <a:lnTo>
                      <a:pt x="397" y="845"/>
                    </a:lnTo>
                    <a:cubicBezTo>
                      <a:pt x="434" y="853"/>
                      <a:pt x="472" y="857"/>
                      <a:pt x="511" y="857"/>
                    </a:cubicBezTo>
                    <a:cubicBezTo>
                      <a:pt x="716" y="857"/>
                      <a:pt x="922" y="748"/>
                      <a:pt x="913" y="561"/>
                    </a:cubicBezTo>
                    <a:cubicBezTo>
                      <a:pt x="904" y="317"/>
                      <a:pt x="832" y="104"/>
                      <a:pt x="690" y="13"/>
                    </a:cubicBezTo>
                    <a:lnTo>
                      <a:pt x="681" y="13"/>
                    </a:lnTo>
                    <a:cubicBezTo>
                      <a:pt x="681" y="3"/>
                      <a:pt x="670" y="3"/>
                      <a:pt x="670" y="3"/>
                    </a:cubicBezTo>
                    <a:cubicBezTo>
                      <a:pt x="658" y="1"/>
                      <a:pt x="646" y="0"/>
                      <a:pt x="6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7" name="Google Shape;29447;p29"/>
              <p:cNvSpPr/>
              <p:nvPr/>
            </p:nvSpPr>
            <p:spPr>
              <a:xfrm>
                <a:off x="1571906" y="792687"/>
                <a:ext cx="16979" cy="15072"/>
              </a:xfrm>
              <a:custGeom>
                <a:avLst/>
                <a:gdLst/>
                <a:ahLst/>
                <a:cxnLst/>
                <a:rect l="l" t="t" r="r" b="b"/>
                <a:pathLst>
                  <a:path w="356" h="316" extrusionOk="0">
                    <a:moveTo>
                      <a:pt x="183" y="1"/>
                    </a:moveTo>
                    <a:cubicBezTo>
                      <a:pt x="143" y="21"/>
                      <a:pt x="102" y="52"/>
                      <a:pt x="62" y="93"/>
                    </a:cubicBezTo>
                    <a:cubicBezTo>
                      <a:pt x="1" y="163"/>
                      <a:pt x="62" y="265"/>
                      <a:pt x="143" y="305"/>
                    </a:cubicBezTo>
                    <a:lnTo>
                      <a:pt x="153" y="305"/>
                    </a:lnTo>
                    <a:cubicBezTo>
                      <a:pt x="173" y="316"/>
                      <a:pt x="183" y="316"/>
                      <a:pt x="204" y="316"/>
                    </a:cubicBezTo>
                    <a:cubicBezTo>
                      <a:pt x="274" y="316"/>
                      <a:pt x="355" y="275"/>
                      <a:pt x="355" y="194"/>
                    </a:cubicBezTo>
                    <a:cubicBezTo>
                      <a:pt x="355" y="143"/>
                      <a:pt x="346" y="93"/>
                      <a:pt x="325" y="52"/>
                    </a:cubicBezTo>
                    <a:cubicBezTo>
                      <a:pt x="295" y="41"/>
                      <a:pt x="274" y="41"/>
                      <a:pt x="244" y="32"/>
                    </a:cubicBezTo>
                    <a:lnTo>
                      <a:pt x="1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8" name="Google Shape;29448;p29"/>
              <p:cNvSpPr/>
              <p:nvPr/>
            </p:nvSpPr>
            <p:spPr>
              <a:xfrm>
                <a:off x="1592224" y="787441"/>
                <a:ext cx="43116" cy="38919"/>
              </a:xfrm>
              <a:custGeom>
                <a:avLst/>
                <a:gdLst/>
                <a:ahLst/>
                <a:cxnLst/>
                <a:rect l="l" t="t" r="r" b="b"/>
                <a:pathLst>
                  <a:path w="904" h="816" extrusionOk="0">
                    <a:moveTo>
                      <a:pt x="291" y="0"/>
                    </a:moveTo>
                    <a:cubicBezTo>
                      <a:pt x="228" y="0"/>
                      <a:pt x="171" y="13"/>
                      <a:pt x="123" y="40"/>
                    </a:cubicBezTo>
                    <a:cubicBezTo>
                      <a:pt x="123" y="40"/>
                      <a:pt x="112" y="40"/>
                      <a:pt x="112" y="50"/>
                    </a:cubicBezTo>
                    <a:cubicBezTo>
                      <a:pt x="112" y="50"/>
                      <a:pt x="102" y="50"/>
                      <a:pt x="102" y="61"/>
                    </a:cubicBezTo>
                    <a:cubicBezTo>
                      <a:pt x="1" y="182"/>
                      <a:pt x="11" y="415"/>
                      <a:pt x="92" y="638"/>
                    </a:cubicBezTo>
                    <a:cubicBezTo>
                      <a:pt x="132" y="763"/>
                      <a:pt x="248" y="815"/>
                      <a:pt x="377" y="815"/>
                    </a:cubicBezTo>
                    <a:cubicBezTo>
                      <a:pt x="477" y="815"/>
                      <a:pt x="585" y="784"/>
                      <a:pt x="670" y="730"/>
                    </a:cubicBezTo>
                    <a:lnTo>
                      <a:pt x="680" y="720"/>
                    </a:lnTo>
                    <a:cubicBezTo>
                      <a:pt x="691" y="720"/>
                      <a:pt x="691" y="710"/>
                      <a:pt x="691" y="710"/>
                    </a:cubicBezTo>
                    <a:cubicBezTo>
                      <a:pt x="853" y="537"/>
                      <a:pt x="903" y="233"/>
                      <a:pt x="700" y="121"/>
                    </a:cubicBezTo>
                    <a:cubicBezTo>
                      <a:pt x="560" y="47"/>
                      <a:pt x="415"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9" name="Google Shape;29449;p29"/>
              <p:cNvSpPr/>
              <p:nvPr/>
            </p:nvSpPr>
            <p:spPr>
              <a:xfrm>
                <a:off x="1595611" y="788824"/>
                <a:ext cx="16502" cy="15072"/>
              </a:xfrm>
              <a:custGeom>
                <a:avLst/>
                <a:gdLst/>
                <a:ahLst/>
                <a:cxnLst/>
                <a:rect l="l" t="t" r="r" b="b"/>
                <a:pathLst>
                  <a:path w="346" h="316" extrusionOk="0">
                    <a:moveTo>
                      <a:pt x="122" y="1"/>
                    </a:moveTo>
                    <a:cubicBezTo>
                      <a:pt x="92" y="41"/>
                      <a:pt x="52" y="72"/>
                      <a:pt x="11" y="92"/>
                    </a:cubicBezTo>
                    <a:cubicBezTo>
                      <a:pt x="0" y="143"/>
                      <a:pt x="11" y="194"/>
                      <a:pt x="31" y="244"/>
                    </a:cubicBezTo>
                    <a:cubicBezTo>
                      <a:pt x="52" y="295"/>
                      <a:pt x="92" y="316"/>
                      <a:pt x="142" y="316"/>
                    </a:cubicBezTo>
                    <a:cubicBezTo>
                      <a:pt x="183" y="316"/>
                      <a:pt x="224" y="305"/>
                      <a:pt x="254" y="285"/>
                    </a:cubicBezTo>
                    <a:cubicBezTo>
                      <a:pt x="254" y="275"/>
                      <a:pt x="254" y="275"/>
                      <a:pt x="264" y="275"/>
                    </a:cubicBezTo>
                    <a:cubicBezTo>
                      <a:pt x="325" y="204"/>
                      <a:pt x="345" y="92"/>
                      <a:pt x="264" y="52"/>
                    </a:cubicBezTo>
                    <a:cubicBezTo>
                      <a:pt x="214" y="21"/>
                      <a:pt x="163" y="1"/>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0" name="Google Shape;29450;p29"/>
              <p:cNvSpPr/>
              <p:nvPr/>
            </p:nvSpPr>
            <p:spPr>
              <a:xfrm>
                <a:off x="1601906" y="752766"/>
                <a:ext cx="42115" cy="39730"/>
              </a:xfrm>
              <a:custGeom>
                <a:avLst/>
                <a:gdLst/>
                <a:ahLst/>
                <a:cxnLst/>
                <a:rect l="l" t="t" r="r" b="b"/>
                <a:pathLst>
                  <a:path w="883" h="833" extrusionOk="0">
                    <a:moveTo>
                      <a:pt x="489" y="0"/>
                    </a:moveTo>
                    <a:cubicBezTo>
                      <a:pt x="448" y="0"/>
                      <a:pt x="406" y="12"/>
                      <a:pt x="366" y="37"/>
                    </a:cubicBezTo>
                    <a:cubicBezTo>
                      <a:pt x="152" y="168"/>
                      <a:pt x="1" y="341"/>
                      <a:pt x="1" y="493"/>
                    </a:cubicBezTo>
                    <a:lnTo>
                      <a:pt x="1" y="513"/>
                    </a:lnTo>
                    <a:cubicBezTo>
                      <a:pt x="1" y="513"/>
                      <a:pt x="1" y="524"/>
                      <a:pt x="10" y="524"/>
                    </a:cubicBezTo>
                    <a:cubicBezTo>
                      <a:pt x="71" y="676"/>
                      <a:pt x="264" y="777"/>
                      <a:pt x="508" y="828"/>
                    </a:cubicBezTo>
                    <a:cubicBezTo>
                      <a:pt x="523" y="831"/>
                      <a:pt x="538" y="832"/>
                      <a:pt x="553" y="832"/>
                    </a:cubicBezTo>
                    <a:cubicBezTo>
                      <a:pt x="751" y="832"/>
                      <a:pt x="882" y="589"/>
                      <a:pt x="873" y="371"/>
                    </a:cubicBezTo>
                    <a:lnTo>
                      <a:pt x="873" y="351"/>
                    </a:lnTo>
                    <a:lnTo>
                      <a:pt x="863" y="341"/>
                    </a:lnTo>
                    <a:cubicBezTo>
                      <a:pt x="807" y="164"/>
                      <a:pt x="648"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1" name="Google Shape;29451;p29"/>
              <p:cNvSpPr/>
              <p:nvPr/>
            </p:nvSpPr>
            <p:spPr>
              <a:xfrm>
                <a:off x="1602908" y="768076"/>
                <a:ext cx="15024" cy="15024"/>
              </a:xfrm>
              <a:custGeom>
                <a:avLst/>
                <a:gdLst/>
                <a:ahLst/>
                <a:cxnLst/>
                <a:rect l="l" t="t" r="r" b="b"/>
                <a:pathLst>
                  <a:path w="315" h="315" extrusionOk="0">
                    <a:moveTo>
                      <a:pt x="162" y="0"/>
                    </a:moveTo>
                    <a:cubicBezTo>
                      <a:pt x="152" y="0"/>
                      <a:pt x="131" y="0"/>
                      <a:pt x="122" y="10"/>
                    </a:cubicBezTo>
                    <a:cubicBezTo>
                      <a:pt x="71" y="41"/>
                      <a:pt x="30" y="71"/>
                      <a:pt x="0" y="111"/>
                    </a:cubicBezTo>
                    <a:cubicBezTo>
                      <a:pt x="20" y="162"/>
                      <a:pt x="30" y="203"/>
                      <a:pt x="30" y="253"/>
                    </a:cubicBezTo>
                    <a:cubicBezTo>
                      <a:pt x="71" y="284"/>
                      <a:pt x="122" y="304"/>
                      <a:pt x="172" y="314"/>
                    </a:cubicBezTo>
                    <a:lnTo>
                      <a:pt x="192" y="314"/>
                    </a:lnTo>
                    <a:cubicBezTo>
                      <a:pt x="264" y="314"/>
                      <a:pt x="314" y="223"/>
                      <a:pt x="314" y="131"/>
                    </a:cubicBezTo>
                    <a:lnTo>
                      <a:pt x="314" y="122"/>
                    </a:lnTo>
                    <a:cubicBezTo>
                      <a:pt x="294" y="61"/>
                      <a:pt x="233"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2" name="Google Shape;29452;p29"/>
              <p:cNvSpPr/>
              <p:nvPr/>
            </p:nvSpPr>
            <p:spPr>
              <a:xfrm>
                <a:off x="1582065" y="773371"/>
                <a:ext cx="14070" cy="12591"/>
              </a:xfrm>
              <a:custGeom>
                <a:avLst/>
                <a:gdLst/>
                <a:ahLst/>
                <a:cxnLst/>
                <a:rect l="l" t="t" r="r" b="b"/>
                <a:pathLst>
                  <a:path w="295" h="264" extrusionOk="0">
                    <a:moveTo>
                      <a:pt x="142" y="0"/>
                    </a:moveTo>
                    <a:cubicBezTo>
                      <a:pt x="92" y="0"/>
                      <a:pt x="41" y="31"/>
                      <a:pt x="21" y="92"/>
                    </a:cubicBezTo>
                    <a:cubicBezTo>
                      <a:pt x="0" y="153"/>
                      <a:pt x="31" y="234"/>
                      <a:pt x="102" y="254"/>
                    </a:cubicBezTo>
                    <a:cubicBezTo>
                      <a:pt x="112" y="254"/>
                      <a:pt x="133" y="264"/>
                      <a:pt x="142" y="264"/>
                    </a:cubicBezTo>
                    <a:cubicBezTo>
                      <a:pt x="194" y="264"/>
                      <a:pt x="244" y="223"/>
                      <a:pt x="264" y="173"/>
                    </a:cubicBezTo>
                    <a:cubicBezTo>
                      <a:pt x="295" y="112"/>
                      <a:pt x="254" y="31"/>
                      <a:pt x="183" y="11"/>
                    </a:cubicBezTo>
                    <a:cubicBezTo>
                      <a:pt x="173" y="0"/>
                      <a:pt x="163"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p:cSld name="CUSTOM_9">
    <p:spTree>
      <p:nvGrpSpPr>
        <p:cNvPr id="1" name="Shape 29453"/>
        <p:cNvGrpSpPr/>
        <p:nvPr/>
      </p:nvGrpSpPr>
      <p:grpSpPr>
        <a:xfrm>
          <a:off x="0" y="0"/>
          <a:ext cx="0" cy="0"/>
          <a:chOff x="0" y="0"/>
          <a:chExt cx="0" cy="0"/>
        </a:xfrm>
      </p:grpSpPr>
      <p:grpSp>
        <p:nvGrpSpPr>
          <p:cNvPr id="29454" name="Google Shape;29454;p30"/>
          <p:cNvGrpSpPr/>
          <p:nvPr/>
        </p:nvGrpSpPr>
        <p:grpSpPr>
          <a:xfrm>
            <a:off x="63" y="-19"/>
            <a:ext cx="9144038" cy="5143491"/>
            <a:chOff x="3450750" y="2336425"/>
            <a:chExt cx="2076350" cy="1165875"/>
          </a:xfrm>
        </p:grpSpPr>
        <p:sp>
          <p:nvSpPr>
            <p:cNvPr id="29455" name="Google Shape;29455;p30"/>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6" name="Google Shape;29456;p30"/>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7" name="Google Shape;29457;p30"/>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8" name="Google Shape;29458;p30"/>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9" name="Google Shape;29459;p30"/>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0" name="Google Shape;29460;p30"/>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1" name="Google Shape;29461;p30"/>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2" name="Google Shape;29462;p30"/>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3" name="Google Shape;29463;p30"/>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4" name="Google Shape;29464;p30"/>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5" name="Google Shape;29465;p30"/>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6" name="Google Shape;29466;p30"/>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7" name="Google Shape;29467;p30"/>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8" name="Google Shape;29468;p30"/>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9" name="Google Shape;29469;p30"/>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0" name="Google Shape;29470;p30"/>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1" name="Google Shape;29471;p30"/>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2" name="Google Shape;29472;p30"/>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3" name="Google Shape;29473;p30"/>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4" name="Google Shape;29474;p30"/>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5" name="Google Shape;29475;p30"/>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6" name="Google Shape;29476;p30"/>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7" name="Google Shape;29477;p30"/>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8" name="Google Shape;29478;p30"/>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9" name="Google Shape;29479;p30"/>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0" name="Google Shape;29480;p30"/>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1" name="Google Shape;29481;p30"/>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2" name="Google Shape;29482;p30"/>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3" name="Google Shape;29483;p30"/>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4" name="Google Shape;29484;p30"/>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5" name="Google Shape;29485;p30"/>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6" name="Google Shape;29486;p30"/>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7" name="Google Shape;29487;p30"/>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8" name="Google Shape;29488;p30"/>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9" name="Google Shape;29489;p30"/>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0" name="Google Shape;29490;p30"/>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1" name="Google Shape;29491;p30"/>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2" name="Google Shape;29492;p30"/>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3" name="Google Shape;29493;p30"/>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4" name="Google Shape;29494;p30"/>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5" name="Google Shape;29495;p30"/>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6" name="Google Shape;29496;p30"/>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7" name="Google Shape;29497;p30"/>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8" name="Google Shape;29498;p30"/>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9" name="Google Shape;29499;p30"/>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0" name="Google Shape;29500;p30"/>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1" name="Google Shape;29501;p30"/>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2" name="Google Shape;29502;p30"/>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3" name="Google Shape;29503;p30"/>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4" name="Google Shape;29504;p30"/>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5" name="Google Shape;29505;p30"/>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6" name="Google Shape;29506;p30"/>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7" name="Google Shape;29507;p30"/>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8" name="Google Shape;29508;p30"/>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9" name="Google Shape;29509;p30"/>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0" name="Google Shape;29510;p30"/>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1" name="Google Shape;29511;p30"/>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2" name="Google Shape;29512;p30"/>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3" name="Google Shape;29513;p30"/>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4" name="Google Shape;29514;p30"/>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5" name="Google Shape;29515;p30"/>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6" name="Google Shape;29516;p30"/>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7" name="Google Shape;29517;p30"/>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8" name="Google Shape;29518;p30"/>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9" name="Google Shape;29519;p30"/>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0" name="Google Shape;29520;p30"/>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1" name="Google Shape;29521;p30"/>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2" name="Google Shape;29522;p30"/>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3" name="Google Shape;29523;p30"/>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4" name="Google Shape;29524;p30"/>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5" name="Google Shape;29525;p30"/>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6" name="Google Shape;29526;p30"/>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7" name="Google Shape;29527;p30"/>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8" name="Google Shape;29528;p30"/>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9" name="Google Shape;29529;p30"/>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0" name="Google Shape;29530;p30"/>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1" name="Google Shape;29531;p30"/>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2" name="Google Shape;29532;p30"/>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3" name="Google Shape;29533;p30"/>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4" name="Google Shape;29534;p30"/>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5" name="Google Shape;29535;p30"/>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6" name="Google Shape;29536;p30"/>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7" name="Google Shape;29537;p30"/>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8" name="Google Shape;29538;p30"/>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9" name="Google Shape;29539;p30"/>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0" name="Google Shape;29540;p30"/>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1" name="Google Shape;29541;p30"/>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2" name="Google Shape;29542;p30"/>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3" name="Google Shape;29543;p30"/>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4" name="Google Shape;29544;p30"/>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5" name="Google Shape;29545;p30"/>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6" name="Google Shape;29546;p30"/>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7" name="Google Shape;29547;p30"/>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8" name="Google Shape;29548;p30"/>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9" name="Google Shape;29549;p30"/>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0" name="Google Shape;29550;p30"/>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1" name="Google Shape;29551;p30"/>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2" name="Google Shape;29552;p30"/>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3" name="Google Shape;29553;p30"/>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4" name="Google Shape;29554;p30"/>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5" name="Google Shape;29555;p30"/>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6" name="Google Shape;29556;p30"/>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7" name="Google Shape;29557;p30"/>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8" name="Google Shape;29558;p30"/>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9" name="Google Shape;29559;p30"/>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0" name="Google Shape;29560;p30"/>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1" name="Google Shape;29561;p30"/>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2" name="Google Shape;29562;p30"/>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3" name="Google Shape;29563;p30"/>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4" name="Google Shape;29564;p30"/>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5" name="Google Shape;29565;p30"/>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6" name="Google Shape;29566;p30"/>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7" name="Google Shape;29567;p30"/>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8" name="Google Shape;29568;p30"/>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9" name="Google Shape;29569;p30"/>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0" name="Google Shape;29570;p30"/>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1" name="Google Shape;29571;p30"/>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2" name="Google Shape;29572;p30"/>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3" name="Google Shape;29573;p30"/>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4" name="Google Shape;29574;p30"/>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5" name="Google Shape;29575;p30"/>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6" name="Google Shape;29576;p30"/>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7" name="Google Shape;29577;p30"/>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8" name="Google Shape;29578;p30"/>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9" name="Google Shape;29579;p30"/>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0" name="Google Shape;29580;p30"/>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1" name="Google Shape;29581;p30"/>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2" name="Google Shape;29582;p30"/>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3" name="Google Shape;29583;p30"/>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4" name="Google Shape;29584;p30"/>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5" name="Google Shape;29585;p30"/>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6" name="Google Shape;29586;p30"/>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7" name="Google Shape;29587;p30"/>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8" name="Google Shape;29588;p30"/>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9" name="Google Shape;29589;p30"/>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0" name="Google Shape;29590;p30"/>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1" name="Google Shape;29591;p30"/>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2" name="Google Shape;29592;p30"/>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3" name="Google Shape;29593;p30"/>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4" name="Google Shape;29594;p30"/>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5" name="Google Shape;29595;p30"/>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6" name="Google Shape;29596;p30"/>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7" name="Google Shape;29597;p30"/>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8" name="Google Shape;29598;p30"/>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9" name="Google Shape;29599;p30"/>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0" name="Google Shape;29600;p30"/>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1" name="Google Shape;29601;p30"/>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2" name="Google Shape;29602;p30"/>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3" name="Google Shape;29603;p30"/>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4" name="Google Shape;29604;p30"/>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5" name="Google Shape;29605;p30"/>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6" name="Google Shape;29606;p30"/>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7" name="Google Shape;29607;p30"/>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8" name="Google Shape;29608;p30"/>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9" name="Google Shape;29609;p30"/>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0" name="Google Shape;29610;p30"/>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1" name="Google Shape;29611;p30"/>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2" name="Google Shape;29612;p30"/>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3" name="Google Shape;29613;p30"/>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4" name="Google Shape;29614;p30"/>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5" name="Google Shape;29615;p30"/>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6" name="Google Shape;29616;p30"/>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7" name="Google Shape;29617;p30"/>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8" name="Google Shape;29618;p30"/>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9" name="Google Shape;29619;p30"/>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0" name="Google Shape;29620;p30"/>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1" name="Google Shape;29621;p30"/>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2" name="Google Shape;29622;p30"/>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3" name="Google Shape;29623;p30"/>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4" name="Google Shape;29624;p30"/>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5" name="Google Shape;29625;p30"/>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6" name="Google Shape;29626;p30"/>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7" name="Google Shape;29627;p30"/>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8" name="Google Shape;29628;p30"/>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9" name="Google Shape;29629;p30"/>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0" name="Google Shape;29630;p30"/>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1" name="Google Shape;29631;p30"/>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2" name="Google Shape;29632;p30"/>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3" name="Google Shape;29633;p30"/>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4" name="Google Shape;29634;p30"/>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5" name="Google Shape;29635;p30"/>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6" name="Google Shape;29636;p30"/>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7" name="Google Shape;29637;p30"/>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8" name="Google Shape;29638;p30"/>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9" name="Google Shape;29639;p30"/>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0" name="Google Shape;29640;p30"/>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1" name="Google Shape;29641;p30"/>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2" name="Google Shape;29642;p30"/>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3" name="Google Shape;29643;p30"/>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4" name="Google Shape;29644;p30"/>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5" name="Google Shape;29645;p30"/>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6" name="Google Shape;29646;p30"/>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7" name="Google Shape;29647;p30"/>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8" name="Google Shape;29648;p30"/>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9" name="Google Shape;29649;p30"/>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0" name="Google Shape;29650;p30"/>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1" name="Google Shape;29651;p30"/>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2" name="Google Shape;29652;p30"/>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3" name="Google Shape;29653;p30"/>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4" name="Google Shape;29654;p30"/>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5" name="Google Shape;29655;p30"/>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6" name="Google Shape;29656;p30"/>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7" name="Google Shape;29657;p30"/>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8" name="Google Shape;29658;p30"/>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9" name="Google Shape;29659;p30"/>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0" name="Google Shape;29660;p30"/>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1" name="Google Shape;29661;p30"/>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2" name="Google Shape;29662;p30"/>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3" name="Google Shape;29663;p30"/>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4" name="Google Shape;29664;p30"/>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5" name="Google Shape;29665;p30"/>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6" name="Google Shape;29666;p30"/>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7" name="Google Shape;29667;p30"/>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8" name="Google Shape;29668;p30"/>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9" name="Google Shape;29669;p30"/>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0" name="Google Shape;29670;p30"/>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1" name="Google Shape;29671;p30"/>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2" name="Google Shape;29672;p30"/>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3" name="Google Shape;29673;p30"/>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4" name="Google Shape;29674;p30"/>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5" name="Google Shape;29675;p30"/>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6" name="Google Shape;29676;p30"/>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7" name="Google Shape;29677;p30"/>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8" name="Google Shape;29678;p30"/>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9" name="Google Shape;29679;p30"/>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0" name="Google Shape;29680;p30"/>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1" name="Google Shape;29681;p30"/>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2" name="Google Shape;29682;p30"/>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3" name="Google Shape;29683;p30"/>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4" name="Google Shape;29684;p30"/>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5" name="Google Shape;29685;p30"/>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6" name="Google Shape;29686;p30"/>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7" name="Google Shape;29687;p30"/>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8" name="Google Shape;29688;p30"/>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9" name="Google Shape;29689;p30"/>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0" name="Google Shape;29690;p30"/>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1" name="Google Shape;29691;p30"/>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2" name="Google Shape;29692;p30"/>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3" name="Google Shape;29693;p30"/>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4" name="Google Shape;29694;p30"/>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5" name="Google Shape;29695;p30"/>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6" name="Google Shape;29696;p30"/>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7" name="Google Shape;29697;p30"/>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8" name="Google Shape;29698;p30"/>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9" name="Google Shape;29699;p30"/>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0" name="Google Shape;29700;p30"/>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1" name="Google Shape;29701;p30"/>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2" name="Google Shape;29702;p30"/>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3" name="Google Shape;29703;p30"/>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4" name="Google Shape;29704;p30"/>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5" name="Google Shape;29705;p30"/>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6" name="Google Shape;29706;p30"/>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7" name="Google Shape;29707;p30"/>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8" name="Google Shape;29708;p30"/>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9" name="Google Shape;29709;p30"/>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0" name="Google Shape;29710;p30"/>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1" name="Google Shape;29711;p30"/>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2" name="Google Shape;29712;p30"/>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3" name="Google Shape;29713;p30"/>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4" name="Google Shape;29714;p30"/>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5" name="Google Shape;29715;p30"/>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6" name="Google Shape;29716;p30"/>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7" name="Google Shape;29717;p30"/>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8" name="Google Shape;29718;p30"/>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9" name="Google Shape;29719;p30"/>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0" name="Google Shape;29720;p30"/>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1" name="Google Shape;29721;p30"/>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2" name="Google Shape;29722;p30"/>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3" name="Google Shape;29723;p30"/>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4" name="Google Shape;29724;p30"/>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5" name="Google Shape;29725;p30"/>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6" name="Google Shape;29726;p30"/>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7" name="Google Shape;29727;p30"/>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8" name="Google Shape;29728;p30"/>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9" name="Google Shape;29729;p30"/>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0" name="Google Shape;29730;p30"/>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1" name="Google Shape;29731;p30"/>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2" name="Google Shape;29732;p30"/>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3" name="Google Shape;29733;p30"/>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4" name="Google Shape;29734;p30"/>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5" name="Google Shape;29735;p30"/>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6" name="Google Shape;29736;p30"/>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7" name="Google Shape;29737;p30"/>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8" name="Google Shape;29738;p30"/>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9" name="Google Shape;29739;p30"/>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0" name="Google Shape;29740;p30"/>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1" name="Google Shape;29741;p30"/>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2" name="Google Shape;29742;p30"/>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3" name="Google Shape;29743;p30"/>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4" name="Google Shape;29744;p30"/>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5" name="Google Shape;29745;p30"/>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6" name="Google Shape;29746;p30"/>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7" name="Google Shape;29747;p30"/>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8" name="Google Shape;29748;p30"/>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9" name="Google Shape;29749;p30"/>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0" name="Google Shape;29750;p30"/>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1" name="Google Shape;29751;p30"/>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2" name="Google Shape;29752;p30"/>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3" name="Google Shape;29753;p30"/>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4" name="Google Shape;29754;p30"/>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5" name="Google Shape;29755;p30"/>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6" name="Google Shape;29756;p30"/>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7" name="Google Shape;29757;p30"/>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8" name="Google Shape;29758;p30"/>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9" name="Google Shape;29759;p30"/>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0" name="Google Shape;29760;p30"/>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1" name="Google Shape;29761;p30"/>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2" name="Google Shape;29762;p30"/>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3" name="Google Shape;29763;p30"/>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4" name="Google Shape;29764;p30"/>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5" name="Google Shape;29765;p30"/>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6" name="Google Shape;29766;p30"/>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7" name="Google Shape;29767;p30"/>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8" name="Google Shape;29768;p30"/>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9" name="Google Shape;29769;p30"/>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0" name="Google Shape;29770;p30"/>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1" name="Google Shape;29771;p30"/>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2" name="Google Shape;29772;p30"/>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3" name="Google Shape;29773;p30"/>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4" name="Google Shape;29774;p30"/>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5" name="Google Shape;29775;p30"/>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6" name="Google Shape;29776;p30"/>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7" name="Google Shape;29777;p30"/>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8" name="Google Shape;29778;p30"/>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9" name="Google Shape;29779;p30"/>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0" name="Google Shape;29780;p30"/>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1" name="Google Shape;29781;p30"/>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2" name="Google Shape;29782;p30"/>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3" name="Google Shape;29783;p30"/>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4" name="Google Shape;29784;p30"/>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5" name="Google Shape;29785;p30"/>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6" name="Google Shape;29786;p30"/>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7" name="Google Shape;29787;p30"/>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8" name="Google Shape;29788;p30"/>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9" name="Google Shape;29789;p30"/>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0" name="Google Shape;29790;p30"/>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1" name="Google Shape;29791;p30"/>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2" name="Google Shape;29792;p30"/>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3" name="Google Shape;29793;p30"/>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4" name="Google Shape;29794;p30"/>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5" name="Google Shape;29795;p30"/>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6" name="Google Shape;29796;p30"/>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7" name="Google Shape;29797;p30"/>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8" name="Google Shape;29798;p30"/>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9" name="Google Shape;29799;p30"/>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0" name="Google Shape;29800;p30"/>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1" name="Google Shape;29801;p30"/>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2" name="Google Shape;29802;p30"/>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3" name="Google Shape;29803;p30"/>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4" name="Google Shape;29804;p30"/>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5" name="Google Shape;29805;p30"/>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6" name="Google Shape;29806;p30"/>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7" name="Google Shape;29807;p30"/>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8" name="Google Shape;29808;p30"/>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9" name="Google Shape;29809;p30"/>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0" name="Google Shape;29810;p30"/>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1" name="Google Shape;29811;p30"/>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2" name="Google Shape;29812;p30"/>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3" name="Google Shape;29813;p30"/>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4" name="Google Shape;29814;p30"/>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5" name="Google Shape;29815;p30"/>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6" name="Google Shape;29816;p30"/>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7" name="Google Shape;29817;p30"/>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8" name="Google Shape;29818;p30"/>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9" name="Google Shape;29819;p30"/>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0" name="Google Shape;29820;p30"/>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1" name="Google Shape;29821;p30"/>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2" name="Google Shape;29822;p30"/>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3" name="Google Shape;29823;p30"/>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4" name="Google Shape;29824;p30"/>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5" name="Google Shape;29825;p30"/>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6" name="Google Shape;29826;p30"/>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7" name="Google Shape;29827;p30"/>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8" name="Google Shape;29828;p30"/>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9" name="Google Shape;29829;p30"/>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0" name="Google Shape;29830;p30"/>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1" name="Google Shape;29831;p30"/>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2" name="Google Shape;29832;p30"/>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3" name="Google Shape;29833;p30"/>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4" name="Google Shape;29834;p30"/>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5" name="Google Shape;29835;p30"/>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6" name="Google Shape;29836;p30"/>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7" name="Google Shape;29837;p30"/>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8" name="Google Shape;29838;p30"/>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9" name="Google Shape;29839;p30"/>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0" name="Google Shape;29840;p30"/>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1" name="Google Shape;29841;p30"/>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2" name="Google Shape;29842;p30"/>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3" name="Google Shape;29843;p30"/>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4" name="Google Shape;29844;p30"/>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5" name="Google Shape;29845;p30"/>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6" name="Google Shape;29846;p30"/>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7" name="Google Shape;29847;p30"/>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8" name="Google Shape;29848;p30"/>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9" name="Google Shape;29849;p30"/>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0" name="Google Shape;29850;p30"/>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1" name="Google Shape;29851;p30"/>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2" name="Google Shape;29852;p30"/>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3" name="Google Shape;29853;p30"/>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4" name="Google Shape;29854;p30"/>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5" name="Google Shape;29855;p30"/>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6" name="Google Shape;29856;p30"/>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7" name="Google Shape;29857;p30"/>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8" name="Google Shape;29858;p30"/>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9" name="Google Shape;29859;p30"/>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0" name="Google Shape;29860;p30"/>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1" name="Google Shape;29861;p30"/>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2" name="Google Shape;29862;p30"/>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3" name="Google Shape;29863;p30"/>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4" name="Google Shape;29864;p30"/>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5" name="Google Shape;29865;p30"/>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6" name="Google Shape;29866;p30"/>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7" name="Google Shape;29867;p30"/>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8" name="Google Shape;29868;p30"/>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9" name="Google Shape;29869;p30"/>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0" name="Google Shape;29870;p30"/>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1" name="Google Shape;29871;p30"/>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2" name="Google Shape;29872;p30"/>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3" name="Google Shape;29873;p30"/>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4" name="Google Shape;29874;p30"/>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5" name="Google Shape;29875;p30"/>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6" name="Google Shape;29876;p30"/>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7" name="Google Shape;29877;p30"/>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8" name="Google Shape;29878;p30"/>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9" name="Google Shape;29879;p30"/>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0" name="Google Shape;29880;p30"/>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1" name="Google Shape;29881;p30"/>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2" name="Google Shape;29882;p30"/>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3" name="Google Shape;29883;p30"/>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4" name="Google Shape;29884;p30"/>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5" name="Google Shape;29885;p30"/>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6" name="Google Shape;29886;p30"/>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7" name="Google Shape;29887;p30"/>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8" name="Google Shape;29888;p30"/>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9" name="Google Shape;29889;p30"/>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0" name="Google Shape;29890;p30"/>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1" name="Google Shape;29891;p30"/>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2" name="Google Shape;29892;p30"/>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3" name="Google Shape;29893;p30"/>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4" name="Google Shape;29894;p30"/>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5" name="Google Shape;29895;p30"/>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6" name="Google Shape;29896;p30"/>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7" name="Google Shape;29897;p30"/>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8" name="Google Shape;29898;p30"/>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9" name="Google Shape;29899;p30"/>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0" name="Google Shape;29900;p30"/>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1" name="Google Shape;29901;p30"/>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2" name="Google Shape;29902;p30"/>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3" name="Google Shape;29903;p30"/>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4" name="Google Shape;29904;p30"/>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5" name="Google Shape;29905;p30"/>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6" name="Google Shape;29906;p30"/>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7" name="Google Shape;29907;p30"/>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8" name="Google Shape;29908;p30"/>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9" name="Google Shape;29909;p30"/>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0" name="Google Shape;29910;p30"/>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1" name="Google Shape;29911;p30"/>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2" name="Google Shape;29912;p30"/>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3" name="Google Shape;29913;p30"/>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4" name="Google Shape;29914;p30"/>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5" name="Google Shape;29915;p30"/>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6" name="Google Shape;29916;p30"/>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7" name="Google Shape;29917;p30"/>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8" name="Google Shape;29918;p30"/>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9" name="Google Shape;29919;p30"/>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0" name="Google Shape;29920;p30"/>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1" name="Google Shape;29921;p30"/>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2" name="Google Shape;29922;p30"/>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3" name="Google Shape;29923;p30"/>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4" name="Google Shape;29924;p30"/>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5" name="Google Shape;29925;p30"/>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6" name="Google Shape;29926;p30"/>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7" name="Google Shape;29927;p30"/>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8" name="Google Shape;29928;p30"/>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9" name="Google Shape;29929;p30"/>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0" name="Google Shape;29930;p30"/>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1" name="Google Shape;29931;p30"/>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2" name="Google Shape;29932;p30"/>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3" name="Google Shape;29933;p30"/>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4" name="Google Shape;29934;p30"/>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5" name="Google Shape;29935;p30"/>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6" name="Google Shape;29936;p30"/>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7" name="Google Shape;29937;p30"/>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8" name="Google Shape;29938;p30"/>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9" name="Google Shape;29939;p30"/>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0" name="Google Shape;29940;p30"/>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1" name="Google Shape;29941;p30"/>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2" name="Google Shape;29942;p30"/>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3" name="Google Shape;29943;p30"/>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4" name="Google Shape;29944;p30"/>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5" name="Google Shape;29945;p30"/>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6" name="Google Shape;29946;p30"/>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7" name="Google Shape;29947;p30"/>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8" name="Google Shape;29948;p30"/>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9" name="Google Shape;29949;p30"/>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0" name="Google Shape;29950;p30"/>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1" name="Google Shape;29951;p30"/>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2" name="Google Shape;29952;p30"/>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3" name="Google Shape;29953;p30"/>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4" name="Google Shape;29954;p30"/>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5" name="Google Shape;29955;p30"/>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6" name="Google Shape;29956;p30"/>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7" name="Google Shape;29957;p30"/>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8" name="Google Shape;29958;p30"/>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9" name="Google Shape;29959;p30"/>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0" name="Google Shape;29960;p30"/>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1" name="Google Shape;29961;p30"/>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2" name="Google Shape;29962;p30"/>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3" name="Google Shape;29963;p30"/>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4" name="Google Shape;29964;p30"/>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5" name="Google Shape;29965;p30"/>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6" name="Google Shape;29966;p30"/>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7" name="Google Shape;29967;p30"/>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8" name="Google Shape;29968;p30"/>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9" name="Google Shape;29969;p30"/>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0" name="Google Shape;29970;p30"/>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1" name="Google Shape;29971;p30"/>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2" name="Google Shape;29972;p30"/>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3" name="Google Shape;29973;p30"/>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4" name="Google Shape;29974;p30"/>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5" name="Google Shape;29975;p30"/>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6" name="Google Shape;29976;p30"/>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7" name="Google Shape;29977;p30"/>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8" name="Google Shape;29978;p30"/>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9" name="Google Shape;29979;p30"/>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0" name="Google Shape;29980;p30"/>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1" name="Google Shape;29981;p30"/>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2" name="Google Shape;29982;p30"/>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3" name="Google Shape;29983;p30"/>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4" name="Google Shape;29984;p30"/>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5" name="Google Shape;29985;p30"/>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6" name="Google Shape;29986;p30"/>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7" name="Google Shape;29987;p30"/>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8" name="Google Shape;29988;p30"/>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9" name="Google Shape;29989;p30"/>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0" name="Google Shape;29990;p30"/>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1" name="Google Shape;29991;p30"/>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2" name="Google Shape;29992;p30"/>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3" name="Google Shape;29993;p30"/>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4" name="Google Shape;29994;p30"/>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5" name="Google Shape;29995;p30"/>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6" name="Google Shape;29996;p30"/>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7" name="Google Shape;29997;p30"/>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8" name="Google Shape;29998;p30"/>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9" name="Google Shape;29999;p30"/>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0" name="Google Shape;30000;p30"/>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1" name="Google Shape;30001;p30"/>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2" name="Google Shape;30002;p30"/>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3" name="Google Shape;30003;p30"/>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4" name="Google Shape;30004;p30"/>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5" name="Google Shape;30005;p30"/>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6" name="Google Shape;30006;p30"/>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7" name="Google Shape;30007;p30"/>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8" name="Google Shape;30008;p30"/>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9" name="Google Shape;30009;p30"/>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0" name="Google Shape;30010;p30"/>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1" name="Google Shape;30011;p30"/>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2" name="Google Shape;30012;p30"/>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3" name="Google Shape;30013;p30"/>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4" name="Google Shape;30014;p30"/>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5" name="Google Shape;30015;p30"/>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6" name="Google Shape;30016;p30"/>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7" name="Google Shape;30017;p30"/>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8" name="Google Shape;30018;p30"/>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9" name="Google Shape;30019;p30"/>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0" name="Google Shape;30020;p30"/>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1" name="Google Shape;30021;p30"/>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2" name="Google Shape;30022;p30"/>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3" name="Google Shape;30023;p30"/>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4" name="Google Shape;30024;p30"/>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5" name="Google Shape;30025;p30"/>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6" name="Google Shape;30026;p30"/>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7" name="Google Shape;30027;p30"/>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8" name="Google Shape;30028;p30"/>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9" name="Google Shape;30029;p30"/>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0" name="Google Shape;30030;p30"/>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1" name="Google Shape;30031;p30"/>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2" name="Google Shape;30032;p30"/>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3" name="Google Shape;30033;p30"/>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4" name="Google Shape;30034;p30"/>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5" name="Google Shape;30035;p30"/>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6" name="Google Shape;30036;p30"/>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7" name="Google Shape;30037;p30"/>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8" name="Google Shape;30038;p30"/>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9" name="Google Shape;30039;p30"/>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0" name="Google Shape;30040;p30"/>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1" name="Google Shape;30041;p30"/>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2" name="Google Shape;30042;p30"/>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3" name="Google Shape;30043;p30"/>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4" name="Google Shape;30044;p30"/>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5" name="Google Shape;30045;p30"/>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6" name="Google Shape;30046;p30"/>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7" name="Google Shape;30047;p30"/>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8" name="Google Shape;30048;p30"/>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9" name="Google Shape;30049;p30"/>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0" name="Google Shape;30050;p30"/>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1" name="Google Shape;30051;p30"/>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2" name="Google Shape;30052;p30"/>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3" name="Google Shape;30053;p30"/>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4" name="Google Shape;30054;p30"/>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5" name="Google Shape;30055;p30"/>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6" name="Google Shape;30056;p30"/>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7" name="Google Shape;30057;p30"/>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8" name="Google Shape;30058;p30"/>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9" name="Google Shape;30059;p30"/>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0" name="Google Shape;30060;p30"/>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1" name="Google Shape;30061;p30"/>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2" name="Google Shape;30062;p30"/>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3" name="Google Shape;30063;p30"/>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4" name="Google Shape;30064;p30"/>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5" name="Google Shape;30065;p30"/>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6" name="Google Shape;30066;p30"/>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7" name="Google Shape;30067;p30"/>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8" name="Google Shape;30068;p30"/>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9" name="Google Shape;30069;p30"/>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0" name="Google Shape;30070;p30"/>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1" name="Google Shape;30071;p30"/>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2" name="Google Shape;30072;p30"/>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3" name="Google Shape;30073;p30"/>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4" name="Google Shape;30074;p30"/>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5" name="Google Shape;30075;p30"/>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6" name="Google Shape;30076;p30"/>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7" name="Google Shape;30077;p30"/>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8" name="Google Shape;30078;p30"/>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9" name="Google Shape;30079;p30"/>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0" name="Google Shape;30080;p30"/>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1" name="Google Shape;30081;p30"/>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2" name="Google Shape;30082;p30"/>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3" name="Google Shape;30083;p30"/>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4" name="Google Shape;30084;p30"/>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5" name="Google Shape;30085;p30"/>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6" name="Google Shape;30086;p30"/>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7" name="Google Shape;30087;p30"/>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8" name="Google Shape;30088;p30"/>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9" name="Google Shape;30089;p30"/>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0" name="Google Shape;30090;p30"/>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1" name="Google Shape;30091;p30"/>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2" name="Google Shape;30092;p30"/>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3" name="Google Shape;30093;p30"/>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4" name="Google Shape;30094;p30"/>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5" name="Google Shape;30095;p30"/>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6" name="Google Shape;30096;p30"/>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7" name="Google Shape;30097;p30"/>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8" name="Google Shape;30098;p30"/>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9" name="Google Shape;30099;p30"/>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0" name="Google Shape;30100;p30"/>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1" name="Google Shape;30101;p30"/>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2" name="Google Shape;30102;p30"/>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3" name="Google Shape;30103;p30"/>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4" name="Google Shape;30104;p30"/>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5" name="Google Shape;30105;p30"/>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6" name="Google Shape;30106;p30"/>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7" name="Google Shape;30107;p30"/>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8" name="Google Shape;30108;p30"/>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9" name="Google Shape;30109;p30"/>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0" name="Google Shape;30110;p30"/>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1" name="Google Shape;30111;p30"/>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2" name="Google Shape;30112;p30"/>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3" name="Google Shape;30113;p30"/>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4" name="Google Shape;30114;p30"/>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5" name="Google Shape;30115;p30"/>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6" name="Google Shape;30116;p30"/>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7" name="Google Shape;30117;p30"/>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8" name="Google Shape;30118;p30"/>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9" name="Google Shape;30119;p30"/>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0" name="Google Shape;30120;p30"/>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1" name="Google Shape;30121;p30"/>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2" name="Google Shape;30122;p30"/>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3" name="Google Shape;30123;p30"/>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4" name="Google Shape;30124;p30"/>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5" name="Google Shape;30125;p30"/>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6" name="Google Shape;30126;p30"/>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7" name="Google Shape;30127;p30"/>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8" name="Google Shape;30128;p30"/>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9" name="Google Shape;30129;p30"/>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0" name="Google Shape;30130;p30"/>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1" name="Google Shape;30131;p30"/>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2" name="Google Shape;30132;p30"/>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3" name="Google Shape;30133;p30"/>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4" name="Google Shape;30134;p30"/>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5" name="Google Shape;30135;p30"/>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6" name="Google Shape;30136;p30"/>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7" name="Google Shape;30137;p30"/>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8" name="Google Shape;30138;p30"/>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9" name="Google Shape;30139;p30"/>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0" name="Google Shape;30140;p30"/>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1" name="Google Shape;30141;p30"/>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2" name="Google Shape;30142;p30"/>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3" name="Google Shape;30143;p30"/>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4" name="Google Shape;30144;p30"/>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5" name="Google Shape;30145;p30"/>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6" name="Google Shape;30146;p30"/>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7" name="Google Shape;30147;p30"/>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8" name="Google Shape;30148;p30"/>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9" name="Google Shape;30149;p30"/>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0" name="Google Shape;30150;p30"/>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1" name="Google Shape;30151;p30"/>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2" name="Google Shape;30152;p30"/>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3" name="Google Shape;30153;p30"/>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4" name="Google Shape;30154;p30"/>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5" name="Google Shape;30155;p30"/>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6" name="Google Shape;30156;p30"/>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7" name="Google Shape;30157;p30"/>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8" name="Google Shape;30158;p30"/>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9" name="Google Shape;30159;p30"/>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0" name="Google Shape;30160;p30"/>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1" name="Google Shape;30161;p30"/>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2" name="Google Shape;30162;p30"/>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3" name="Google Shape;30163;p30"/>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4" name="Google Shape;30164;p30"/>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5" name="Google Shape;30165;p30"/>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6" name="Google Shape;30166;p30"/>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7" name="Google Shape;30167;p30"/>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8" name="Google Shape;30168;p30"/>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9" name="Google Shape;30169;p30"/>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0" name="Google Shape;30170;p30"/>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1" name="Google Shape;30171;p30"/>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2" name="Google Shape;30172;p30"/>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3" name="Google Shape;30173;p30"/>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4" name="Google Shape;30174;p30"/>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5" name="Google Shape;30175;p30"/>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6" name="Google Shape;30176;p30"/>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7" name="Google Shape;30177;p30"/>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8" name="Google Shape;30178;p30"/>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9" name="Google Shape;30179;p30"/>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0" name="Google Shape;30180;p30"/>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1" name="Google Shape;30181;p30"/>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2" name="Google Shape;30182;p30"/>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3" name="Google Shape;30183;p30"/>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4" name="Google Shape;30184;p30"/>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5" name="Google Shape;30185;p30"/>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6" name="Google Shape;30186;p30"/>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7" name="Google Shape;30187;p30"/>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8" name="Google Shape;30188;p30"/>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9" name="Google Shape;30189;p30"/>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0" name="Google Shape;30190;p30"/>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1" name="Google Shape;30191;p30"/>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2" name="Google Shape;30192;p30"/>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3" name="Google Shape;30193;p30"/>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4" name="Google Shape;30194;p30"/>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5" name="Google Shape;30195;p30"/>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6" name="Google Shape;30196;p30"/>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7" name="Google Shape;30197;p30"/>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8" name="Google Shape;30198;p30"/>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9" name="Google Shape;30199;p30"/>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0" name="Google Shape;30200;p30"/>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1" name="Google Shape;30201;p30"/>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2" name="Google Shape;30202;p30"/>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3" name="Google Shape;30203;p30"/>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4" name="Google Shape;30204;p30"/>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5" name="Google Shape;30205;p30"/>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6" name="Google Shape;30206;p30"/>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7" name="Google Shape;30207;p30"/>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8" name="Google Shape;30208;p30"/>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9" name="Google Shape;30209;p30"/>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0" name="Google Shape;30210;p30"/>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1" name="Google Shape;30211;p30"/>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2" name="Google Shape;30212;p30"/>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3" name="Google Shape;30213;p30"/>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4" name="Google Shape;30214;p30"/>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5" name="Google Shape;30215;p30"/>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6" name="Google Shape;30216;p30"/>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7" name="Google Shape;30217;p30"/>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8" name="Google Shape;30218;p30"/>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9" name="Google Shape;30219;p30"/>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0" name="Google Shape;30220;p30"/>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1" name="Google Shape;30221;p30"/>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2" name="Google Shape;30222;p30"/>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3" name="Google Shape;30223;p30"/>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4" name="Google Shape;30224;p30"/>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5" name="Google Shape;30225;p30"/>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6" name="Google Shape;30226;p30"/>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7" name="Google Shape;30227;p30"/>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8" name="Google Shape;30228;p30"/>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9" name="Google Shape;30229;p30"/>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0" name="Google Shape;30230;p30"/>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1" name="Google Shape;30231;p30"/>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2" name="Google Shape;30232;p30"/>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3" name="Google Shape;30233;p30"/>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4" name="Google Shape;30234;p30"/>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5" name="Google Shape;30235;p30"/>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6" name="Google Shape;30236;p30"/>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7" name="Google Shape;30237;p30"/>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8" name="Google Shape;30238;p30"/>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9" name="Google Shape;30239;p30"/>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0" name="Google Shape;30240;p30"/>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1" name="Google Shape;30241;p30"/>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2" name="Google Shape;30242;p30"/>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3" name="Google Shape;30243;p30"/>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4" name="Google Shape;30244;p30"/>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5" name="Google Shape;30245;p30"/>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6" name="Google Shape;30246;p30"/>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7" name="Google Shape;30247;p30"/>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8" name="Google Shape;30248;p30"/>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9" name="Google Shape;30249;p30"/>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0" name="Google Shape;30250;p30"/>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1" name="Google Shape;30251;p30"/>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2" name="Google Shape;30252;p30"/>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3" name="Google Shape;30253;p30"/>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4" name="Google Shape;30254;p30"/>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5" name="Google Shape;30255;p30"/>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6" name="Google Shape;30256;p30"/>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7" name="Google Shape;30257;p30"/>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8" name="Google Shape;30258;p30"/>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9" name="Google Shape;30259;p30"/>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0" name="Google Shape;30260;p30"/>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1" name="Google Shape;30261;p30"/>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2" name="Google Shape;30262;p30"/>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3" name="Google Shape;30263;p30"/>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4" name="Google Shape;30264;p30"/>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5" name="Google Shape;30265;p30"/>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6" name="Google Shape;30266;p30"/>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7" name="Google Shape;30267;p30"/>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8" name="Google Shape;30268;p30"/>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9" name="Google Shape;30269;p30"/>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0" name="Google Shape;30270;p30"/>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1" name="Google Shape;30271;p30"/>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2" name="Google Shape;30272;p30"/>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3" name="Google Shape;30273;p30"/>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4" name="Google Shape;30274;p30"/>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5" name="Google Shape;30275;p30"/>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6" name="Google Shape;30276;p30"/>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7" name="Google Shape;30277;p30"/>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8" name="Google Shape;30278;p30"/>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9" name="Google Shape;30279;p30"/>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0" name="Google Shape;30280;p30"/>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1" name="Google Shape;30281;p30"/>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2" name="Google Shape;30282;p30"/>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3" name="Google Shape;30283;p30"/>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4" name="Google Shape;30284;p30"/>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5" name="Google Shape;30285;p30"/>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6" name="Google Shape;30286;p30"/>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7" name="Google Shape;30287;p30"/>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8" name="Google Shape;30288;p30"/>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9" name="Google Shape;30289;p30"/>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0" name="Google Shape;30290;p30"/>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1" name="Google Shape;30291;p30"/>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2" name="Google Shape;30292;p30"/>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3" name="Google Shape;30293;p30"/>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4" name="Google Shape;30294;p30"/>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5" name="Google Shape;30295;p30"/>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6" name="Google Shape;30296;p30"/>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7" name="Google Shape;30297;p30"/>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8" name="Google Shape;30298;p30"/>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9" name="Google Shape;30299;p30"/>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0" name="Google Shape;30300;p30"/>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1" name="Google Shape;30301;p30"/>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2" name="Google Shape;30302;p30"/>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3" name="Google Shape;30303;p30"/>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4" name="Google Shape;30304;p30"/>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5" name="Google Shape;30305;p30"/>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6" name="Google Shape;30306;p30"/>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7" name="Google Shape;30307;p30"/>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8" name="Google Shape;30308;p30"/>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9" name="Google Shape;30309;p30"/>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0" name="Google Shape;30310;p30"/>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1" name="Google Shape;30311;p30"/>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2" name="Google Shape;30312;p30"/>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3" name="Google Shape;30313;p30"/>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4" name="Google Shape;30314;p30"/>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5" name="Google Shape;30315;p30"/>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6" name="Google Shape;30316;p30"/>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7" name="Google Shape;30317;p30"/>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8" name="Google Shape;30318;p30"/>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9" name="Google Shape;30319;p30"/>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0" name="Google Shape;30320;p30"/>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1" name="Google Shape;30321;p30"/>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2" name="Google Shape;30322;p30"/>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3" name="Google Shape;30323;p30"/>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4" name="Google Shape;30324;p30"/>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5" name="Google Shape;30325;p30"/>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6" name="Google Shape;30326;p30"/>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7" name="Google Shape;30327;p30"/>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8" name="Google Shape;30328;p30"/>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9" name="Google Shape;30329;p30"/>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0" name="Google Shape;30330;p30"/>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1" name="Google Shape;30331;p30"/>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2" name="Google Shape;30332;p30"/>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3" name="Google Shape;30333;p30"/>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4" name="Google Shape;30334;p30"/>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5" name="Google Shape;30335;p30"/>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6" name="Google Shape;30336;p30"/>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7" name="Google Shape;30337;p30"/>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8" name="Google Shape;30338;p30"/>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9" name="Google Shape;30339;p30"/>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0" name="Google Shape;30340;p30"/>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1" name="Google Shape;30341;p30"/>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2" name="Google Shape;30342;p30"/>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3" name="Google Shape;30343;p30"/>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4" name="Google Shape;30344;p30"/>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5" name="Google Shape;30345;p30"/>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6" name="Google Shape;30346;p30"/>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7" name="Google Shape;30347;p30"/>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8" name="Google Shape;30348;p30"/>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9" name="Google Shape;30349;p30"/>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0" name="Google Shape;30350;p30"/>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1" name="Google Shape;30351;p30"/>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2" name="Google Shape;30352;p30"/>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3" name="Google Shape;30353;p30"/>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4" name="Google Shape;30354;p30"/>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5" name="Google Shape;30355;p30"/>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6" name="Google Shape;30356;p30"/>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7" name="Google Shape;30357;p30"/>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8" name="Google Shape;30358;p30"/>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9" name="Google Shape;30359;p30"/>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0" name="Google Shape;30360;p30"/>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1" name="Google Shape;30361;p30"/>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2" name="Google Shape;30362;p30"/>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3" name="Google Shape;30363;p30"/>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4" name="Google Shape;30364;p30"/>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5" name="Google Shape;30365;p30"/>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6" name="Google Shape;30366;p30"/>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7" name="Google Shape;30367;p30"/>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8" name="Google Shape;30368;p30"/>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9" name="Google Shape;30369;p30"/>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0" name="Google Shape;30370;p30"/>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1" name="Google Shape;30371;p30"/>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2" name="Google Shape;30372;p30"/>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3" name="Google Shape;30373;p30"/>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4" name="Google Shape;30374;p30"/>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5" name="Google Shape;30375;p30"/>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6" name="Google Shape;30376;p30"/>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7" name="Google Shape;30377;p30"/>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8" name="Google Shape;30378;p30"/>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9" name="Google Shape;30379;p30"/>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0" name="Google Shape;30380;p30"/>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1" name="Google Shape;30381;p30"/>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2" name="Google Shape;30382;p30"/>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3" name="Google Shape;30383;p30"/>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4" name="Google Shape;30384;p30"/>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5" name="Google Shape;30385;p30"/>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6" name="Google Shape;30386;p30"/>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7" name="Google Shape;30387;p30"/>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8" name="Google Shape;30388;p30"/>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9" name="Google Shape;30389;p30"/>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0" name="Google Shape;30390;p30"/>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1" name="Google Shape;30391;p30"/>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2" name="Google Shape;30392;p30"/>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3" name="Google Shape;30393;p30"/>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4" name="Google Shape;30394;p30"/>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5" name="Google Shape;30395;p30"/>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6" name="Google Shape;30396;p30"/>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7" name="Google Shape;30397;p30"/>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8" name="Google Shape;30398;p30"/>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9" name="Google Shape;30399;p30"/>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0" name="Google Shape;30400;p30"/>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1" name="Google Shape;30401;p30"/>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2" name="Google Shape;30402;p30"/>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3" name="Google Shape;30403;p30"/>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4" name="Google Shape;30404;p30"/>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5" name="Google Shape;30405;p30"/>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6" name="Google Shape;30406;p30"/>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7" name="Google Shape;30407;p30"/>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8" name="Google Shape;30408;p30"/>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9" name="Google Shape;30409;p30"/>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0" name="Google Shape;30410;p30"/>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1" name="Google Shape;30411;p30"/>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2" name="Google Shape;30412;p30"/>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3" name="Google Shape;30413;p30"/>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4" name="Google Shape;30414;p30"/>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5" name="Google Shape;30415;p30"/>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6" name="Google Shape;30416;p30"/>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7" name="Google Shape;30417;p30"/>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8" name="Google Shape;30418;p30"/>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9" name="Google Shape;30419;p30"/>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0" name="Google Shape;30420;p30"/>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1" name="Google Shape;30421;p30"/>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2" name="Google Shape;30422;p30"/>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3" name="Google Shape;30423;p30"/>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4" name="Google Shape;30424;p30"/>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5" name="Google Shape;30425;p30"/>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6" name="Google Shape;30426;p30"/>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7" name="Google Shape;30427;p30"/>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8" name="Google Shape;30428;p30"/>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9" name="Google Shape;30429;p30"/>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0" name="Google Shape;30430;p30"/>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1" name="Google Shape;30431;p30"/>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2" name="Google Shape;30432;p30"/>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3" name="Google Shape;30433;p30"/>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4" name="Google Shape;30434;p30"/>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5" name="Google Shape;30435;p30"/>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6" name="Google Shape;30436;p30"/>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7" name="Google Shape;30437;p30"/>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8" name="Google Shape;30438;p30"/>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9" name="Google Shape;30439;p30"/>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0" name="Google Shape;30440;p30"/>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1" name="Google Shape;30441;p30"/>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2" name="Google Shape;30442;p30"/>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3" name="Google Shape;30443;p30"/>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4" name="Google Shape;30444;p30"/>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5" name="Google Shape;30445;p30"/>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6" name="Google Shape;30446;p30"/>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7" name="Google Shape;30447;p30"/>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8" name="Google Shape;30448;p30"/>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9" name="Google Shape;30449;p30"/>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0" name="Google Shape;30450;p30"/>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1" name="Google Shape;30451;p30"/>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2" name="Google Shape;30452;p30"/>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3" name="Google Shape;30453;p30"/>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4" name="Google Shape;30454;p30"/>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5" name="Google Shape;30455;p30"/>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6" name="Google Shape;30456;p30"/>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7" name="Google Shape;30457;p30"/>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8" name="Google Shape;30458;p30"/>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9" name="Google Shape;30459;p30"/>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0" name="Google Shape;30460;p30"/>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1" name="Google Shape;30461;p30"/>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2" name="Google Shape;30462;p30"/>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3" name="Google Shape;30463;p30"/>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4" name="Google Shape;30464;p30"/>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5" name="Google Shape;30465;p30"/>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6" name="Google Shape;30466;p30"/>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7" name="Google Shape;30467;p30"/>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8" name="Google Shape;30468;p30"/>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9" name="Google Shape;30469;p30"/>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0" name="Google Shape;30470;p30"/>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1" name="Google Shape;30471;p30"/>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2" name="Google Shape;30472;p30"/>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3" name="Google Shape;30473;p30"/>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4" name="Google Shape;30474;p30"/>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5" name="Google Shape;30475;p30"/>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6" name="Google Shape;30476;p30"/>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477" name="Google Shape;30477;p30"/>
          <p:cNvSpPr/>
          <p:nvPr/>
        </p:nvSpPr>
        <p:spPr>
          <a:xfrm>
            <a:off x="295775" y="297300"/>
            <a:ext cx="8556600" cy="4552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8" name="Google Shape;30478;p30"/>
          <p:cNvSpPr txBox="1">
            <a:spLocks noGrp="1"/>
          </p:cNvSpPr>
          <p:nvPr>
            <p:ph type="title"/>
          </p:nvPr>
        </p:nvSpPr>
        <p:spPr>
          <a:xfrm>
            <a:off x="726225" y="441350"/>
            <a:ext cx="7691400" cy="5727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a:endParaRPr/>
          </a:p>
        </p:txBody>
      </p:sp>
      <p:sp>
        <p:nvSpPr>
          <p:cNvPr id="30479" name="Google Shape;30479;p30"/>
          <p:cNvSpPr txBox="1">
            <a:spLocks noGrp="1"/>
          </p:cNvSpPr>
          <p:nvPr>
            <p:ph type="subTitle" idx="1"/>
          </p:nvPr>
        </p:nvSpPr>
        <p:spPr>
          <a:xfrm>
            <a:off x="5010150" y="1477850"/>
            <a:ext cx="3111900" cy="27204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097"/>
        <p:cNvGrpSpPr/>
        <p:nvPr/>
      </p:nvGrpSpPr>
      <p:grpSpPr>
        <a:xfrm>
          <a:off x="0" y="0"/>
          <a:ext cx="0" cy="0"/>
          <a:chOff x="0" y="0"/>
          <a:chExt cx="0" cy="0"/>
        </a:xfrm>
      </p:grpSpPr>
      <p:grpSp>
        <p:nvGrpSpPr>
          <p:cNvPr id="1098" name="Google Shape;1098;p3"/>
          <p:cNvGrpSpPr/>
          <p:nvPr/>
        </p:nvGrpSpPr>
        <p:grpSpPr>
          <a:xfrm>
            <a:off x="63" y="-19"/>
            <a:ext cx="9144038" cy="5143491"/>
            <a:chOff x="3450750" y="2336425"/>
            <a:chExt cx="2076350" cy="1165875"/>
          </a:xfrm>
        </p:grpSpPr>
        <p:sp>
          <p:nvSpPr>
            <p:cNvPr id="1099" name="Google Shape;1099;p3"/>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1" name="Google Shape;2121;p3"/>
          <p:cNvSpPr/>
          <p:nvPr/>
        </p:nvSpPr>
        <p:spPr>
          <a:xfrm>
            <a:off x="295775" y="297300"/>
            <a:ext cx="8556600" cy="4552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22" name="Google Shape;2122;p3"/>
          <p:cNvGrpSpPr/>
          <p:nvPr/>
        </p:nvGrpSpPr>
        <p:grpSpPr>
          <a:xfrm>
            <a:off x="1621763" y="795191"/>
            <a:ext cx="5900041" cy="3881065"/>
            <a:chOff x="2281775" y="2034175"/>
            <a:chExt cx="2861875" cy="1882550"/>
          </a:xfrm>
        </p:grpSpPr>
        <p:sp>
          <p:nvSpPr>
            <p:cNvPr id="2123" name="Google Shape;2123;p3"/>
            <p:cNvSpPr/>
            <p:nvPr/>
          </p:nvSpPr>
          <p:spPr>
            <a:xfrm>
              <a:off x="3713175" y="2558625"/>
              <a:ext cx="1219000" cy="118425"/>
            </a:xfrm>
            <a:custGeom>
              <a:avLst/>
              <a:gdLst/>
              <a:ahLst/>
              <a:cxnLst/>
              <a:rect l="l" t="t" r="r" b="b"/>
              <a:pathLst>
                <a:path w="48760" h="4737" extrusionOk="0">
                  <a:moveTo>
                    <a:pt x="0" y="0"/>
                  </a:moveTo>
                  <a:lnTo>
                    <a:pt x="0" y="4737"/>
                  </a:lnTo>
                  <a:lnTo>
                    <a:pt x="48760" y="4737"/>
                  </a:lnTo>
                  <a:lnTo>
                    <a:pt x="487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
            <p:cNvSpPr/>
            <p:nvPr/>
          </p:nvSpPr>
          <p:spPr>
            <a:xfrm>
              <a:off x="4309975" y="2501275"/>
              <a:ext cx="273525" cy="57375"/>
            </a:xfrm>
            <a:custGeom>
              <a:avLst/>
              <a:gdLst/>
              <a:ahLst/>
              <a:cxnLst/>
              <a:rect l="l" t="t" r="r" b="b"/>
              <a:pathLst>
                <a:path w="10941" h="2295" extrusionOk="0">
                  <a:moveTo>
                    <a:pt x="1" y="1"/>
                  </a:moveTo>
                  <a:lnTo>
                    <a:pt x="339" y="2294"/>
                  </a:lnTo>
                  <a:lnTo>
                    <a:pt x="10602" y="2294"/>
                  </a:lnTo>
                  <a:lnTo>
                    <a:pt x="10940" y="1"/>
                  </a:lnTo>
                  <a:lnTo>
                    <a:pt x="10940" y="1"/>
                  </a:lnTo>
                  <a:cubicBezTo>
                    <a:pt x="10940" y="1"/>
                    <a:pt x="8797" y="828"/>
                    <a:pt x="5452" y="828"/>
                  </a:cubicBezTo>
                  <a:cubicBezTo>
                    <a:pt x="2106" y="828"/>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
            <p:cNvSpPr/>
            <p:nvPr/>
          </p:nvSpPr>
          <p:spPr>
            <a:xfrm>
              <a:off x="3713175" y="2154475"/>
              <a:ext cx="1311100" cy="158850"/>
            </a:xfrm>
            <a:custGeom>
              <a:avLst/>
              <a:gdLst/>
              <a:ahLst/>
              <a:cxnLst/>
              <a:rect l="l" t="t" r="r" b="b"/>
              <a:pathLst>
                <a:path w="52444" h="6354" extrusionOk="0">
                  <a:moveTo>
                    <a:pt x="52444" y="1"/>
                  </a:moveTo>
                  <a:lnTo>
                    <a:pt x="0" y="3309"/>
                  </a:lnTo>
                  <a:lnTo>
                    <a:pt x="0" y="6354"/>
                  </a:lnTo>
                  <a:lnTo>
                    <a:pt x="34286" y="6354"/>
                  </a:lnTo>
                  <a:cubicBezTo>
                    <a:pt x="41203" y="6354"/>
                    <a:pt x="52181" y="4888"/>
                    <a:pt x="52181" y="4888"/>
                  </a:cubicBezTo>
                  <a:lnTo>
                    <a:pt x="524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
            <p:cNvSpPr/>
            <p:nvPr/>
          </p:nvSpPr>
          <p:spPr>
            <a:xfrm>
              <a:off x="4337225" y="2313300"/>
              <a:ext cx="218075" cy="60175"/>
            </a:xfrm>
            <a:custGeom>
              <a:avLst/>
              <a:gdLst/>
              <a:ahLst/>
              <a:cxnLst/>
              <a:rect l="l" t="t" r="r" b="b"/>
              <a:pathLst>
                <a:path w="8723" h="2407" extrusionOk="0">
                  <a:moveTo>
                    <a:pt x="1" y="1"/>
                  </a:moveTo>
                  <a:lnTo>
                    <a:pt x="1" y="2407"/>
                  </a:lnTo>
                  <a:lnTo>
                    <a:pt x="8723" y="2407"/>
                  </a:lnTo>
                  <a:lnTo>
                    <a:pt x="872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
            <p:cNvSpPr/>
            <p:nvPr/>
          </p:nvSpPr>
          <p:spPr>
            <a:xfrm>
              <a:off x="4352275" y="2313300"/>
              <a:ext cx="131600" cy="60175"/>
            </a:xfrm>
            <a:custGeom>
              <a:avLst/>
              <a:gdLst/>
              <a:ahLst/>
              <a:cxnLst/>
              <a:rect l="l" t="t" r="r" b="b"/>
              <a:pathLst>
                <a:path w="5264" h="2407" extrusionOk="0">
                  <a:moveTo>
                    <a:pt x="0" y="1"/>
                  </a:moveTo>
                  <a:lnTo>
                    <a:pt x="0" y="2407"/>
                  </a:lnTo>
                  <a:lnTo>
                    <a:pt x="5263" y="2407"/>
                  </a:lnTo>
                  <a:lnTo>
                    <a:pt x="52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
            <p:cNvSpPr/>
            <p:nvPr/>
          </p:nvSpPr>
          <p:spPr>
            <a:xfrm>
              <a:off x="4392675" y="2313300"/>
              <a:ext cx="49850" cy="60175"/>
            </a:xfrm>
            <a:custGeom>
              <a:avLst/>
              <a:gdLst/>
              <a:ahLst/>
              <a:cxnLst/>
              <a:rect l="l" t="t" r="r" b="b"/>
              <a:pathLst>
                <a:path w="1994" h="2407" extrusionOk="0">
                  <a:moveTo>
                    <a:pt x="1" y="1"/>
                  </a:moveTo>
                  <a:lnTo>
                    <a:pt x="1" y="2407"/>
                  </a:lnTo>
                  <a:lnTo>
                    <a:pt x="1993" y="2407"/>
                  </a:lnTo>
                  <a:lnTo>
                    <a:pt x="19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
            <p:cNvSpPr/>
            <p:nvPr/>
          </p:nvSpPr>
          <p:spPr>
            <a:xfrm>
              <a:off x="4366375" y="2373450"/>
              <a:ext cx="160725" cy="1543275"/>
            </a:xfrm>
            <a:custGeom>
              <a:avLst/>
              <a:gdLst/>
              <a:ahLst/>
              <a:cxnLst/>
              <a:rect l="l" t="t" r="r" b="b"/>
              <a:pathLst>
                <a:path w="6429" h="61731" extrusionOk="0">
                  <a:moveTo>
                    <a:pt x="0" y="1"/>
                  </a:moveTo>
                  <a:lnTo>
                    <a:pt x="0" y="61731"/>
                  </a:lnTo>
                  <a:cubicBezTo>
                    <a:pt x="2181" y="60866"/>
                    <a:pt x="4323" y="59889"/>
                    <a:pt x="6429" y="58836"/>
                  </a:cubicBezTo>
                  <a:lnTo>
                    <a:pt x="64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
            <p:cNvSpPr/>
            <p:nvPr/>
          </p:nvSpPr>
          <p:spPr>
            <a:xfrm>
              <a:off x="4377650" y="2386625"/>
              <a:ext cx="111850" cy="1525400"/>
            </a:xfrm>
            <a:custGeom>
              <a:avLst/>
              <a:gdLst/>
              <a:ahLst/>
              <a:cxnLst/>
              <a:rect l="l" t="t" r="r" b="b"/>
              <a:pathLst>
                <a:path w="4474" h="61016" extrusionOk="0">
                  <a:moveTo>
                    <a:pt x="0" y="0"/>
                  </a:moveTo>
                  <a:lnTo>
                    <a:pt x="0" y="61016"/>
                  </a:lnTo>
                  <a:cubicBezTo>
                    <a:pt x="1504" y="60414"/>
                    <a:pt x="3008" y="59737"/>
                    <a:pt x="4474" y="59023"/>
                  </a:cubicBezTo>
                  <a:lnTo>
                    <a:pt x="447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
            <p:cNvSpPr/>
            <p:nvPr/>
          </p:nvSpPr>
          <p:spPr>
            <a:xfrm>
              <a:off x="4392675" y="2386625"/>
              <a:ext cx="60175" cy="1518825"/>
            </a:xfrm>
            <a:custGeom>
              <a:avLst/>
              <a:gdLst/>
              <a:ahLst/>
              <a:cxnLst/>
              <a:rect l="l" t="t" r="r" b="b"/>
              <a:pathLst>
                <a:path w="2407" h="60753" extrusionOk="0">
                  <a:moveTo>
                    <a:pt x="1" y="0"/>
                  </a:moveTo>
                  <a:lnTo>
                    <a:pt x="1" y="60753"/>
                  </a:lnTo>
                  <a:cubicBezTo>
                    <a:pt x="790" y="60414"/>
                    <a:pt x="1617" y="60076"/>
                    <a:pt x="2407" y="59700"/>
                  </a:cubicBezTo>
                  <a:lnTo>
                    <a:pt x="2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
            <p:cNvSpPr/>
            <p:nvPr/>
          </p:nvSpPr>
          <p:spPr>
            <a:xfrm>
              <a:off x="3713175" y="2313300"/>
              <a:ext cx="78025" cy="245350"/>
            </a:xfrm>
            <a:custGeom>
              <a:avLst/>
              <a:gdLst/>
              <a:ahLst/>
              <a:cxnLst/>
              <a:rect l="l" t="t" r="r" b="b"/>
              <a:pathLst>
                <a:path w="3121" h="9814" extrusionOk="0">
                  <a:moveTo>
                    <a:pt x="0" y="1"/>
                  </a:moveTo>
                  <a:lnTo>
                    <a:pt x="0" y="9813"/>
                  </a:lnTo>
                  <a:lnTo>
                    <a:pt x="3121" y="9813"/>
                  </a:lnTo>
                  <a:lnTo>
                    <a:pt x="312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
            <p:cNvSpPr/>
            <p:nvPr/>
          </p:nvSpPr>
          <p:spPr>
            <a:xfrm>
              <a:off x="3713175" y="2328350"/>
              <a:ext cx="78025" cy="230300"/>
            </a:xfrm>
            <a:custGeom>
              <a:avLst/>
              <a:gdLst/>
              <a:ahLst/>
              <a:cxnLst/>
              <a:rect l="l" t="t" r="r" b="b"/>
              <a:pathLst>
                <a:path w="3121" h="9212" extrusionOk="0">
                  <a:moveTo>
                    <a:pt x="0" y="0"/>
                  </a:moveTo>
                  <a:lnTo>
                    <a:pt x="0" y="9211"/>
                  </a:lnTo>
                  <a:lnTo>
                    <a:pt x="3121" y="9211"/>
                  </a:lnTo>
                  <a:lnTo>
                    <a:pt x="312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
            <p:cNvSpPr/>
            <p:nvPr/>
          </p:nvSpPr>
          <p:spPr>
            <a:xfrm>
              <a:off x="3713175" y="2154475"/>
              <a:ext cx="1311100" cy="101650"/>
            </a:xfrm>
            <a:custGeom>
              <a:avLst/>
              <a:gdLst/>
              <a:ahLst/>
              <a:cxnLst/>
              <a:rect l="l" t="t" r="r" b="b"/>
              <a:pathLst>
                <a:path w="52444" h="4066" extrusionOk="0">
                  <a:moveTo>
                    <a:pt x="52444" y="1"/>
                  </a:moveTo>
                  <a:lnTo>
                    <a:pt x="0" y="3309"/>
                  </a:lnTo>
                  <a:lnTo>
                    <a:pt x="0" y="4023"/>
                  </a:lnTo>
                  <a:cubicBezTo>
                    <a:pt x="0" y="4023"/>
                    <a:pt x="2897" y="4065"/>
                    <a:pt x="7257" y="4065"/>
                  </a:cubicBezTo>
                  <a:cubicBezTo>
                    <a:pt x="16571" y="4065"/>
                    <a:pt x="32560" y="3873"/>
                    <a:pt x="41241" y="2670"/>
                  </a:cubicBezTo>
                  <a:cubicBezTo>
                    <a:pt x="46617" y="1918"/>
                    <a:pt x="50151" y="1241"/>
                    <a:pt x="52406" y="715"/>
                  </a:cubicBezTo>
                  <a:lnTo>
                    <a:pt x="524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
            <p:cNvSpPr/>
            <p:nvPr/>
          </p:nvSpPr>
          <p:spPr>
            <a:xfrm>
              <a:off x="3713175" y="2034175"/>
              <a:ext cx="1430475" cy="204075"/>
            </a:xfrm>
            <a:custGeom>
              <a:avLst/>
              <a:gdLst/>
              <a:ahLst/>
              <a:cxnLst/>
              <a:rect l="l" t="t" r="r" b="b"/>
              <a:pathLst>
                <a:path w="57219" h="8163" extrusionOk="0">
                  <a:moveTo>
                    <a:pt x="57218" y="0"/>
                  </a:moveTo>
                  <a:cubicBezTo>
                    <a:pt x="57218" y="1"/>
                    <a:pt x="54022" y="2219"/>
                    <a:pt x="41241" y="3985"/>
                  </a:cubicBezTo>
                  <a:cubicBezTo>
                    <a:pt x="32560" y="5189"/>
                    <a:pt x="16571" y="5381"/>
                    <a:pt x="7257" y="5381"/>
                  </a:cubicBezTo>
                  <a:cubicBezTo>
                    <a:pt x="2897" y="5381"/>
                    <a:pt x="0" y="5339"/>
                    <a:pt x="0" y="5339"/>
                  </a:cubicBezTo>
                  <a:lnTo>
                    <a:pt x="0" y="8121"/>
                  </a:lnTo>
                  <a:cubicBezTo>
                    <a:pt x="0" y="8121"/>
                    <a:pt x="2897" y="8163"/>
                    <a:pt x="7257" y="8163"/>
                  </a:cubicBezTo>
                  <a:cubicBezTo>
                    <a:pt x="16571" y="8163"/>
                    <a:pt x="32560" y="7971"/>
                    <a:pt x="41241" y="6767"/>
                  </a:cubicBezTo>
                  <a:cubicBezTo>
                    <a:pt x="54023" y="5001"/>
                    <a:pt x="56203" y="3647"/>
                    <a:pt x="56203" y="3647"/>
                  </a:cubicBezTo>
                  <a:lnTo>
                    <a:pt x="572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
            <p:cNvSpPr/>
            <p:nvPr/>
          </p:nvSpPr>
          <p:spPr>
            <a:xfrm>
              <a:off x="2493250" y="2558625"/>
              <a:ext cx="1219950" cy="118425"/>
            </a:xfrm>
            <a:custGeom>
              <a:avLst/>
              <a:gdLst/>
              <a:ahLst/>
              <a:cxnLst/>
              <a:rect l="l" t="t" r="r" b="b"/>
              <a:pathLst>
                <a:path w="48798" h="4737" extrusionOk="0">
                  <a:moveTo>
                    <a:pt x="0" y="0"/>
                  </a:moveTo>
                  <a:lnTo>
                    <a:pt x="0" y="4737"/>
                  </a:lnTo>
                  <a:lnTo>
                    <a:pt x="48797" y="4737"/>
                  </a:lnTo>
                  <a:lnTo>
                    <a:pt x="487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
            <p:cNvSpPr/>
            <p:nvPr/>
          </p:nvSpPr>
          <p:spPr>
            <a:xfrm>
              <a:off x="2842875" y="2501275"/>
              <a:ext cx="273525" cy="57375"/>
            </a:xfrm>
            <a:custGeom>
              <a:avLst/>
              <a:gdLst/>
              <a:ahLst/>
              <a:cxnLst/>
              <a:rect l="l" t="t" r="r" b="b"/>
              <a:pathLst>
                <a:path w="10941" h="2295" extrusionOk="0">
                  <a:moveTo>
                    <a:pt x="0" y="1"/>
                  </a:moveTo>
                  <a:lnTo>
                    <a:pt x="339" y="2294"/>
                  </a:lnTo>
                  <a:lnTo>
                    <a:pt x="10602" y="2294"/>
                  </a:lnTo>
                  <a:lnTo>
                    <a:pt x="10940" y="1"/>
                  </a:lnTo>
                  <a:lnTo>
                    <a:pt x="10940" y="1"/>
                  </a:lnTo>
                  <a:cubicBezTo>
                    <a:pt x="10940" y="1"/>
                    <a:pt x="8797" y="828"/>
                    <a:pt x="5489" y="828"/>
                  </a:cubicBezTo>
                  <a:cubicBezTo>
                    <a:pt x="2143" y="82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
            <p:cNvSpPr/>
            <p:nvPr/>
          </p:nvSpPr>
          <p:spPr>
            <a:xfrm>
              <a:off x="2402075" y="2154475"/>
              <a:ext cx="1311125" cy="158850"/>
            </a:xfrm>
            <a:custGeom>
              <a:avLst/>
              <a:gdLst/>
              <a:ahLst/>
              <a:cxnLst/>
              <a:rect l="l" t="t" r="r" b="b"/>
              <a:pathLst>
                <a:path w="52445" h="6354" extrusionOk="0">
                  <a:moveTo>
                    <a:pt x="1" y="1"/>
                  </a:moveTo>
                  <a:lnTo>
                    <a:pt x="264" y="4888"/>
                  </a:lnTo>
                  <a:cubicBezTo>
                    <a:pt x="264" y="4888"/>
                    <a:pt x="11241" y="6354"/>
                    <a:pt x="18121" y="6354"/>
                  </a:cubicBezTo>
                  <a:lnTo>
                    <a:pt x="52444" y="6354"/>
                  </a:lnTo>
                  <a:lnTo>
                    <a:pt x="52444" y="3309"/>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
            <p:cNvSpPr/>
            <p:nvPr/>
          </p:nvSpPr>
          <p:spPr>
            <a:xfrm>
              <a:off x="2871075" y="2313300"/>
              <a:ext cx="217125" cy="60175"/>
            </a:xfrm>
            <a:custGeom>
              <a:avLst/>
              <a:gdLst/>
              <a:ahLst/>
              <a:cxnLst/>
              <a:rect l="l" t="t" r="r" b="b"/>
              <a:pathLst>
                <a:path w="8685" h="2407" extrusionOk="0">
                  <a:moveTo>
                    <a:pt x="0" y="1"/>
                  </a:moveTo>
                  <a:lnTo>
                    <a:pt x="0" y="2407"/>
                  </a:lnTo>
                  <a:lnTo>
                    <a:pt x="8684" y="2407"/>
                  </a:lnTo>
                  <a:lnTo>
                    <a:pt x="86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
            <p:cNvSpPr/>
            <p:nvPr/>
          </p:nvSpPr>
          <p:spPr>
            <a:xfrm>
              <a:off x="2942500" y="2313300"/>
              <a:ext cx="131600" cy="60175"/>
            </a:xfrm>
            <a:custGeom>
              <a:avLst/>
              <a:gdLst/>
              <a:ahLst/>
              <a:cxnLst/>
              <a:rect l="l" t="t" r="r" b="b"/>
              <a:pathLst>
                <a:path w="5264" h="2407" extrusionOk="0">
                  <a:moveTo>
                    <a:pt x="0" y="1"/>
                  </a:moveTo>
                  <a:lnTo>
                    <a:pt x="0" y="2407"/>
                  </a:lnTo>
                  <a:lnTo>
                    <a:pt x="5263" y="2407"/>
                  </a:lnTo>
                  <a:lnTo>
                    <a:pt x="52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
            <p:cNvSpPr/>
            <p:nvPr/>
          </p:nvSpPr>
          <p:spPr>
            <a:xfrm>
              <a:off x="2982900" y="2313300"/>
              <a:ext cx="50775" cy="60175"/>
            </a:xfrm>
            <a:custGeom>
              <a:avLst/>
              <a:gdLst/>
              <a:ahLst/>
              <a:cxnLst/>
              <a:rect l="l" t="t" r="r" b="b"/>
              <a:pathLst>
                <a:path w="2031" h="2407" extrusionOk="0">
                  <a:moveTo>
                    <a:pt x="1" y="1"/>
                  </a:moveTo>
                  <a:lnTo>
                    <a:pt x="1" y="2407"/>
                  </a:lnTo>
                  <a:lnTo>
                    <a:pt x="2031" y="2407"/>
                  </a:lnTo>
                  <a:lnTo>
                    <a:pt x="20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
            <p:cNvSpPr/>
            <p:nvPr/>
          </p:nvSpPr>
          <p:spPr>
            <a:xfrm>
              <a:off x="2899250" y="2373450"/>
              <a:ext cx="160750" cy="1543275"/>
            </a:xfrm>
            <a:custGeom>
              <a:avLst/>
              <a:gdLst/>
              <a:ahLst/>
              <a:cxnLst/>
              <a:rect l="l" t="t" r="r" b="b"/>
              <a:pathLst>
                <a:path w="6430" h="61731" extrusionOk="0">
                  <a:moveTo>
                    <a:pt x="1" y="1"/>
                  </a:moveTo>
                  <a:lnTo>
                    <a:pt x="1" y="58836"/>
                  </a:lnTo>
                  <a:cubicBezTo>
                    <a:pt x="2106" y="59889"/>
                    <a:pt x="4249" y="60866"/>
                    <a:pt x="6429" y="61731"/>
                  </a:cubicBezTo>
                  <a:lnTo>
                    <a:pt x="64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
            <p:cNvSpPr/>
            <p:nvPr/>
          </p:nvSpPr>
          <p:spPr>
            <a:xfrm>
              <a:off x="2935925" y="2386625"/>
              <a:ext cx="112800" cy="1525400"/>
            </a:xfrm>
            <a:custGeom>
              <a:avLst/>
              <a:gdLst/>
              <a:ahLst/>
              <a:cxnLst/>
              <a:rect l="l" t="t" r="r" b="b"/>
              <a:pathLst>
                <a:path w="4512" h="61016" extrusionOk="0">
                  <a:moveTo>
                    <a:pt x="0" y="0"/>
                  </a:moveTo>
                  <a:lnTo>
                    <a:pt x="0" y="59023"/>
                  </a:lnTo>
                  <a:cubicBezTo>
                    <a:pt x="1466" y="59737"/>
                    <a:pt x="2970" y="60414"/>
                    <a:pt x="4511" y="61016"/>
                  </a:cubicBezTo>
                  <a:lnTo>
                    <a:pt x="45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
            <p:cNvSpPr/>
            <p:nvPr/>
          </p:nvSpPr>
          <p:spPr>
            <a:xfrm>
              <a:off x="2972575" y="2386625"/>
              <a:ext cx="61100" cy="1518825"/>
            </a:xfrm>
            <a:custGeom>
              <a:avLst/>
              <a:gdLst/>
              <a:ahLst/>
              <a:cxnLst/>
              <a:rect l="l" t="t" r="r" b="b"/>
              <a:pathLst>
                <a:path w="2444" h="60753" extrusionOk="0">
                  <a:moveTo>
                    <a:pt x="0" y="0"/>
                  </a:moveTo>
                  <a:lnTo>
                    <a:pt x="0" y="59700"/>
                  </a:lnTo>
                  <a:cubicBezTo>
                    <a:pt x="827" y="60076"/>
                    <a:pt x="1617" y="60414"/>
                    <a:pt x="2444" y="60753"/>
                  </a:cubicBezTo>
                  <a:lnTo>
                    <a:pt x="24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
            <p:cNvSpPr/>
            <p:nvPr/>
          </p:nvSpPr>
          <p:spPr>
            <a:xfrm>
              <a:off x="3635175" y="2313300"/>
              <a:ext cx="78025" cy="245350"/>
            </a:xfrm>
            <a:custGeom>
              <a:avLst/>
              <a:gdLst/>
              <a:ahLst/>
              <a:cxnLst/>
              <a:rect l="l" t="t" r="r" b="b"/>
              <a:pathLst>
                <a:path w="3121" h="9814" extrusionOk="0">
                  <a:moveTo>
                    <a:pt x="0" y="1"/>
                  </a:moveTo>
                  <a:lnTo>
                    <a:pt x="0" y="9813"/>
                  </a:lnTo>
                  <a:lnTo>
                    <a:pt x="3120" y="9813"/>
                  </a:lnTo>
                  <a:lnTo>
                    <a:pt x="3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
            <p:cNvSpPr/>
            <p:nvPr/>
          </p:nvSpPr>
          <p:spPr>
            <a:xfrm>
              <a:off x="3635175" y="2328350"/>
              <a:ext cx="78025" cy="230300"/>
            </a:xfrm>
            <a:custGeom>
              <a:avLst/>
              <a:gdLst/>
              <a:ahLst/>
              <a:cxnLst/>
              <a:rect l="l" t="t" r="r" b="b"/>
              <a:pathLst>
                <a:path w="3121" h="9212" extrusionOk="0">
                  <a:moveTo>
                    <a:pt x="0" y="0"/>
                  </a:moveTo>
                  <a:lnTo>
                    <a:pt x="0" y="9211"/>
                  </a:lnTo>
                  <a:lnTo>
                    <a:pt x="3120" y="9211"/>
                  </a:lnTo>
                  <a:lnTo>
                    <a:pt x="3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
            <p:cNvSpPr/>
            <p:nvPr/>
          </p:nvSpPr>
          <p:spPr>
            <a:xfrm>
              <a:off x="2402075" y="2154475"/>
              <a:ext cx="1311125" cy="101650"/>
            </a:xfrm>
            <a:custGeom>
              <a:avLst/>
              <a:gdLst/>
              <a:ahLst/>
              <a:cxnLst/>
              <a:rect l="l" t="t" r="r" b="b"/>
              <a:pathLst>
                <a:path w="52445" h="4066" extrusionOk="0">
                  <a:moveTo>
                    <a:pt x="1" y="1"/>
                  </a:moveTo>
                  <a:lnTo>
                    <a:pt x="38" y="715"/>
                  </a:lnTo>
                  <a:cubicBezTo>
                    <a:pt x="2294" y="1241"/>
                    <a:pt x="5790" y="1918"/>
                    <a:pt x="11166" y="2670"/>
                  </a:cubicBezTo>
                  <a:cubicBezTo>
                    <a:pt x="19873" y="3873"/>
                    <a:pt x="35870" y="4065"/>
                    <a:pt x="45187" y="4065"/>
                  </a:cubicBezTo>
                  <a:cubicBezTo>
                    <a:pt x="49547" y="4065"/>
                    <a:pt x="52444" y="4023"/>
                    <a:pt x="52444" y="4023"/>
                  </a:cubicBezTo>
                  <a:lnTo>
                    <a:pt x="52444" y="3309"/>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
            <p:cNvSpPr/>
            <p:nvPr/>
          </p:nvSpPr>
          <p:spPr>
            <a:xfrm>
              <a:off x="2281775" y="2034175"/>
              <a:ext cx="1431425" cy="204075"/>
            </a:xfrm>
            <a:custGeom>
              <a:avLst/>
              <a:gdLst/>
              <a:ahLst/>
              <a:cxnLst/>
              <a:rect l="l" t="t" r="r" b="b"/>
              <a:pathLst>
                <a:path w="57257" h="8163" extrusionOk="0">
                  <a:moveTo>
                    <a:pt x="1" y="0"/>
                  </a:moveTo>
                  <a:lnTo>
                    <a:pt x="1016" y="3647"/>
                  </a:lnTo>
                  <a:cubicBezTo>
                    <a:pt x="1016" y="3647"/>
                    <a:pt x="3234" y="5001"/>
                    <a:pt x="15978" y="6767"/>
                  </a:cubicBezTo>
                  <a:cubicBezTo>
                    <a:pt x="24685" y="7971"/>
                    <a:pt x="40682" y="8163"/>
                    <a:pt x="49999" y="8163"/>
                  </a:cubicBezTo>
                  <a:cubicBezTo>
                    <a:pt x="54359" y="8163"/>
                    <a:pt x="57256" y="8121"/>
                    <a:pt x="57256" y="8121"/>
                  </a:cubicBezTo>
                  <a:lnTo>
                    <a:pt x="57256" y="5339"/>
                  </a:lnTo>
                  <a:cubicBezTo>
                    <a:pt x="57256" y="5339"/>
                    <a:pt x="54359" y="5381"/>
                    <a:pt x="49999" y="5381"/>
                  </a:cubicBezTo>
                  <a:cubicBezTo>
                    <a:pt x="40682" y="5381"/>
                    <a:pt x="24685" y="5189"/>
                    <a:pt x="15978" y="3985"/>
                  </a:cubicBezTo>
                  <a:cubicBezTo>
                    <a:pt x="3234" y="2219"/>
                    <a:pt x="1" y="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 name="Google Shape;2149;p3"/>
          <p:cNvGrpSpPr/>
          <p:nvPr/>
        </p:nvGrpSpPr>
        <p:grpSpPr>
          <a:xfrm>
            <a:off x="1417207" y="4189248"/>
            <a:ext cx="443090" cy="415211"/>
            <a:chOff x="2987700" y="3560325"/>
            <a:chExt cx="386708" cy="362377"/>
          </a:xfrm>
        </p:grpSpPr>
        <p:sp>
          <p:nvSpPr>
            <p:cNvPr id="2150" name="Google Shape;2150;p3"/>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3" name="Google Shape;2173;p3"/>
          <p:cNvGrpSpPr/>
          <p:nvPr/>
        </p:nvGrpSpPr>
        <p:grpSpPr>
          <a:xfrm>
            <a:off x="1121937" y="3563436"/>
            <a:ext cx="295252" cy="276675"/>
            <a:chOff x="2987700" y="3560325"/>
            <a:chExt cx="386708" cy="362377"/>
          </a:xfrm>
        </p:grpSpPr>
        <p:sp>
          <p:nvSpPr>
            <p:cNvPr id="2174" name="Google Shape;2174;p3"/>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7" name="Google Shape;2197;p3"/>
          <p:cNvSpPr/>
          <p:nvPr/>
        </p:nvSpPr>
        <p:spPr>
          <a:xfrm>
            <a:off x="5960598" y="4038201"/>
            <a:ext cx="2909303" cy="930490"/>
          </a:xfrm>
          <a:custGeom>
            <a:avLst/>
            <a:gdLst/>
            <a:ahLst/>
            <a:cxnLst/>
            <a:rect l="l" t="t" r="r" b="b"/>
            <a:pathLst>
              <a:path w="73873" h="23627" extrusionOk="0">
                <a:moveTo>
                  <a:pt x="30622" y="1"/>
                </a:moveTo>
                <a:cubicBezTo>
                  <a:pt x="25332" y="1"/>
                  <a:pt x="21000" y="2227"/>
                  <a:pt x="20452" y="5791"/>
                </a:cubicBezTo>
                <a:cubicBezTo>
                  <a:pt x="19624" y="11204"/>
                  <a:pt x="24737" y="13535"/>
                  <a:pt x="24737" y="13535"/>
                </a:cubicBezTo>
                <a:cubicBezTo>
                  <a:pt x="24737" y="13535"/>
                  <a:pt x="21993" y="13122"/>
                  <a:pt x="21053" y="11806"/>
                </a:cubicBezTo>
                <a:cubicBezTo>
                  <a:pt x="20151" y="10490"/>
                  <a:pt x="19850" y="9362"/>
                  <a:pt x="19850" y="9362"/>
                </a:cubicBezTo>
                <a:cubicBezTo>
                  <a:pt x="19850" y="9362"/>
                  <a:pt x="16880" y="11204"/>
                  <a:pt x="17519" y="13422"/>
                </a:cubicBezTo>
                <a:cubicBezTo>
                  <a:pt x="18121" y="15678"/>
                  <a:pt x="20677" y="15979"/>
                  <a:pt x="20677" y="15979"/>
                </a:cubicBezTo>
                <a:cubicBezTo>
                  <a:pt x="20677" y="15979"/>
                  <a:pt x="18121" y="15979"/>
                  <a:pt x="17294" y="15377"/>
                </a:cubicBezTo>
                <a:lnTo>
                  <a:pt x="17294" y="15377"/>
                </a:lnTo>
                <a:cubicBezTo>
                  <a:pt x="17294" y="15377"/>
                  <a:pt x="18308" y="18009"/>
                  <a:pt x="13647" y="18610"/>
                </a:cubicBezTo>
                <a:cubicBezTo>
                  <a:pt x="13104" y="18684"/>
                  <a:pt x="12503" y="18717"/>
                  <a:pt x="11867" y="18717"/>
                </a:cubicBezTo>
                <a:cubicBezTo>
                  <a:pt x="6998" y="18717"/>
                  <a:pt x="1" y="16806"/>
                  <a:pt x="0" y="16806"/>
                </a:cubicBezTo>
                <a:lnTo>
                  <a:pt x="0" y="16806"/>
                </a:lnTo>
                <a:cubicBezTo>
                  <a:pt x="1" y="16806"/>
                  <a:pt x="7900" y="21379"/>
                  <a:pt x="13654" y="21379"/>
                </a:cubicBezTo>
                <a:cubicBezTo>
                  <a:pt x="13894" y="21379"/>
                  <a:pt x="14130" y="21371"/>
                  <a:pt x="14361" y="21355"/>
                </a:cubicBezTo>
                <a:cubicBezTo>
                  <a:pt x="20151" y="20979"/>
                  <a:pt x="24324" y="18610"/>
                  <a:pt x="27482" y="18310"/>
                </a:cubicBezTo>
                <a:cubicBezTo>
                  <a:pt x="30639" y="18009"/>
                  <a:pt x="31955" y="18009"/>
                  <a:pt x="31955" y="18009"/>
                </a:cubicBezTo>
                <a:lnTo>
                  <a:pt x="31955" y="18009"/>
                </a:lnTo>
                <a:cubicBezTo>
                  <a:pt x="31955" y="18009"/>
                  <a:pt x="27482" y="19362"/>
                  <a:pt x="26655" y="19663"/>
                </a:cubicBezTo>
                <a:cubicBezTo>
                  <a:pt x="25894" y="19917"/>
                  <a:pt x="28694" y="23627"/>
                  <a:pt x="32633" y="23627"/>
                </a:cubicBezTo>
                <a:cubicBezTo>
                  <a:pt x="32781" y="23627"/>
                  <a:pt x="32932" y="23621"/>
                  <a:pt x="33083" y="23610"/>
                </a:cubicBezTo>
                <a:cubicBezTo>
                  <a:pt x="37256" y="23310"/>
                  <a:pt x="38760" y="19776"/>
                  <a:pt x="42031" y="19099"/>
                </a:cubicBezTo>
                <a:cubicBezTo>
                  <a:pt x="44109" y="18664"/>
                  <a:pt x="45985" y="18586"/>
                  <a:pt x="47061" y="18586"/>
                </a:cubicBezTo>
                <a:cubicBezTo>
                  <a:pt x="47658" y="18586"/>
                  <a:pt x="48008" y="18610"/>
                  <a:pt x="48008" y="18610"/>
                </a:cubicBezTo>
                <a:cubicBezTo>
                  <a:pt x="48008" y="18610"/>
                  <a:pt x="42519" y="18723"/>
                  <a:pt x="41918" y="20189"/>
                </a:cubicBezTo>
                <a:cubicBezTo>
                  <a:pt x="41394" y="21466"/>
                  <a:pt x="42096" y="22030"/>
                  <a:pt x="44572" y="22030"/>
                </a:cubicBezTo>
                <a:cubicBezTo>
                  <a:pt x="44939" y="22030"/>
                  <a:pt x="45344" y="22018"/>
                  <a:pt x="45790" y="21994"/>
                </a:cubicBezTo>
                <a:cubicBezTo>
                  <a:pt x="49249" y="21768"/>
                  <a:pt x="53421" y="20791"/>
                  <a:pt x="55452" y="20189"/>
                </a:cubicBezTo>
                <a:cubicBezTo>
                  <a:pt x="55620" y="20143"/>
                  <a:pt x="55803" y="20121"/>
                  <a:pt x="56003" y="20121"/>
                </a:cubicBezTo>
                <a:cubicBezTo>
                  <a:pt x="57964" y="20121"/>
                  <a:pt x="61402" y="22175"/>
                  <a:pt x="65625" y="22175"/>
                </a:cubicBezTo>
                <a:cubicBezTo>
                  <a:pt x="66157" y="22175"/>
                  <a:pt x="66701" y="22142"/>
                  <a:pt x="67256" y="22069"/>
                </a:cubicBezTo>
                <a:cubicBezTo>
                  <a:pt x="72632" y="21355"/>
                  <a:pt x="73872" y="19663"/>
                  <a:pt x="73873" y="19663"/>
                </a:cubicBezTo>
                <a:lnTo>
                  <a:pt x="73873" y="19663"/>
                </a:lnTo>
                <a:cubicBezTo>
                  <a:pt x="73872" y="19663"/>
                  <a:pt x="72088" y="20793"/>
                  <a:pt x="69010" y="20793"/>
                </a:cubicBezTo>
                <a:cubicBezTo>
                  <a:pt x="67849" y="20793"/>
                  <a:pt x="66504" y="20632"/>
                  <a:pt x="65000" y="20189"/>
                </a:cubicBezTo>
                <a:cubicBezTo>
                  <a:pt x="59557" y="18623"/>
                  <a:pt x="53817" y="11917"/>
                  <a:pt x="48149" y="11917"/>
                </a:cubicBezTo>
                <a:cubicBezTo>
                  <a:pt x="48102" y="11917"/>
                  <a:pt x="48055" y="11918"/>
                  <a:pt x="48008" y="11919"/>
                </a:cubicBezTo>
                <a:cubicBezTo>
                  <a:pt x="42331" y="11994"/>
                  <a:pt x="38760" y="13422"/>
                  <a:pt x="38760" y="13422"/>
                </a:cubicBezTo>
                <a:cubicBezTo>
                  <a:pt x="38760" y="13422"/>
                  <a:pt x="42444" y="10076"/>
                  <a:pt x="46091" y="10076"/>
                </a:cubicBezTo>
                <a:cubicBezTo>
                  <a:pt x="46091" y="10076"/>
                  <a:pt x="47406" y="5603"/>
                  <a:pt x="39061" y="1843"/>
                </a:cubicBezTo>
                <a:cubicBezTo>
                  <a:pt x="36248" y="576"/>
                  <a:pt x="33311" y="1"/>
                  <a:pt x="30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8" name="Google Shape;2198;p3"/>
          <p:cNvGrpSpPr/>
          <p:nvPr/>
        </p:nvGrpSpPr>
        <p:grpSpPr>
          <a:xfrm>
            <a:off x="7950387" y="2502973"/>
            <a:ext cx="295252" cy="276675"/>
            <a:chOff x="2987700" y="3560325"/>
            <a:chExt cx="386708" cy="362377"/>
          </a:xfrm>
        </p:grpSpPr>
        <p:sp>
          <p:nvSpPr>
            <p:cNvPr id="2199" name="Google Shape;2199;p3"/>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2" name="Google Shape;2222;p3"/>
          <p:cNvSpPr/>
          <p:nvPr/>
        </p:nvSpPr>
        <p:spPr>
          <a:xfrm>
            <a:off x="0" y="1027413"/>
            <a:ext cx="2141950" cy="849275"/>
          </a:xfrm>
          <a:custGeom>
            <a:avLst/>
            <a:gdLst/>
            <a:ahLst/>
            <a:cxnLst/>
            <a:rect l="l" t="t" r="r" b="b"/>
            <a:pathLst>
              <a:path w="85678" h="33971" extrusionOk="0">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3" name="Google Shape;2223;p3"/>
          <p:cNvGrpSpPr/>
          <p:nvPr/>
        </p:nvGrpSpPr>
        <p:grpSpPr>
          <a:xfrm>
            <a:off x="8245657" y="1182248"/>
            <a:ext cx="443090" cy="415211"/>
            <a:chOff x="2987700" y="3560325"/>
            <a:chExt cx="386708" cy="362377"/>
          </a:xfrm>
        </p:grpSpPr>
        <p:sp>
          <p:nvSpPr>
            <p:cNvPr id="2224" name="Google Shape;2224;p3"/>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7" name="Google Shape;2247;p3"/>
          <p:cNvSpPr txBox="1">
            <a:spLocks noGrp="1"/>
          </p:cNvSpPr>
          <p:nvPr>
            <p:ph type="title"/>
          </p:nvPr>
        </p:nvSpPr>
        <p:spPr>
          <a:xfrm>
            <a:off x="2026750" y="2220400"/>
            <a:ext cx="50910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72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2248" name="Google Shape;2248;p3"/>
          <p:cNvSpPr txBox="1">
            <a:spLocks noGrp="1"/>
          </p:cNvSpPr>
          <p:nvPr>
            <p:ph type="title" idx="2" hasCustomPrompt="1"/>
          </p:nvPr>
        </p:nvSpPr>
        <p:spPr>
          <a:xfrm>
            <a:off x="3915825" y="1079500"/>
            <a:ext cx="13137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7200"/>
              <a:buNone/>
              <a:defRPr sz="6000">
                <a:solidFill>
                  <a:schemeClr val="lt1"/>
                </a:solidFill>
              </a:defRPr>
            </a:lvl1pPr>
            <a:lvl2pPr lvl="1" algn="ctr" rtl="0">
              <a:spcBef>
                <a:spcPts val="0"/>
              </a:spcBef>
              <a:spcAft>
                <a:spcPts val="0"/>
              </a:spcAft>
              <a:buClr>
                <a:schemeClr val="accent1"/>
              </a:buClr>
              <a:buSzPts val="7200"/>
              <a:buNone/>
              <a:defRPr sz="7200">
                <a:solidFill>
                  <a:schemeClr val="accent1"/>
                </a:solidFill>
              </a:defRPr>
            </a:lvl2pPr>
            <a:lvl3pPr lvl="2" algn="ctr" rtl="0">
              <a:spcBef>
                <a:spcPts val="0"/>
              </a:spcBef>
              <a:spcAft>
                <a:spcPts val="0"/>
              </a:spcAft>
              <a:buClr>
                <a:schemeClr val="accent1"/>
              </a:buClr>
              <a:buSzPts val="7200"/>
              <a:buNone/>
              <a:defRPr sz="7200">
                <a:solidFill>
                  <a:schemeClr val="accent1"/>
                </a:solidFill>
              </a:defRPr>
            </a:lvl3pPr>
            <a:lvl4pPr lvl="3" algn="ctr" rtl="0">
              <a:spcBef>
                <a:spcPts val="0"/>
              </a:spcBef>
              <a:spcAft>
                <a:spcPts val="0"/>
              </a:spcAft>
              <a:buClr>
                <a:schemeClr val="accent1"/>
              </a:buClr>
              <a:buSzPts val="7200"/>
              <a:buNone/>
              <a:defRPr sz="7200">
                <a:solidFill>
                  <a:schemeClr val="accent1"/>
                </a:solidFill>
              </a:defRPr>
            </a:lvl4pPr>
            <a:lvl5pPr lvl="4" algn="ctr" rtl="0">
              <a:spcBef>
                <a:spcPts val="0"/>
              </a:spcBef>
              <a:spcAft>
                <a:spcPts val="0"/>
              </a:spcAft>
              <a:buClr>
                <a:schemeClr val="accent1"/>
              </a:buClr>
              <a:buSzPts val="7200"/>
              <a:buNone/>
              <a:defRPr sz="7200">
                <a:solidFill>
                  <a:schemeClr val="accent1"/>
                </a:solidFill>
              </a:defRPr>
            </a:lvl5pPr>
            <a:lvl6pPr lvl="5" algn="ctr" rtl="0">
              <a:spcBef>
                <a:spcPts val="0"/>
              </a:spcBef>
              <a:spcAft>
                <a:spcPts val="0"/>
              </a:spcAft>
              <a:buClr>
                <a:schemeClr val="accent1"/>
              </a:buClr>
              <a:buSzPts val="7200"/>
              <a:buNone/>
              <a:defRPr sz="7200">
                <a:solidFill>
                  <a:schemeClr val="accent1"/>
                </a:solidFill>
              </a:defRPr>
            </a:lvl6pPr>
            <a:lvl7pPr lvl="6" algn="ctr" rtl="0">
              <a:spcBef>
                <a:spcPts val="0"/>
              </a:spcBef>
              <a:spcAft>
                <a:spcPts val="0"/>
              </a:spcAft>
              <a:buClr>
                <a:schemeClr val="accent1"/>
              </a:buClr>
              <a:buSzPts val="7200"/>
              <a:buNone/>
              <a:defRPr sz="7200">
                <a:solidFill>
                  <a:schemeClr val="accent1"/>
                </a:solidFill>
              </a:defRPr>
            </a:lvl7pPr>
            <a:lvl8pPr lvl="7" algn="ctr" rtl="0">
              <a:spcBef>
                <a:spcPts val="0"/>
              </a:spcBef>
              <a:spcAft>
                <a:spcPts val="0"/>
              </a:spcAft>
              <a:buClr>
                <a:schemeClr val="accent1"/>
              </a:buClr>
              <a:buSzPts val="7200"/>
              <a:buNone/>
              <a:defRPr sz="7200">
                <a:solidFill>
                  <a:schemeClr val="accent1"/>
                </a:solidFill>
              </a:defRPr>
            </a:lvl8pPr>
            <a:lvl9pPr lvl="8" algn="ctr" rtl="0">
              <a:spcBef>
                <a:spcPts val="0"/>
              </a:spcBef>
              <a:spcAft>
                <a:spcPts val="0"/>
              </a:spcAft>
              <a:buClr>
                <a:schemeClr val="accent1"/>
              </a:buClr>
              <a:buSzPts val="7200"/>
              <a:buNone/>
              <a:defRPr sz="7200">
                <a:solidFill>
                  <a:schemeClr val="accent1"/>
                </a:solidFill>
              </a:defRPr>
            </a:lvl9pPr>
          </a:lstStyle>
          <a:p>
            <a:r>
              <a:t>xx%</a:t>
            </a:r>
          </a:p>
        </p:txBody>
      </p:sp>
      <p:sp>
        <p:nvSpPr>
          <p:cNvPr id="2249" name="Google Shape;2249;p3"/>
          <p:cNvSpPr txBox="1">
            <a:spLocks noGrp="1"/>
          </p:cNvSpPr>
          <p:nvPr>
            <p:ph type="subTitle" idx="1"/>
          </p:nvPr>
        </p:nvSpPr>
        <p:spPr>
          <a:xfrm>
            <a:off x="2029625" y="3118224"/>
            <a:ext cx="5091000" cy="445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a:lvl1pPr>
            <a:lvl2pPr lvl="1" algn="ctr" rtl="0">
              <a:spcBef>
                <a:spcPts val="0"/>
              </a:spcBef>
              <a:spcAft>
                <a:spcPts val="0"/>
              </a:spcAft>
              <a:buNone/>
              <a:defRPr sz="1800"/>
            </a:lvl2pPr>
            <a:lvl3pPr lvl="2" algn="ctr" rtl="0">
              <a:spcBef>
                <a:spcPts val="0"/>
              </a:spcBef>
              <a:spcAft>
                <a:spcPts val="0"/>
              </a:spcAft>
              <a:buNone/>
              <a:defRPr sz="1800"/>
            </a:lvl3pPr>
            <a:lvl4pPr lvl="3" algn="ctr" rtl="0">
              <a:spcBef>
                <a:spcPts val="0"/>
              </a:spcBef>
              <a:spcAft>
                <a:spcPts val="0"/>
              </a:spcAft>
              <a:buNone/>
              <a:defRPr sz="1800"/>
            </a:lvl4pPr>
            <a:lvl5pPr lvl="4" algn="ctr" rtl="0">
              <a:spcBef>
                <a:spcPts val="0"/>
              </a:spcBef>
              <a:spcAft>
                <a:spcPts val="0"/>
              </a:spcAft>
              <a:buNone/>
              <a:defRPr sz="1800"/>
            </a:lvl5pPr>
            <a:lvl6pPr lvl="5" algn="ctr" rtl="0">
              <a:spcBef>
                <a:spcPts val="0"/>
              </a:spcBef>
              <a:spcAft>
                <a:spcPts val="0"/>
              </a:spcAft>
              <a:buNone/>
              <a:defRPr sz="1800"/>
            </a:lvl6pPr>
            <a:lvl7pPr lvl="6" algn="ctr" rtl="0">
              <a:spcBef>
                <a:spcPts val="0"/>
              </a:spcBef>
              <a:spcAft>
                <a:spcPts val="0"/>
              </a:spcAft>
              <a:buNone/>
              <a:defRPr sz="1800"/>
            </a:lvl7pPr>
            <a:lvl8pPr lvl="7" algn="ctr" rtl="0">
              <a:spcBef>
                <a:spcPts val="0"/>
              </a:spcBef>
              <a:spcAft>
                <a:spcPts val="0"/>
              </a:spcAft>
              <a:buNone/>
              <a:defRPr sz="1800"/>
            </a:lvl8pPr>
            <a:lvl9pPr lvl="8" algn="ctr" rtl="0">
              <a:spcBef>
                <a:spcPts val="0"/>
              </a:spcBef>
              <a:spcAft>
                <a:spcPts val="0"/>
              </a:spcAft>
              <a:buNone/>
              <a:defRPr sz="1800"/>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5">
  <p:cSld name="CUSTOM_16">
    <p:spTree>
      <p:nvGrpSpPr>
        <p:cNvPr id="1" name="Shape 34872"/>
        <p:cNvGrpSpPr/>
        <p:nvPr/>
      </p:nvGrpSpPr>
      <p:grpSpPr>
        <a:xfrm>
          <a:off x="0" y="0"/>
          <a:ext cx="0" cy="0"/>
          <a:chOff x="0" y="0"/>
          <a:chExt cx="0" cy="0"/>
        </a:xfrm>
      </p:grpSpPr>
      <p:grpSp>
        <p:nvGrpSpPr>
          <p:cNvPr id="34873" name="Google Shape;34873;p35"/>
          <p:cNvGrpSpPr/>
          <p:nvPr/>
        </p:nvGrpSpPr>
        <p:grpSpPr>
          <a:xfrm>
            <a:off x="63" y="-19"/>
            <a:ext cx="9144038" cy="5143491"/>
            <a:chOff x="3450750" y="2336425"/>
            <a:chExt cx="2076350" cy="1165875"/>
          </a:xfrm>
        </p:grpSpPr>
        <p:sp>
          <p:nvSpPr>
            <p:cNvPr id="34874" name="Google Shape;34874;p35"/>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5" name="Google Shape;34875;p35"/>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6" name="Google Shape;34876;p35"/>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7" name="Google Shape;34877;p35"/>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8" name="Google Shape;34878;p35"/>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9" name="Google Shape;34879;p35"/>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0" name="Google Shape;34880;p35"/>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1" name="Google Shape;34881;p35"/>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2" name="Google Shape;34882;p35"/>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3" name="Google Shape;34883;p35"/>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4" name="Google Shape;34884;p35"/>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5" name="Google Shape;34885;p35"/>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6" name="Google Shape;34886;p35"/>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7" name="Google Shape;34887;p35"/>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8" name="Google Shape;34888;p35"/>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9" name="Google Shape;34889;p35"/>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0" name="Google Shape;34890;p35"/>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1" name="Google Shape;34891;p35"/>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2" name="Google Shape;34892;p35"/>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3" name="Google Shape;34893;p35"/>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4" name="Google Shape;34894;p35"/>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5" name="Google Shape;34895;p35"/>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6" name="Google Shape;34896;p35"/>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7" name="Google Shape;34897;p35"/>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8" name="Google Shape;34898;p35"/>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9" name="Google Shape;34899;p35"/>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0" name="Google Shape;34900;p35"/>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1" name="Google Shape;34901;p35"/>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2" name="Google Shape;34902;p35"/>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3" name="Google Shape;34903;p35"/>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4" name="Google Shape;34904;p35"/>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5" name="Google Shape;34905;p35"/>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6" name="Google Shape;34906;p35"/>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7" name="Google Shape;34907;p35"/>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8" name="Google Shape;34908;p35"/>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9" name="Google Shape;34909;p35"/>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0" name="Google Shape;34910;p35"/>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1" name="Google Shape;34911;p35"/>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2" name="Google Shape;34912;p35"/>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3" name="Google Shape;34913;p35"/>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4" name="Google Shape;34914;p35"/>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5" name="Google Shape;34915;p35"/>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6" name="Google Shape;34916;p35"/>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7" name="Google Shape;34917;p35"/>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8" name="Google Shape;34918;p35"/>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9" name="Google Shape;34919;p35"/>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0" name="Google Shape;34920;p35"/>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1" name="Google Shape;34921;p35"/>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2" name="Google Shape;34922;p35"/>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3" name="Google Shape;34923;p35"/>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4" name="Google Shape;34924;p35"/>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5" name="Google Shape;34925;p35"/>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6" name="Google Shape;34926;p35"/>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7" name="Google Shape;34927;p35"/>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8" name="Google Shape;34928;p35"/>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9" name="Google Shape;34929;p35"/>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0" name="Google Shape;34930;p35"/>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1" name="Google Shape;34931;p35"/>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2" name="Google Shape;34932;p35"/>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3" name="Google Shape;34933;p35"/>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4" name="Google Shape;34934;p35"/>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5" name="Google Shape;34935;p35"/>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6" name="Google Shape;34936;p35"/>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7" name="Google Shape;34937;p35"/>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8" name="Google Shape;34938;p35"/>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9" name="Google Shape;34939;p35"/>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0" name="Google Shape;34940;p35"/>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1" name="Google Shape;34941;p35"/>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2" name="Google Shape;34942;p35"/>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3" name="Google Shape;34943;p35"/>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4" name="Google Shape;34944;p35"/>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5" name="Google Shape;34945;p35"/>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6" name="Google Shape;34946;p35"/>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7" name="Google Shape;34947;p35"/>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8" name="Google Shape;34948;p35"/>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9" name="Google Shape;34949;p35"/>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0" name="Google Shape;34950;p35"/>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1" name="Google Shape;34951;p35"/>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2" name="Google Shape;34952;p35"/>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3" name="Google Shape;34953;p35"/>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4" name="Google Shape;34954;p35"/>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5" name="Google Shape;34955;p35"/>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6" name="Google Shape;34956;p35"/>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7" name="Google Shape;34957;p35"/>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8" name="Google Shape;34958;p35"/>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9" name="Google Shape;34959;p35"/>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0" name="Google Shape;34960;p35"/>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1" name="Google Shape;34961;p35"/>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2" name="Google Shape;34962;p35"/>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3" name="Google Shape;34963;p35"/>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4" name="Google Shape;34964;p35"/>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5" name="Google Shape;34965;p35"/>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6" name="Google Shape;34966;p35"/>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7" name="Google Shape;34967;p35"/>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8" name="Google Shape;34968;p35"/>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9" name="Google Shape;34969;p35"/>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0" name="Google Shape;34970;p35"/>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1" name="Google Shape;34971;p35"/>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2" name="Google Shape;34972;p35"/>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3" name="Google Shape;34973;p35"/>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4" name="Google Shape;34974;p35"/>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5" name="Google Shape;34975;p35"/>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6" name="Google Shape;34976;p35"/>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7" name="Google Shape;34977;p35"/>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8" name="Google Shape;34978;p35"/>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9" name="Google Shape;34979;p35"/>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0" name="Google Shape;34980;p35"/>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1" name="Google Shape;34981;p35"/>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2" name="Google Shape;34982;p35"/>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3" name="Google Shape;34983;p35"/>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4" name="Google Shape;34984;p35"/>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5" name="Google Shape;34985;p35"/>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6" name="Google Shape;34986;p35"/>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7" name="Google Shape;34987;p35"/>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8" name="Google Shape;34988;p35"/>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9" name="Google Shape;34989;p35"/>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0" name="Google Shape;34990;p35"/>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1" name="Google Shape;34991;p35"/>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2" name="Google Shape;34992;p35"/>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3" name="Google Shape;34993;p35"/>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4" name="Google Shape;34994;p35"/>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5" name="Google Shape;34995;p35"/>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6" name="Google Shape;34996;p35"/>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7" name="Google Shape;34997;p35"/>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8" name="Google Shape;34998;p35"/>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9" name="Google Shape;34999;p35"/>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0" name="Google Shape;35000;p35"/>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1" name="Google Shape;35001;p35"/>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2" name="Google Shape;35002;p35"/>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3" name="Google Shape;35003;p35"/>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4" name="Google Shape;35004;p35"/>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5" name="Google Shape;35005;p35"/>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6" name="Google Shape;35006;p35"/>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7" name="Google Shape;35007;p35"/>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8" name="Google Shape;35008;p35"/>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9" name="Google Shape;35009;p35"/>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0" name="Google Shape;35010;p35"/>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1" name="Google Shape;35011;p35"/>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2" name="Google Shape;35012;p35"/>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3" name="Google Shape;35013;p35"/>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4" name="Google Shape;35014;p35"/>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5" name="Google Shape;35015;p35"/>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6" name="Google Shape;35016;p35"/>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7" name="Google Shape;35017;p35"/>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8" name="Google Shape;35018;p35"/>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9" name="Google Shape;35019;p35"/>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0" name="Google Shape;35020;p35"/>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1" name="Google Shape;35021;p35"/>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2" name="Google Shape;35022;p35"/>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3" name="Google Shape;35023;p35"/>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4" name="Google Shape;35024;p35"/>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5" name="Google Shape;35025;p35"/>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6" name="Google Shape;35026;p35"/>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7" name="Google Shape;35027;p35"/>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8" name="Google Shape;35028;p35"/>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9" name="Google Shape;35029;p35"/>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0" name="Google Shape;35030;p35"/>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1" name="Google Shape;35031;p35"/>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2" name="Google Shape;35032;p35"/>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3" name="Google Shape;35033;p35"/>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4" name="Google Shape;35034;p35"/>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5" name="Google Shape;35035;p35"/>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6" name="Google Shape;35036;p35"/>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7" name="Google Shape;35037;p35"/>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8" name="Google Shape;35038;p35"/>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9" name="Google Shape;35039;p35"/>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0" name="Google Shape;35040;p35"/>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1" name="Google Shape;35041;p35"/>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2" name="Google Shape;35042;p35"/>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3" name="Google Shape;35043;p35"/>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4" name="Google Shape;35044;p35"/>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5" name="Google Shape;35045;p35"/>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6" name="Google Shape;35046;p35"/>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7" name="Google Shape;35047;p35"/>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8" name="Google Shape;35048;p35"/>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9" name="Google Shape;35049;p35"/>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0" name="Google Shape;35050;p35"/>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1" name="Google Shape;35051;p35"/>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2" name="Google Shape;35052;p35"/>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3" name="Google Shape;35053;p35"/>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4" name="Google Shape;35054;p35"/>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5" name="Google Shape;35055;p35"/>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6" name="Google Shape;35056;p35"/>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7" name="Google Shape;35057;p35"/>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8" name="Google Shape;35058;p35"/>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9" name="Google Shape;35059;p35"/>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0" name="Google Shape;35060;p35"/>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1" name="Google Shape;35061;p35"/>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2" name="Google Shape;35062;p35"/>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3" name="Google Shape;35063;p35"/>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4" name="Google Shape;35064;p35"/>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5" name="Google Shape;35065;p35"/>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6" name="Google Shape;35066;p35"/>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7" name="Google Shape;35067;p35"/>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8" name="Google Shape;35068;p35"/>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9" name="Google Shape;35069;p35"/>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0" name="Google Shape;35070;p35"/>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1" name="Google Shape;35071;p35"/>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2" name="Google Shape;35072;p35"/>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3" name="Google Shape;35073;p35"/>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4" name="Google Shape;35074;p35"/>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5" name="Google Shape;35075;p35"/>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6" name="Google Shape;35076;p35"/>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7" name="Google Shape;35077;p35"/>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8" name="Google Shape;35078;p35"/>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9" name="Google Shape;35079;p35"/>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0" name="Google Shape;35080;p35"/>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1" name="Google Shape;35081;p35"/>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2" name="Google Shape;35082;p35"/>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3" name="Google Shape;35083;p35"/>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4" name="Google Shape;35084;p35"/>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5" name="Google Shape;35085;p35"/>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6" name="Google Shape;35086;p35"/>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7" name="Google Shape;35087;p35"/>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8" name="Google Shape;35088;p35"/>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9" name="Google Shape;35089;p35"/>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0" name="Google Shape;35090;p35"/>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1" name="Google Shape;35091;p35"/>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2" name="Google Shape;35092;p35"/>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3" name="Google Shape;35093;p35"/>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4" name="Google Shape;35094;p35"/>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5" name="Google Shape;35095;p35"/>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6" name="Google Shape;35096;p35"/>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7" name="Google Shape;35097;p35"/>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8" name="Google Shape;35098;p35"/>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9" name="Google Shape;35099;p35"/>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0" name="Google Shape;35100;p35"/>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1" name="Google Shape;35101;p35"/>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2" name="Google Shape;35102;p35"/>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3" name="Google Shape;35103;p35"/>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4" name="Google Shape;35104;p35"/>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5" name="Google Shape;35105;p35"/>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6" name="Google Shape;35106;p35"/>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7" name="Google Shape;35107;p35"/>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8" name="Google Shape;35108;p35"/>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9" name="Google Shape;35109;p35"/>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0" name="Google Shape;35110;p35"/>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1" name="Google Shape;35111;p35"/>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2" name="Google Shape;35112;p35"/>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3" name="Google Shape;35113;p35"/>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4" name="Google Shape;35114;p35"/>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5" name="Google Shape;35115;p35"/>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6" name="Google Shape;35116;p35"/>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7" name="Google Shape;35117;p35"/>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8" name="Google Shape;35118;p35"/>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9" name="Google Shape;35119;p35"/>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0" name="Google Shape;35120;p35"/>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1" name="Google Shape;35121;p35"/>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2" name="Google Shape;35122;p35"/>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3" name="Google Shape;35123;p35"/>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4" name="Google Shape;35124;p35"/>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5" name="Google Shape;35125;p35"/>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6" name="Google Shape;35126;p35"/>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7" name="Google Shape;35127;p35"/>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8" name="Google Shape;35128;p35"/>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9" name="Google Shape;35129;p35"/>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0" name="Google Shape;35130;p35"/>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1" name="Google Shape;35131;p35"/>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2" name="Google Shape;35132;p35"/>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3" name="Google Shape;35133;p35"/>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4" name="Google Shape;35134;p35"/>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5" name="Google Shape;35135;p35"/>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6" name="Google Shape;35136;p35"/>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7" name="Google Shape;35137;p35"/>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8" name="Google Shape;35138;p35"/>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9" name="Google Shape;35139;p35"/>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0" name="Google Shape;35140;p35"/>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1" name="Google Shape;35141;p35"/>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2" name="Google Shape;35142;p35"/>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3" name="Google Shape;35143;p35"/>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4" name="Google Shape;35144;p35"/>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5" name="Google Shape;35145;p35"/>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6" name="Google Shape;35146;p35"/>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7" name="Google Shape;35147;p35"/>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8" name="Google Shape;35148;p35"/>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9" name="Google Shape;35149;p35"/>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0" name="Google Shape;35150;p35"/>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1" name="Google Shape;35151;p35"/>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2" name="Google Shape;35152;p35"/>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3" name="Google Shape;35153;p35"/>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4" name="Google Shape;35154;p35"/>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5" name="Google Shape;35155;p35"/>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6" name="Google Shape;35156;p35"/>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7" name="Google Shape;35157;p35"/>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8" name="Google Shape;35158;p35"/>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9" name="Google Shape;35159;p35"/>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0" name="Google Shape;35160;p35"/>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1" name="Google Shape;35161;p35"/>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2" name="Google Shape;35162;p35"/>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3" name="Google Shape;35163;p35"/>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4" name="Google Shape;35164;p35"/>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5" name="Google Shape;35165;p35"/>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6" name="Google Shape;35166;p35"/>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7" name="Google Shape;35167;p35"/>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8" name="Google Shape;35168;p35"/>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9" name="Google Shape;35169;p35"/>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0" name="Google Shape;35170;p35"/>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1" name="Google Shape;35171;p35"/>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2" name="Google Shape;35172;p35"/>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3" name="Google Shape;35173;p35"/>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4" name="Google Shape;35174;p35"/>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5" name="Google Shape;35175;p35"/>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6" name="Google Shape;35176;p35"/>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7" name="Google Shape;35177;p35"/>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8" name="Google Shape;35178;p35"/>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9" name="Google Shape;35179;p35"/>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0" name="Google Shape;35180;p35"/>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1" name="Google Shape;35181;p35"/>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2" name="Google Shape;35182;p35"/>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3" name="Google Shape;35183;p35"/>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4" name="Google Shape;35184;p35"/>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5" name="Google Shape;35185;p35"/>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6" name="Google Shape;35186;p35"/>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7" name="Google Shape;35187;p35"/>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8" name="Google Shape;35188;p35"/>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9" name="Google Shape;35189;p35"/>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0" name="Google Shape;35190;p35"/>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1" name="Google Shape;35191;p35"/>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2" name="Google Shape;35192;p35"/>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3" name="Google Shape;35193;p35"/>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4" name="Google Shape;35194;p35"/>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5" name="Google Shape;35195;p35"/>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6" name="Google Shape;35196;p35"/>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7" name="Google Shape;35197;p35"/>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8" name="Google Shape;35198;p35"/>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9" name="Google Shape;35199;p35"/>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0" name="Google Shape;35200;p35"/>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1" name="Google Shape;35201;p35"/>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2" name="Google Shape;35202;p35"/>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3" name="Google Shape;35203;p35"/>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4" name="Google Shape;35204;p35"/>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5" name="Google Shape;35205;p35"/>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6" name="Google Shape;35206;p35"/>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7" name="Google Shape;35207;p35"/>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8" name="Google Shape;35208;p35"/>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9" name="Google Shape;35209;p35"/>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0" name="Google Shape;35210;p35"/>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1" name="Google Shape;35211;p35"/>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2" name="Google Shape;35212;p35"/>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3" name="Google Shape;35213;p35"/>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4" name="Google Shape;35214;p35"/>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5" name="Google Shape;35215;p35"/>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6" name="Google Shape;35216;p35"/>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7" name="Google Shape;35217;p35"/>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8" name="Google Shape;35218;p35"/>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9" name="Google Shape;35219;p35"/>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0" name="Google Shape;35220;p35"/>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1" name="Google Shape;35221;p35"/>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2" name="Google Shape;35222;p35"/>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3" name="Google Shape;35223;p35"/>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4" name="Google Shape;35224;p35"/>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5" name="Google Shape;35225;p35"/>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6" name="Google Shape;35226;p35"/>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7" name="Google Shape;35227;p35"/>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8" name="Google Shape;35228;p35"/>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9" name="Google Shape;35229;p35"/>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0" name="Google Shape;35230;p35"/>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1" name="Google Shape;35231;p35"/>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2" name="Google Shape;35232;p35"/>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3" name="Google Shape;35233;p35"/>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4" name="Google Shape;35234;p35"/>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5" name="Google Shape;35235;p35"/>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6" name="Google Shape;35236;p35"/>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7" name="Google Shape;35237;p35"/>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8" name="Google Shape;35238;p35"/>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9" name="Google Shape;35239;p35"/>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0" name="Google Shape;35240;p35"/>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1" name="Google Shape;35241;p35"/>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2" name="Google Shape;35242;p35"/>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3" name="Google Shape;35243;p35"/>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4" name="Google Shape;35244;p35"/>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5" name="Google Shape;35245;p35"/>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6" name="Google Shape;35246;p35"/>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7" name="Google Shape;35247;p35"/>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8" name="Google Shape;35248;p35"/>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9" name="Google Shape;35249;p35"/>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0" name="Google Shape;35250;p35"/>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1" name="Google Shape;35251;p35"/>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2" name="Google Shape;35252;p35"/>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3" name="Google Shape;35253;p35"/>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4" name="Google Shape;35254;p35"/>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5" name="Google Shape;35255;p35"/>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6" name="Google Shape;35256;p35"/>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7" name="Google Shape;35257;p35"/>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8" name="Google Shape;35258;p35"/>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9" name="Google Shape;35259;p35"/>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0" name="Google Shape;35260;p35"/>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1" name="Google Shape;35261;p35"/>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2" name="Google Shape;35262;p35"/>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3" name="Google Shape;35263;p35"/>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4" name="Google Shape;35264;p35"/>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5" name="Google Shape;35265;p35"/>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6" name="Google Shape;35266;p35"/>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7" name="Google Shape;35267;p35"/>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8" name="Google Shape;35268;p35"/>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9" name="Google Shape;35269;p35"/>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0" name="Google Shape;35270;p35"/>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1" name="Google Shape;35271;p35"/>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2" name="Google Shape;35272;p35"/>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3" name="Google Shape;35273;p35"/>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4" name="Google Shape;35274;p35"/>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5" name="Google Shape;35275;p35"/>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6" name="Google Shape;35276;p35"/>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7" name="Google Shape;35277;p35"/>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8" name="Google Shape;35278;p35"/>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9" name="Google Shape;35279;p35"/>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0" name="Google Shape;35280;p35"/>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1" name="Google Shape;35281;p35"/>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2" name="Google Shape;35282;p35"/>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3" name="Google Shape;35283;p35"/>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4" name="Google Shape;35284;p35"/>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5" name="Google Shape;35285;p35"/>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6" name="Google Shape;35286;p35"/>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7" name="Google Shape;35287;p35"/>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8" name="Google Shape;35288;p35"/>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9" name="Google Shape;35289;p35"/>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0" name="Google Shape;35290;p35"/>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1" name="Google Shape;35291;p35"/>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2" name="Google Shape;35292;p35"/>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3" name="Google Shape;35293;p35"/>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4" name="Google Shape;35294;p35"/>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5" name="Google Shape;35295;p35"/>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6" name="Google Shape;35296;p35"/>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7" name="Google Shape;35297;p35"/>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8" name="Google Shape;35298;p35"/>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9" name="Google Shape;35299;p35"/>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0" name="Google Shape;35300;p35"/>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1" name="Google Shape;35301;p35"/>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2" name="Google Shape;35302;p35"/>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3" name="Google Shape;35303;p35"/>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4" name="Google Shape;35304;p35"/>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5" name="Google Shape;35305;p35"/>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6" name="Google Shape;35306;p35"/>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7" name="Google Shape;35307;p35"/>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8" name="Google Shape;35308;p35"/>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9" name="Google Shape;35309;p35"/>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0" name="Google Shape;35310;p35"/>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1" name="Google Shape;35311;p35"/>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2" name="Google Shape;35312;p35"/>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3" name="Google Shape;35313;p35"/>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4" name="Google Shape;35314;p35"/>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5" name="Google Shape;35315;p35"/>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6" name="Google Shape;35316;p35"/>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7" name="Google Shape;35317;p35"/>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8" name="Google Shape;35318;p35"/>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9" name="Google Shape;35319;p35"/>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0" name="Google Shape;35320;p35"/>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1" name="Google Shape;35321;p35"/>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2" name="Google Shape;35322;p35"/>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3" name="Google Shape;35323;p35"/>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4" name="Google Shape;35324;p35"/>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5" name="Google Shape;35325;p35"/>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6" name="Google Shape;35326;p35"/>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7" name="Google Shape;35327;p35"/>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8" name="Google Shape;35328;p35"/>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9" name="Google Shape;35329;p35"/>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0" name="Google Shape;35330;p35"/>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1" name="Google Shape;35331;p35"/>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2" name="Google Shape;35332;p35"/>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3" name="Google Shape;35333;p35"/>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4" name="Google Shape;35334;p35"/>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5" name="Google Shape;35335;p35"/>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6" name="Google Shape;35336;p35"/>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7" name="Google Shape;35337;p35"/>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8" name="Google Shape;35338;p35"/>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9" name="Google Shape;35339;p35"/>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0" name="Google Shape;35340;p35"/>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1" name="Google Shape;35341;p35"/>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2" name="Google Shape;35342;p35"/>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3" name="Google Shape;35343;p35"/>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4" name="Google Shape;35344;p35"/>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5" name="Google Shape;35345;p35"/>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6" name="Google Shape;35346;p35"/>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7" name="Google Shape;35347;p35"/>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8" name="Google Shape;35348;p35"/>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9" name="Google Shape;35349;p35"/>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0" name="Google Shape;35350;p35"/>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1" name="Google Shape;35351;p35"/>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2" name="Google Shape;35352;p35"/>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3" name="Google Shape;35353;p35"/>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4" name="Google Shape;35354;p35"/>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5" name="Google Shape;35355;p35"/>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6" name="Google Shape;35356;p35"/>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7" name="Google Shape;35357;p35"/>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8" name="Google Shape;35358;p35"/>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9" name="Google Shape;35359;p35"/>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0" name="Google Shape;35360;p35"/>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1" name="Google Shape;35361;p35"/>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2" name="Google Shape;35362;p35"/>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3" name="Google Shape;35363;p35"/>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4" name="Google Shape;35364;p35"/>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5" name="Google Shape;35365;p35"/>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6" name="Google Shape;35366;p35"/>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7" name="Google Shape;35367;p35"/>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8" name="Google Shape;35368;p35"/>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9" name="Google Shape;35369;p35"/>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0" name="Google Shape;35370;p35"/>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1" name="Google Shape;35371;p35"/>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2" name="Google Shape;35372;p35"/>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3" name="Google Shape;35373;p35"/>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4" name="Google Shape;35374;p35"/>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5" name="Google Shape;35375;p35"/>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6" name="Google Shape;35376;p35"/>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7" name="Google Shape;35377;p35"/>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8" name="Google Shape;35378;p35"/>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9" name="Google Shape;35379;p35"/>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0" name="Google Shape;35380;p35"/>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1" name="Google Shape;35381;p35"/>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2" name="Google Shape;35382;p35"/>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3" name="Google Shape;35383;p35"/>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4" name="Google Shape;35384;p35"/>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5" name="Google Shape;35385;p35"/>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6" name="Google Shape;35386;p35"/>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7" name="Google Shape;35387;p35"/>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8" name="Google Shape;35388;p35"/>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9" name="Google Shape;35389;p35"/>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0" name="Google Shape;35390;p35"/>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1" name="Google Shape;35391;p35"/>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2" name="Google Shape;35392;p35"/>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3" name="Google Shape;35393;p35"/>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4" name="Google Shape;35394;p35"/>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5" name="Google Shape;35395;p35"/>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6" name="Google Shape;35396;p35"/>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7" name="Google Shape;35397;p35"/>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8" name="Google Shape;35398;p35"/>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9" name="Google Shape;35399;p35"/>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0" name="Google Shape;35400;p35"/>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1" name="Google Shape;35401;p35"/>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2" name="Google Shape;35402;p35"/>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3" name="Google Shape;35403;p35"/>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4" name="Google Shape;35404;p35"/>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5" name="Google Shape;35405;p35"/>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6" name="Google Shape;35406;p35"/>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7" name="Google Shape;35407;p35"/>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8" name="Google Shape;35408;p35"/>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9" name="Google Shape;35409;p35"/>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0" name="Google Shape;35410;p35"/>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1" name="Google Shape;35411;p35"/>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2" name="Google Shape;35412;p35"/>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3" name="Google Shape;35413;p35"/>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4" name="Google Shape;35414;p35"/>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5" name="Google Shape;35415;p35"/>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6" name="Google Shape;35416;p35"/>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7" name="Google Shape;35417;p35"/>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8" name="Google Shape;35418;p35"/>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9" name="Google Shape;35419;p35"/>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0" name="Google Shape;35420;p35"/>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1" name="Google Shape;35421;p35"/>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2" name="Google Shape;35422;p35"/>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3" name="Google Shape;35423;p35"/>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4" name="Google Shape;35424;p35"/>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5" name="Google Shape;35425;p35"/>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6" name="Google Shape;35426;p35"/>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7" name="Google Shape;35427;p35"/>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8" name="Google Shape;35428;p35"/>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9" name="Google Shape;35429;p35"/>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0" name="Google Shape;35430;p35"/>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1" name="Google Shape;35431;p35"/>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2" name="Google Shape;35432;p35"/>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3" name="Google Shape;35433;p35"/>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4" name="Google Shape;35434;p35"/>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5" name="Google Shape;35435;p35"/>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6" name="Google Shape;35436;p35"/>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7" name="Google Shape;35437;p35"/>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8" name="Google Shape;35438;p35"/>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9" name="Google Shape;35439;p35"/>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0" name="Google Shape;35440;p35"/>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1" name="Google Shape;35441;p35"/>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2" name="Google Shape;35442;p35"/>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3" name="Google Shape;35443;p35"/>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4" name="Google Shape;35444;p35"/>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5" name="Google Shape;35445;p35"/>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6" name="Google Shape;35446;p35"/>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7" name="Google Shape;35447;p35"/>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8" name="Google Shape;35448;p35"/>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9" name="Google Shape;35449;p35"/>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0" name="Google Shape;35450;p35"/>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1" name="Google Shape;35451;p35"/>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2" name="Google Shape;35452;p35"/>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3" name="Google Shape;35453;p35"/>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4" name="Google Shape;35454;p35"/>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5" name="Google Shape;35455;p35"/>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6" name="Google Shape;35456;p35"/>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7" name="Google Shape;35457;p35"/>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8" name="Google Shape;35458;p35"/>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9" name="Google Shape;35459;p35"/>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0" name="Google Shape;35460;p35"/>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1" name="Google Shape;35461;p35"/>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2" name="Google Shape;35462;p35"/>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3" name="Google Shape;35463;p35"/>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4" name="Google Shape;35464;p35"/>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5" name="Google Shape;35465;p35"/>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6" name="Google Shape;35466;p35"/>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7" name="Google Shape;35467;p35"/>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8" name="Google Shape;35468;p35"/>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9" name="Google Shape;35469;p35"/>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0" name="Google Shape;35470;p35"/>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1" name="Google Shape;35471;p35"/>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2" name="Google Shape;35472;p35"/>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3" name="Google Shape;35473;p35"/>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4" name="Google Shape;35474;p35"/>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5" name="Google Shape;35475;p35"/>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6" name="Google Shape;35476;p35"/>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7" name="Google Shape;35477;p35"/>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8" name="Google Shape;35478;p35"/>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9" name="Google Shape;35479;p35"/>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0" name="Google Shape;35480;p35"/>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1" name="Google Shape;35481;p35"/>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2" name="Google Shape;35482;p35"/>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3" name="Google Shape;35483;p35"/>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4" name="Google Shape;35484;p35"/>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5" name="Google Shape;35485;p35"/>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6" name="Google Shape;35486;p35"/>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7" name="Google Shape;35487;p35"/>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8" name="Google Shape;35488;p35"/>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9" name="Google Shape;35489;p35"/>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0" name="Google Shape;35490;p35"/>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1" name="Google Shape;35491;p35"/>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2" name="Google Shape;35492;p35"/>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3" name="Google Shape;35493;p35"/>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4" name="Google Shape;35494;p35"/>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5" name="Google Shape;35495;p35"/>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6" name="Google Shape;35496;p35"/>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7" name="Google Shape;35497;p35"/>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8" name="Google Shape;35498;p35"/>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9" name="Google Shape;35499;p35"/>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0" name="Google Shape;35500;p35"/>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1" name="Google Shape;35501;p35"/>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2" name="Google Shape;35502;p35"/>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3" name="Google Shape;35503;p35"/>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4" name="Google Shape;35504;p35"/>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5" name="Google Shape;35505;p35"/>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6" name="Google Shape;35506;p35"/>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7" name="Google Shape;35507;p35"/>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8" name="Google Shape;35508;p35"/>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9" name="Google Shape;35509;p35"/>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0" name="Google Shape;35510;p35"/>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1" name="Google Shape;35511;p35"/>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2" name="Google Shape;35512;p35"/>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3" name="Google Shape;35513;p35"/>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4" name="Google Shape;35514;p35"/>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5" name="Google Shape;35515;p35"/>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6" name="Google Shape;35516;p35"/>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7" name="Google Shape;35517;p35"/>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8" name="Google Shape;35518;p35"/>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9" name="Google Shape;35519;p35"/>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0" name="Google Shape;35520;p35"/>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1" name="Google Shape;35521;p35"/>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2" name="Google Shape;35522;p35"/>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3" name="Google Shape;35523;p35"/>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4" name="Google Shape;35524;p35"/>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5" name="Google Shape;35525;p35"/>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6" name="Google Shape;35526;p35"/>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7" name="Google Shape;35527;p35"/>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8" name="Google Shape;35528;p35"/>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9" name="Google Shape;35529;p35"/>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0" name="Google Shape;35530;p35"/>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1" name="Google Shape;35531;p35"/>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2" name="Google Shape;35532;p35"/>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3" name="Google Shape;35533;p35"/>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4" name="Google Shape;35534;p35"/>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5" name="Google Shape;35535;p35"/>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6" name="Google Shape;35536;p35"/>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7" name="Google Shape;35537;p35"/>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8" name="Google Shape;35538;p35"/>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9" name="Google Shape;35539;p35"/>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0" name="Google Shape;35540;p35"/>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1" name="Google Shape;35541;p35"/>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2" name="Google Shape;35542;p35"/>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3" name="Google Shape;35543;p35"/>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4" name="Google Shape;35544;p35"/>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5" name="Google Shape;35545;p35"/>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6" name="Google Shape;35546;p35"/>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7" name="Google Shape;35547;p35"/>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8" name="Google Shape;35548;p35"/>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9" name="Google Shape;35549;p35"/>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0" name="Google Shape;35550;p35"/>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1" name="Google Shape;35551;p35"/>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2" name="Google Shape;35552;p35"/>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3" name="Google Shape;35553;p35"/>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4" name="Google Shape;35554;p35"/>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5" name="Google Shape;35555;p35"/>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6" name="Google Shape;35556;p35"/>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7" name="Google Shape;35557;p35"/>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8" name="Google Shape;35558;p35"/>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9" name="Google Shape;35559;p35"/>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0" name="Google Shape;35560;p35"/>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1" name="Google Shape;35561;p35"/>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2" name="Google Shape;35562;p35"/>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3" name="Google Shape;35563;p35"/>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4" name="Google Shape;35564;p35"/>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5" name="Google Shape;35565;p35"/>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6" name="Google Shape;35566;p35"/>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7" name="Google Shape;35567;p35"/>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8" name="Google Shape;35568;p35"/>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9" name="Google Shape;35569;p35"/>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0" name="Google Shape;35570;p35"/>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1" name="Google Shape;35571;p35"/>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2" name="Google Shape;35572;p35"/>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3" name="Google Shape;35573;p35"/>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4" name="Google Shape;35574;p35"/>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5" name="Google Shape;35575;p35"/>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6" name="Google Shape;35576;p35"/>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7" name="Google Shape;35577;p35"/>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8" name="Google Shape;35578;p35"/>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9" name="Google Shape;35579;p35"/>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0" name="Google Shape;35580;p35"/>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1" name="Google Shape;35581;p35"/>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2" name="Google Shape;35582;p35"/>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3" name="Google Shape;35583;p35"/>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4" name="Google Shape;35584;p35"/>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5" name="Google Shape;35585;p35"/>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6" name="Google Shape;35586;p35"/>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7" name="Google Shape;35587;p35"/>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8" name="Google Shape;35588;p35"/>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9" name="Google Shape;35589;p35"/>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0" name="Google Shape;35590;p35"/>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1" name="Google Shape;35591;p35"/>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2" name="Google Shape;35592;p35"/>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3" name="Google Shape;35593;p35"/>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4" name="Google Shape;35594;p35"/>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5" name="Google Shape;35595;p35"/>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6" name="Google Shape;35596;p35"/>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7" name="Google Shape;35597;p35"/>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8" name="Google Shape;35598;p35"/>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9" name="Google Shape;35599;p35"/>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0" name="Google Shape;35600;p35"/>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1" name="Google Shape;35601;p35"/>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2" name="Google Shape;35602;p35"/>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3" name="Google Shape;35603;p35"/>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4" name="Google Shape;35604;p35"/>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5" name="Google Shape;35605;p35"/>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6" name="Google Shape;35606;p35"/>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7" name="Google Shape;35607;p35"/>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8" name="Google Shape;35608;p35"/>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9" name="Google Shape;35609;p35"/>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0" name="Google Shape;35610;p35"/>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1" name="Google Shape;35611;p35"/>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2" name="Google Shape;35612;p35"/>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3" name="Google Shape;35613;p35"/>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4" name="Google Shape;35614;p35"/>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5" name="Google Shape;35615;p35"/>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6" name="Google Shape;35616;p35"/>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7" name="Google Shape;35617;p35"/>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8" name="Google Shape;35618;p35"/>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9" name="Google Shape;35619;p35"/>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0" name="Google Shape;35620;p35"/>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1" name="Google Shape;35621;p35"/>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2" name="Google Shape;35622;p35"/>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3" name="Google Shape;35623;p35"/>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4" name="Google Shape;35624;p35"/>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5" name="Google Shape;35625;p35"/>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6" name="Google Shape;35626;p35"/>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7" name="Google Shape;35627;p35"/>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8" name="Google Shape;35628;p35"/>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9" name="Google Shape;35629;p35"/>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0" name="Google Shape;35630;p35"/>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1" name="Google Shape;35631;p35"/>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2" name="Google Shape;35632;p35"/>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3" name="Google Shape;35633;p35"/>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4" name="Google Shape;35634;p35"/>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5" name="Google Shape;35635;p35"/>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6" name="Google Shape;35636;p35"/>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7" name="Google Shape;35637;p35"/>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8" name="Google Shape;35638;p35"/>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9" name="Google Shape;35639;p35"/>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0" name="Google Shape;35640;p35"/>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1" name="Google Shape;35641;p35"/>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2" name="Google Shape;35642;p35"/>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3" name="Google Shape;35643;p35"/>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4" name="Google Shape;35644;p35"/>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5" name="Google Shape;35645;p35"/>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6" name="Google Shape;35646;p35"/>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7" name="Google Shape;35647;p35"/>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8" name="Google Shape;35648;p35"/>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9" name="Google Shape;35649;p35"/>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0" name="Google Shape;35650;p35"/>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1" name="Google Shape;35651;p35"/>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2" name="Google Shape;35652;p35"/>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3" name="Google Shape;35653;p35"/>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4" name="Google Shape;35654;p35"/>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5" name="Google Shape;35655;p35"/>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6" name="Google Shape;35656;p35"/>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7" name="Google Shape;35657;p35"/>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8" name="Google Shape;35658;p35"/>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9" name="Google Shape;35659;p35"/>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0" name="Google Shape;35660;p35"/>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1" name="Google Shape;35661;p35"/>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2" name="Google Shape;35662;p35"/>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3" name="Google Shape;35663;p35"/>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4" name="Google Shape;35664;p35"/>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5" name="Google Shape;35665;p35"/>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6" name="Google Shape;35666;p35"/>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7" name="Google Shape;35667;p35"/>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8" name="Google Shape;35668;p35"/>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9" name="Google Shape;35669;p35"/>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0" name="Google Shape;35670;p35"/>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1" name="Google Shape;35671;p35"/>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2" name="Google Shape;35672;p35"/>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3" name="Google Shape;35673;p35"/>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4" name="Google Shape;35674;p35"/>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5" name="Google Shape;35675;p35"/>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6" name="Google Shape;35676;p35"/>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7" name="Google Shape;35677;p35"/>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8" name="Google Shape;35678;p35"/>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9" name="Google Shape;35679;p35"/>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0" name="Google Shape;35680;p35"/>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1" name="Google Shape;35681;p35"/>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2" name="Google Shape;35682;p35"/>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3" name="Google Shape;35683;p35"/>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4" name="Google Shape;35684;p35"/>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5" name="Google Shape;35685;p35"/>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35"/>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35"/>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35"/>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35"/>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35"/>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35"/>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35"/>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35"/>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35"/>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35"/>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35"/>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35"/>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35"/>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35"/>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35"/>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35"/>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35"/>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35"/>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35"/>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35"/>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35"/>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35"/>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35"/>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35"/>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35"/>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35"/>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35"/>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35"/>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35"/>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35"/>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35"/>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35"/>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35"/>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35"/>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35"/>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35"/>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35"/>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35"/>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35"/>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35"/>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35"/>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35"/>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35"/>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35"/>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35"/>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35"/>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35"/>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35"/>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35"/>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35"/>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35"/>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35"/>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35"/>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35"/>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35"/>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35"/>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35"/>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35"/>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35"/>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35"/>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35"/>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35"/>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35"/>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35"/>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35"/>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35"/>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35"/>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35"/>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35"/>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35"/>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35"/>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35"/>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35"/>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35"/>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35"/>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35"/>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35"/>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35"/>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35"/>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35"/>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35"/>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35"/>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35"/>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35"/>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35"/>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35"/>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35"/>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35"/>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35"/>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35"/>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35"/>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35"/>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35"/>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35"/>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35"/>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35"/>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35"/>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35"/>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35"/>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35"/>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35"/>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35"/>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35"/>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35"/>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35"/>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35"/>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35"/>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35"/>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35"/>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35"/>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35"/>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35"/>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35"/>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35"/>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35"/>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35"/>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35"/>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35"/>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35"/>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35"/>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35"/>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35"/>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35"/>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35"/>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35"/>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35"/>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35"/>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35"/>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35"/>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35"/>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35"/>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35"/>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35"/>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35"/>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35"/>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35"/>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35"/>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35"/>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35"/>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35"/>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35"/>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35"/>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35"/>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35"/>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35"/>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35"/>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35"/>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35"/>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35"/>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35"/>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35"/>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35"/>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35"/>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35"/>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35"/>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35"/>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35"/>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35"/>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35"/>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35"/>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35"/>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35"/>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35"/>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35"/>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35"/>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35"/>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35"/>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35"/>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35"/>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35"/>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35"/>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35"/>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35"/>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35"/>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35"/>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35"/>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35"/>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35"/>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35"/>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35"/>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35"/>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35"/>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35"/>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35"/>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35"/>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35"/>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35"/>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35"/>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35"/>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35"/>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35"/>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35"/>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35"/>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35"/>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35"/>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35"/>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35"/>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35"/>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35"/>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35"/>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35"/>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35"/>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35"/>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35"/>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35"/>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35"/>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35"/>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35"/>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35"/>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35"/>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896" name="Google Shape;35896;p35"/>
          <p:cNvSpPr/>
          <p:nvPr/>
        </p:nvSpPr>
        <p:spPr>
          <a:xfrm>
            <a:off x="295775" y="297300"/>
            <a:ext cx="8556600" cy="4552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35"/>
          <p:cNvSpPr txBox="1">
            <a:spLocks noGrp="1"/>
          </p:cNvSpPr>
          <p:nvPr>
            <p:ph type="title"/>
          </p:nvPr>
        </p:nvSpPr>
        <p:spPr>
          <a:xfrm>
            <a:off x="1295400" y="2407475"/>
            <a:ext cx="6553200" cy="120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3200"/>
              <a:buNone/>
              <a:defRPr sz="72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
        <p:nvSpPr>
          <p:cNvPr id="35898" name="Google Shape;35898;p35"/>
          <p:cNvSpPr txBox="1">
            <a:spLocks noGrp="1"/>
          </p:cNvSpPr>
          <p:nvPr>
            <p:ph type="subTitle" idx="1"/>
          </p:nvPr>
        </p:nvSpPr>
        <p:spPr>
          <a:xfrm>
            <a:off x="1295400" y="3614375"/>
            <a:ext cx="6553200" cy="994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a:lvl1pPr>
            <a:lvl2pPr lvl="1" algn="ctr" rtl="0">
              <a:spcBef>
                <a:spcPts val="0"/>
              </a:spcBef>
              <a:spcAft>
                <a:spcPts val="0"/>
              </a:spcAft>
              <a:buNone/>
              <a:defRPr sz="1800"/>
            </a:lvl2pPr>
            <a:lvl3pPr lvl="2" algn="ctr" rtl="0">
              <a:spcBef>
                <a:spcPts val="0"/>
              </a:spcBef>
              <a:spcAft>
                <a:spcPts val="0"/>
              </a:spcAft>
              <a:buNone/>
              <a:defRPr sz="1800"/>
            </a:lvl3pPr>
            <a:lvl4pPr lvl="3" algn="ctr" rtl="0">
              <a:spcBef>
                <a:spcPts val="0"/>
              </a:spcBef>
              <a:spcAft>
                <a:spcPts val="0"/>
              </a:spcAft>
              <a:buNone/>
              <a:defRPr sz="1800"/>
            </a:lvl4pPr>
            <a:lvl5pPr lvl="4" algn="ctr" rtl="0">
              <a:spcBef>
                <a:spcPts val="0"/>
              </a:spcBef>
              <a:spcAft>
                <a:spcPts val="0"/>
              </a:spcAft>
              <a:buNone/>
              <a:defRPr sz="1800"/>
            </a:lvl5pPr>
            <a:lvl6pPr lvl="5" algn="ctr" rtl="0">
              <a:spcBef>
                <a:spcPts val="0"/>
              </a:spcBef>
              <a:spcAft>
                <a:spcPts val="0"/>
              </a:spcAft>
              <a:buNone/>
              <a:defRPr sz="1800"/>
            </a:lvl6pPr>
            <a:lvl7pPr lvl="6" algn="ctr" rtl="0">
              <a:spcBef>
                <a:spcPts val="0"/>
              </a:spcBef>
              <a:spcAft>
                <a:spcPts val="0"/>
              </a:spcAft>
              <a:buNone/>
              <a:defRPr sz="1800"/>
            </a:lvl7pPr>
            <a:lvl8pPr lvl="7" algn="ctr" rtl="0">
              <a:spcBef>
                <a:spcPts val="0"/>
              </a:spcBef>
              <a:spcAft>
                <a:spcPts val="0"/>
              </a:spcAft>
              <a:buNone/>
              <a:defRPr sz="1800"/>
            </a:lvl8pPr>
            <a:lvl9pPr lvl="8" algn="ctr" rtl="0">
              <a:spcBef>
                <a:spcPts val="0"/>
              </a:spcBef>
              <a:spcAft>
                <a:spcPts val="0"/>
              </a:spcAft>
              <a:buNone/>
              <a:defRPr sz="1800"/>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7">
  <p:cSld name="CUSTOM_16_1_1">
    <p:spTree>
      <p:nvGrpSpPr>
        <p:cNvPr id="1" name="Shape 36926"/>
        <p:cNvGrpSpPr/>
        <p:nvPr/>
      </p:nvGrpSpPr>
      <p:grpSpPr>
        <a:xfrm>
          <a:off x="0" y="0"/>
          <a:ext cx="0" cy="0"/>
          <a:chOff x="0" y="0"/>
          <a:chExt cx="0" cy="0"/>
        </a:xfrm>
      </p:grpSpPr>
      <p:grpSp>
        <p:nvGrpSpPr>
          <p:cNvPr id="36927" name="Google Shape;36927;p37"/>
          <p:cNvGrpSpPr/>
          <p:nvPr/>
        </p:nvGrpSpPr>
        <p:grpSpPr>
          <a:xfrm>
            <a:off x="63" y="-19"/>
            <a:ext cx="9144038" cy="5143491"/>
            <a:chOff x="3450750" y="2336425"/>
            <a:chExt cx="2076350" cy="1165875"/>
          </a:xfrm>
        </p:grpSpPr>
        <p:sp>
          <p:nvSpPr>
            <p:cNvPr id="36928" name="Google Shape;36928;p37"/>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37"/>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37"/>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37"/>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37"/>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37"/>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37"/>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37"/>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37"/>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37"/>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37"/>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37"/>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37"/>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37"/>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37"/>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37"/>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37"/>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37"/>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37"/>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37"/>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37"/>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37"/>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37"/>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37"/>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37"/>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37"/>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37"/>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37"/>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37"/>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37"/>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37"/>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37"/>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37"/>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37"/>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37"/>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37"/>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37"/>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37"/>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37"/>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37"/>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37"/>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37"/>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37"/>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37"/>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37"/>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37"/>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37"/>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37"/>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37"/>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37"/>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37"/>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37"/>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37"/>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37"/>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37"/>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37"/>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37"/>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37"/>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37"/>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37"/>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37"/>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37"/>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37"/>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37"/>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37"/>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37"/>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37"/>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37"/>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37"/>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37"/>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37"/>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37"/>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37"/>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37"/>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37"/>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37"/>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37"/>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37"/>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37"/>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37"/>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37"/>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37"/>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37"/>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37"/>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37"/>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37"/>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37"/>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37"/>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37"/>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37"/>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37"/>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37"/>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37"/>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37"/>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37"/>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37"/>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37"/>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37"/>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37"/>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37"/>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37"/>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37"/>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37"/>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37"/>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37"/>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37"/>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37"/>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37"/>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37"/>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37"/>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37"/>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37"/>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37"/>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37"/>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37"/>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37"/>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37"/>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37"/>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37"/>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37"/>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37"/>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37"/>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37"/>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37"/>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37"/>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37"/>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37"/>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37"/>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37"/>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37"/>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37"/>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37"/>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37"/>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37"/>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37"/>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37"/>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37"/>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37"/>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37"/>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37"/>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37"/>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37"/>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37"/>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37"/>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37"/>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37"/>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37"/>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37"/>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37"/>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37"/>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37"/>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37"/>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37"/>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37"/>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37"/>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37"/>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37"/>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37"/>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37"/>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37"/>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37"/>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37"/>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37"/>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37"/>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37"/>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37"/>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37"/>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37"/>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37"/>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37"/>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37"/>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37"/>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37"/>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37"/>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37"/>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37"/>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37"/>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37"/>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37"/>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37"/>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37"/>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37"/>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37"/>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37"/>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37"/>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37"/>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37"/>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37"/>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37"/>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37"/>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37"/>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37"/>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37"/>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37"/>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37"/>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37"/>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37"/>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37"/>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37"/>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37"/>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37"/>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37"/>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37"/>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37"/>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37"/>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37"/>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37"/>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37"/>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37"/>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37"/>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37"/>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37"/>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37"/>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37"/>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37"/>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37"/>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37"/>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37"/>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37"/>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37"/>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37"/>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37"/>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37"/>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37"/>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37"/>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37"/>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37"/>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37"/>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37"/>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37"/>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37"/>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37"/>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37"/>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37"/>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37"/>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37"/>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37"/>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37"/>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37"/>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37"/>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37"/>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37"/>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37"/>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37"/>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37"/>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37"/>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37"/>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37"/>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37"/>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37"/>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37"/>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37"/>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37"/>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37"/>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37"/>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37"/>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37"/>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37"/>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37"/>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37"/>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37"/>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37"/>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37"/>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37"/>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37"/>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37"/>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37"/>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37"/>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37"/>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37"/>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37"/>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37"/>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37"/>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37"/>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37"/>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37"/>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37"/>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37"/>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37"/>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37"/>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37"/>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37"/>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37"/>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37"/>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37"/>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37"/>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37"/>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37"/>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37"/>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37"/>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37"/>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37"/>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37"/>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37"/>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37"/>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37"/>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37"/>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37"/>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37"/>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37"/>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37"/>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37"/>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37"/>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37"/>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37"/>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37"/>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37"/>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37"/>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37"/>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37"/>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37"/>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37"/>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37"/>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37"/>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37"/>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37"/>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37"/>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37"/>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37"/>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37"/>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37"/>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37"/>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37"/>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37"/>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37"/>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37"/>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37"/>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37"/>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37"/>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37"/>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37"/>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37"/>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37"/>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37"/>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37"/>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37"/>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37"/>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37"/>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37"/>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37"/>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37"/>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37"/>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37"/>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37"/>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37"/>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37"/>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37"/>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37"/>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37"/>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37"/>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37"/>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37"/>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37"/>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37"/>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37"/>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37"/>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37"/>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37"/>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37"/>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37"/>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37"/>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37"/>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37"/>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37"/>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37"/>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37"/>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37"/>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37"/>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6" name="Google Shape;37296;p37"/>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7" name="Google Shape;37297;p37"/>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8" name="Google Shape;37298;p37"/>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9" name="Google Shape;37299;p37"/>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0" name="Google Shape;37300;p37"/>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1" name="Google Shape;37301;p37"/>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2" name="Google Shape;37302;p37"/>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3" name="Google Shape;37303;p37"/>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4" name="Google Shape;37304;p37"/>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5" name="Google Shape;37305;p37"/>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6" name="Google Shape;37306;p37"/>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7" name="Google Shape;37307;p37"/>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8" name="Google Shape;37308;p37"/>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9" name="Google Shape;37309;p37"/>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0" name="Google Shape;37310;p37"/>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1" name="Google Shape;37311;p37"/>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2" name="Google Shape;37312;p37"/>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3" name="Google Shape;37313;p37"/>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4" name="Google Shape;37314;p37"/>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5" name="Google Shape;37315;p37"/>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6" name="Google Shape;37316;p37"/>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7" name="Google Shape;37317;p37"/>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8" name="Google Shape;37318;p37"/>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9" name="Google Shape;37319;p37"/>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0" name="Google Shape;37320;p37"/>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1" name="Google Shape;37321;p37"/>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2" name="Google Shape;37322;p37"/>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3" name="Google Shape;37323;p37"/>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4" name="Google Shape;37324;p37"/>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5" name="Google Shape;37325;p37"/>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6" name="Google Shape;37326;p37"/>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7" name="Google Shape;37327;p37"/>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8" name="Google Shape;37328;p37"/>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9" name="Google Shape;37329;p37"/>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0" name="Google Shape;37330;p37"/>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1" name="Google Shape;37331;p37"/>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2" name="Google Shape;37332;p37"/>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3" name="Google Shape;37333;p37"/>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4" name="Google Shape;37334;p37"/>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5" name="Google Shape;37335;p37"/>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6" name="Google Shape;37336;p37"/>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7" name="Google Shape;37337;p37"/>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8" name="Google Shape;37338;p37"/>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9" name="Google Shape;37339;p37"/>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0" name="Google Shape;37340;p37"/>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1" name="Google Shape;37341;p37"/>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2" name="Google Shape;37342;p37"/>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3" name="Google Shape;37343;p37"/>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4" name="Google Shape;37344;p37"/>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5" name="Google Shape;37345;p37"/>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6" name="Google Shape;37346;p37"/>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7" name="Google Shape;37347;p37"/>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8" name="Google Shape;37348;p37"/>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9" name="Google Shape;37349;p37"/>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0" name="Google Shape;37350;p37"/>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1" name="Google Shape;37351;p37"/>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2" name="Google Shape;37352;p37"/>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3" name="Google Shape;37353;p37"/>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4" name="Google Shape;37354;p37"/>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5" name="Google Shape;37355;p37"/>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6" name="Google Shape;37356;p37"/>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7" name="Google Shape;37357;p37"/>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8" name="Google Shape;37358;p37"/>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9" name="Google Shape;37359;p37"/>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0" name="Google Shape;37360;p37"/>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1" name="Google Shape;37361;p37"/>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2" name="Google Shape;37362;p37"/>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3" name="Google Shape;37363;p37"/>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4" name="Google Shape;37364;p37"/>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5" name="Google Shape;37365;p37"/>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6" name="Google Shape;37366;p37"/>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7" name="Google Shape;37367;p37"/>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8" name="Google Shape;37368;p37"/>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9" name="Google Shape;37369;p37"/>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0" name="Google Shape;37370;p37"/>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1" name="Google Shape;37371;p37"/>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2" name="Google Shape;37372;p37"/>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3" name="Google Shape;37373;p37"/>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4" name="Google Shape;37374;p37"/>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5" name="Google Shape;37375;p37"/>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6" name="Google Shape;37376;p37"/>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7" name="Google Shape;37377;p37"/>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8" name="Google Shape;37378;p37"/>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9" name="Google Shape;37379;p37"/>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0" name="Google Shape;37380;p37"/>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1" name="Google Shape;37381;p37"/>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2" name="Google Shape;37382;p37"/>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3" name="Google Shape;37383;p37"/>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4" name="Google Shape;37384;p37"/>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5" name="Google Shape;37385;p37"/>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6" name="Google Shape;37386;p37"/>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7" name="Google Shape;37387;p37"/>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8" name="Google Shape;37388;p37"/>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9" name="Google Shape;37389;p37"/>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0" name="Google Shape;37390;p37"/>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1" name="Google Shape;37391;p37"/>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2" name="Google Shape;37392;p37"/>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3" name="Google Shape;37393;p37"/>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4" name="Google Shape;37394;p37"/>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5" name="Google Shape;37395;p37"/>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6" name="Google Shape;37396;p37"/>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7" name="Google Shape;37397;p37"/>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8" name="Google Shape;37398;p37"/>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9" name="Google Shape;37399;p37"/>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0" name="Google Shape;37400;p37"/>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1" name="Google Shape;37401;p37"/>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2" name="Google Shape;37402;p37"/>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3" name="Google Shape;37403;p37"/>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4" name="Google Shape;37404;p37"/>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5" name="Google Shape;37405;p37"/>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6" name="Google Shape;37406;p37"/>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7" name="Google Shape;37407;p37"/>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8" name="Google Shape;37408;p37"/>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9" name="Google Shape;37409;p37"/>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0" name="Google Shape;37410;p37"/>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1" name="Google Shape;37411;p37"/>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2" name="Google Shape;37412;p37"/>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3" name="Google Shape;37413;p37"/>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4" name="Google Shape;37414;p37"/>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5" name="Google Shape;37415;p37"/>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6" name="Google Shape;37416;p37"/>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7" name="Google Shape;37417;p37"/>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8" name="Google Shape;37418;p37"/>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9" name="Google Shape;37419;p37"/>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0" name="Google Shape;37420;p37"/>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1" name="Google Shape;37421;p37"/>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2" name="Google Shape;37422;p37"/>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3" name="Google Shape;37423;p37"/>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4" name="Google Shape;37424;p37"/>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5" name="Google Shape;37425;p37"/>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6" name="Google Shape;37426;p37"/>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7" name="Google Shape;37427;p37"/>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8" name="Google Shape;37428;p37"/>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9" name="Google Shape;37429;p37"/>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0" name="Google Shape;37430;p37"/>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1" name="Google Shape;37431;p37"/>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2" name="Google Shape;37432;p37"/>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3" name="Google Shape;37433;p37"/>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4" name="Google Shape;37434;p37"/>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5" name="Google Shape;37435;p37"/>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6" name="Google Shape;37436;p37"/>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7" name="Google Shape;37437;p37"/>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8" name="Google Shape;37438;p37"/>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9" name="Google Shape;37439;p37"/>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0" name="Google Shape;37440;p37"/>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1" name="Google Shape;37441;p37"/>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2" name="Google Shape;37442;p37"/>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3" name="Google Shape;37443;p37"/>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4" name="Google Shape;37444;p37"/>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5" name="Google Shape;37445;p37"/>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6" name="Google Shape;37446;p37"/>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7" name="Google Shape;37447;p37"/>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8" name="Google Shape;37448;p37"/>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9" name="Google Shape;37449;p37"/>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0" name="Google Shape;37450;p37"/>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1" name="Google Shape;37451;p37"/>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2" name="Google Shape;37452;p37"/>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3" name="Google Shape;37453;p37"/>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4" name="Google Shape;37454;p37"/>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5" name="Google Shape;37455;p37"/>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6" name="Google Shape;37456;p37"/>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7" name="Google Shape;37457;p37"/>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8" name="Google Shape;37458;p37"/>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9" name="Google Shape;37459;p37"/>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0" name="Google Shape;37460;p37"/>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1" name="Google Shape;37461;p37"/>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2" name="Google Shape;37462;p37"/>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3" name="Google Shape;37463;p37"/>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4" name="Google Shape;37464;p37"/>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5" name="Google Shape;37465;p37"/>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6" name="Google Shape;37466;p37"/>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7" name="Google Shape;37467;p37"/>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8" name="Google Shape;37468;p37"/>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9" name="Google Shape;37469;p37"/>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0" name="Google Shape;37470;p37"/>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1" name="Google Shape;37471;p37"/>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2" name="Google Shape;37472;p37"/>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3" name="Google Shape;37473;p37"/>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4" name="Google Shape;37474;p37"/>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5" name="Google Shape;37475;p37"/>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6" name="Google Shape;37476;p37"/>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7" name="Google Shape;37477;p37"/>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8" name="Google Shape;37478;p37"/>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9" name="Google Shape;37479;p37"/>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0" name="Google Shape;37480;p37"/>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1" name="Google Shape;37481;p37"/>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2" name="Google Shape;37482;p37"/>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3" name="Google Shape;37483;p37"/>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4" name="Google Shape;37484;p37"/>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5" name="Google Shape;37485;p37"/>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6" name="Google Shape;37486;p37"/>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7" name="Google Shape;37487;p37"/>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8" name="Google Shape;37488;p37"/>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9" name="Google Shape;37489;p37"/>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0" name="Google Shape;37490;p37"/>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1" name="Google Shape;37491;p37"/>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2" name="Google Shape;37492;p37"/>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3" name="Google Shape;37493;p37"/>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4" name="Google Shape;37494;p37"/>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5" name="Google Shape;37495;p37"/>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6" name="Google Shape;37496;p37"/>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7" name="Google Shape;37497;p37"/>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8" name="Google Shape;37498;p37"/>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9" name="Google Shape;37499;p37"/>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0" name="Google Shape;37500;p37"/>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1" name="Google Shape;37501;p37"/>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2" name="Google Shape;37502;p37"/>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3" name="Google Shape;37503;p37"/>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4" name="Google Shape;37504;p37"/>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5" name="Google Shape;37505;p37"/>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6" name="Google Shape;37506;p37"/>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7" name="Google Shape;37507;p37"/>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8" name="Google Shape;37508;p37"/>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9" name="Google Shape;37509;p37"/>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0" name="Google Shape;37510;p37"/>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1" name="Google Shape;37511;p37"/>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2" name="Google Shape;37512;p37"/>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3" name="Google Shape;37513;p37"/>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4" name="Google Shape;37514;p37"/>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5" name="Google Shape;37515;p37"/>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6" name="Google Shape;37516;p37"/>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7" name="Google Shape;37517;p37"/>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8" name="Google Shape;37518;p37"/>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9" name="Google Shape;37519;p37"/>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0" name="Google Shape;37520;p37"/>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1" name="Google Shape;37521;p37"/>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2" name="Google Shape;37522;p37"/>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3" name="Google Shape;37523;p37"/>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4" name="Google Shape;37524;p37"/>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5" name="Google Shape;37525;p37"/>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6" name="Google Shape;37526;p37"/>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7" name="Google Shape;37527;p37"/>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8" name="Google Shape;37528;p37"/>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9" name="Google Shape;37529;p37"/>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0" name="Google Shape;37530;p37"/>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1" name="Google Shape;37531;p37"/>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2" name="Google Shape;37532;p37"/>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3" name="Google Shape;37533;p37"/>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4" name="Google Shape;37534;p37"/>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5" name="Google Shape;37535;p37"/>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6" name="Google Shape;37536;p37"/>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7" name="Google Shape;37537;p37"/>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8" name="Google Shape;37538;p37"/>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9" name="Google Shape;37539;p37"/>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0" name="Google Shape;37540;p37"/>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1" name="Google Shape;37541;p37"/>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2" name="Google Shape;37542;p37"/>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3" name="Google Shape;37543;p37"/>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4" name="Google Shape;37544;p37"/>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5" name="Google Shape;37545;p37"/>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6" name="Google Shape;37546;p37"/>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7" name="Google Shape;37547;p37"/>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8" name="Google Shape;37548;p37"/>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9" name="Google Shape;37549;p37"/>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0" name="Google Shape;37550;p37"/>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1" name="Google Shape;37551;p37"/>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2" name="Google Shape;37552;p37"/>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3" name="Google Shape;37553;p37"/>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4" name="Google Shape;37554;p37"/>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5" name="Google Shape;37555;p37"/>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6" name="Google Shape;37556;p37"/>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7" name="Google Shape;37557;p37"/>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8" name="Google Shape;37558;p37"/>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9" name="Google Shape;37559;p37"/>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0" name="Google Shape;37560;p37"/>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1" name="Google Shape;37561;p37"/>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2" name="Google Shape;37562;p37"/>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3" name="Google Shape;37563;p37"/>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4" name="Google Shape;37564;p37"/>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5" name="Google Shape;37565;p37"/>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6" name="Google Shape;37566;p37"/>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7" name="Google Shape;37567;p37"/>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8" name="Google Shape;37568;p37"/>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9" name="Google Shape;37569;p37"/>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0" name="Google Shape;37570;p37"/>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1" name="Google Shape;37571;p37"/>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2" name="Google Shape;37572;p37"/>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3" name="Google Shape;37573;p37"/>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4" name="Google Shape;37574;p37"/>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5" name="Google Shape;37575;p37"/>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6" name="Google Shape;37576;p37"/>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7" name="Google Shape;37577;p37"/>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8" name="Google Shape;37578;p37"/>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9" name="Google Shape;37579;p37"/>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0" name="Google Shape;37580;p37"/>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1" name="Google Shape;37581;p37"/>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2" name="Google Shape;37582;p37"/>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3" name="Google Shape;37583;p37"/>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4" name="Google Shape;37584;p37"/>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5" name="Google Shape;37585;p37"/>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6" name="Google Shape;37586;p37"/>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7" name="Google Shape;37587;p37"/>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8" name="Google Shape;37588;p37"/>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9" name="Google Shape;37589;p37"/>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0" name="Google Shape;37590;p37"/>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1" name="Google Shape;37591;p37"/>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2" name="Google Shape;37592;p37"/>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3" name="Google Shape;37593;p37"/>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4" name="Google Shape;37594;p37"/>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5" name="Google Shape;37595;p37"/>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6" name="Google Shape;37596;p37"/>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7" name="Google Shape;37597;p37"/>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8" name="Google Shape;37598;p37"/>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9" name="Google Shape;37599;p37"/>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0" name="Google Shape;37600;p37"/>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1" name="Google Shape;37601;p37"/>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2" name="Google Shape;37602;p37"/>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3" name="Google Shape;37603;p37"/>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4" name="Google Shape;37604;p37"/>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5" name="Google Shape;37605;p37"/>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6" name="Google Shape;37606;p37"/>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7" name="Google Shape;37607;p37"/>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8" name="Google Shape;37608;p37"/>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9" name="Google Shape;37609;p37"/>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0" name="Google Shape;37610;p37"/>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1" name="Google Shape;37611;p37"/>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2" name="Google Shape;37612;p37"/>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3" name="Google Shape;37613;p37"/>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4" name="Google Shape;37614;p37"/>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5" name="Google Shape;37615;p37"/>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6" name="Google Shape;37616;p37"/>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7" name="Google Shape;37617;p37"/>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8" name="Google Shape;37618;p37"/>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9" name="Google Shape;37619;p37"/>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0" name="Google Shape;37620;p37"/>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1" name="Google Shape;37621;p37"/>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2" name="Google Shape;37622;p37"/>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3" name="Google Shape;37623;p37"/>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4" name="Google Shape;37624;p37"/>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5" name="Google Shape;37625;p37"/>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6" name="Google Shape;37626;p37"/>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7" name="Google Shape;37627;p37"/>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8" name="Google Shape;37628;p37"/>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9" name="Google Shape;37629;p37"/>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0" name="Google Shape;37630;p37"/>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1" name="Google Shape;37631;p37"/>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2" name="Google Shape;37632;p37"/>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3" name="Google Shape;37633;p37"/>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4" name="Google Shape;37634;p37"/>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5" name="Google Shape;37635;p37"/>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6" name="Google Shape;37636;p37"/>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7" name="Google Shape;37637;p37"/>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8" name="Google Shape;37638;p37"/>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9" name="Google Shape;37639;p37"/>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0" name="Google Shape;37640;p37"/>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1" name="Google Shape;37641;p37"/>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2" name="Google Shape;37642;p37"/>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3" name="Google Shape;37643;p37"/>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4" name="Google Shape;37644;p37"/>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5" name="Google Shape;37645;p37"/>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6" name="Google Shape;37646;p37"/>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7" name="Google Shape;37647;p37"/>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8" name="Google Shape;37648;p37"/>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9" name="Google Shape;37649;p37"/>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0" name="Google Shape;37650;p37"/>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1" name="Google Shape;37651;p37"/>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2" name="Google Shape;37652;p37"/>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3" name="Google Shape;37653;p37"/>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4" name="Google Shape;37654;p37"/>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5" name="Google Shape;37655;p37"/>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6" name="Google Shape;37656;p37"/>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7" name="Google Shape;37657;p37"/>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8" name="Google Shape;37658;p37"/>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9" name="Google Shape;37659;p37"/>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0" name="Google Shape;37660;p37"/>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1" name="Google Shape;37661;p37"/>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2" name="Google Shape;37662;p37"/>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3" name="Google Shape;37663;p37"/>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4" name="Google Shape;37664;p37"/>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5" name="Google Shape;37665;p37"/>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6" name="Google Shape;37666;p37"/>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7" name="Google Shape;37667;p37"/>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8" name="Google Shape;37668;p37"/>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9" name="Google Shape;37669;p37"/>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0" name="Google Shape;37670;p37"/>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1" name="Google Shape;37671;p37"/>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2" name="Google Shape;37672;p37"/>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3" name="Google Shape;37673;p37"/>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4" name="Google Shape;37674;p37"/>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5" name="Google Shape;37675;p37"/>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6" name="Google Shape;37676;p37"/>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7" name="Google Shape;37677;p37"/>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8" name="Google Shape;37678;p37"/>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9" name="Google Shape;37679;p37"/>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0" name="Google Shape;37680;p37"/>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1" name="Google Shape;37681;p37"/>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2" name="Google Shape;37682;p37"/>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3" name="Google Shape;37683;p37"/>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4" name="Google Shape;37684;p37"/>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5" name="Google Shape;37685;p37"/>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6" name="Google Shape;37686;p37"/>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7" name="Google Shape;37687;p37"/>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8" name="Google Shape;37688;p37"/>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9" name="Google Shape;37689;p37"/>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0" name="Google Shape;37690;p37"/>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1" name="Google Shape;37691;p37"/>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2" name="Google Shape;37692;p37"/>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3" name="Google Shape;37693;p37"/>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4" name="Google Shape;37694;p37"/>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5" name="Google Shape;37695;p37"/>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6" name="Google Shape;37696;p37"/>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7" name="Google Shape;37697;p37"/>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8" name="Google Shape;37698;p37"/>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9" name="Google Shape;37699;p37"/>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0" name="Google Shape;37700;p37"/>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1" name="Google Shape;37701;p37"/>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2" name="Google Shape;37702;p37"/>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3" name="Google Shape;37703;p37"/>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4" name="Google Shape;37704;p37"/>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5" name="Google Shape;37705;p37"/>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6" name="Google Shape;37706;p37"/>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7" name="Google Shape;37707;p37"/>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8" name="Google Shape;37708;p37"/>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9" name="Google Shape;37709;p37"/>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0" name="Google Shape;37710;p37"/>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1" name="Google Shape;37711;p37"/>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2" name="Google Shape;37712;p37"/>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3" name="Google Shape;37713;p37"/>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4" name="Google Shape;37714;p37"/>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5" name="Google Shape;37715;p37"/>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6" name="Google Shape;37716;p37"/>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7" name="Google Shape;37717;p37"/>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8" name="Google Shape;37718;p37"/>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9" name="Google Shape;37719;p37"/>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0" name="Google Shape;37720;p37"/>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1" name="Google Shape;37721;p37"/>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2" name="Google Shape;37722;p37"/>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3" name="Google Shape;37723;p37"/>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4" name="Google Shape;37724;p37"/>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5" name="Google Shape;37725;p37"/>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6" name="Google Shape;37726;p37"/>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7" name="Google Shape;37727;p37"/>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8" name="Google Shape;37728;p37"/>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9" name="Google Shape;37729;p37"/>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0" name="Google Shape;37730;p37"/>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1" name="Google Shape;37731;p37"/>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2" name="Google Shape;37732;p37"/>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3" name="Google Shape;37733;p37"/>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4" name="Google Shape;37734;p37"/>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5" name="Google Shape;37735;p37"/>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6" name="Google Shape;37736;p37"/>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7" name="Google Shape;37737;p37"/>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8" name="Google Shape;37738;p37"/>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9" name="Google Shape;37739;p37"/>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0" name="Google Shape;37740;p37"/>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1" name="Google Shape;37741;p37"/>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2" name="Google Shape;37742;p37"/>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3" name="Google Shape;37743;p37"/>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4" name="Google Shape;37744;p37"/>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5" name="Google Shape;37745;p37"/>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6" name="Google Shape;37746;p37"/>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7" name="Google Shape;37747;p37"/>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8" name="Google Shape;37748;p37"/>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9" name="Google Shape;37749;p37"/>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0" name="Google Shape;37750;p37"/>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1" name="Google Shape;37751;p37"/>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2" name="Google Shape;37752;p37"/>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3" name="Google Shape;37753;p37"/>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4" name="Google Shape;37754;p37"/>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5" name="Google Shape;37755;p37"/>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6" name="Google Shape;37756;p37"/>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7" name="Google Shape;37757;p37"/>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8" name="Google Shape;37758;p37"/>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9" name="Google Shape;37759;p37"/>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0" name="Google Shape;37760;p37"/>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1" name="Google Shape;37761;p37"/>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2" name="Google Shape;37762;p37"/>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3" name="Google Shape;37763;p37"/>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4" name="Google Shape;37764;p37"/>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5" name="Google Shape;37765;p37"/>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6" name="Google Shape;37766;p37"/>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7" name="Google Shape;37767;p37"/>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8" name="Google Shape;37768;p37"/>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9" name="Google Shape;37769;p37"/>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0" name="Google Shape;37770;p37"/>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1" name="Google Shape;37771;p37"/>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2" name="Google Shape;37772;p37"/>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3" name="Google Shape;37773;p37"/>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4" name="Google Shape;37774;p37"/>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5" name="Google Shape;37775;p37"/>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6" name="Google Shape;37776;p37"/>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7" name="Google Shape;37777;p37"/>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8" name="Google Shape;37778;p37"/>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9" name="Google Shape;37779;p37"/>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0" name="Google Shape;37780;p37"/>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1" name="Google Shape;37781;p37"/>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2" name="Google Shape;37782;p37"/>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3" name="Google Shape;37783;p37"/>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4" name="Google Shape;37784;p37"/>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5" name="Google Shape;37785;p37"/>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6" name="Google Shape;37786;p37"/>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7" name="Google Shape;37787;p37"/>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8" name="Google Shape;37788;p37"/>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9" name="Google Shape;37789;p37"/>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0" name="Google Shape;37790;p37"/>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1" name="Google Shape;37791;p37"/>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2" name="Google Shape;37792;p37"/>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3" name="Google Shape;37793;p37"/>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4" name="Google Shape;37794;p37"/>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5" name="Google Shape;37795;p37"/>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6" name="Google Shape;37796;p37"/>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7" name="Google Shape;37797;p37"/>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8" name="Google Shape;37798;p37"/>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9" name="Google Shape;37799;p37"/>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0" name="Google Shape;37800;p37"/>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1" name="Google Shape;37801;p37"/>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2" name="Google Shape;37802;p37"/>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3" name="Google Shape;37803;p37"/>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4" name="Google Shape;37804;p37"/>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5" name="Google Shape;37805;p37"/>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6" name="Google Shape;37806;p37"/>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7" name="Google Shape;37807;p37"/>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8" name="Google Shape;37808;p37"/>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9" name="Google Shape;37809;p37"/>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0" name="Google Shape;37810;p37"/>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1" name="Google Shape;37811;p37"/>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2" name="Google Shape;37812;p37"/>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3" name="Google Shape;37813;p37"/>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4" name="Google Shape;37814;p37"/>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5" name="Google Shape;37815;p37"/>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6" name="Google Shape;37816;p37"/>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7" name="Google Shape;37817;p37"/>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8" name="Google Shape;37818;p37"/>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9" name="Google Shape;37819;p37"/>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0" name="Google Shape;37820;p37"/>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1" name="Google Shape;37821;p37"/>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2" name="Google Shape;37822;p37"/>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3" name="Google Shape;37823;p37"/>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4" name="Google Shape;37824;p37"/>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5" name="Google Shape;37825;p37"/>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6" name="Google Shape;37826;p37"/>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7" name="Google Shape;37827;p37"/>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8" name="Google Shape;37828;p37"/>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9" name="Google Shape;37829;p37"/>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0" name="Google Shape;37830;p37"/>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1" name="Google Shape;37831;p37"/>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2" name="Google Shape;37832;p37"/>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3" name="Google Shape;37833;p37"/>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4" name="Google Shape;37834;p37"/>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5" name="Google Shape;37835;p37"/>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6" name="Google Shape;37836;p37"/>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7" name="Google Shape;37837;p37"/>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8" name="Google Shape;37838;p37"/>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9" name="Google Shape;37839;p37"/>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0" name="Google Shape;37840;p37"/>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1" name="Google Shape;37841;p37"/>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2" name="Google Shape;37842;p37"/>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3" name="Google Shape;37843;p37"/>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4" name="Google Shape;37844;p37"/>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5" name="Google Shape;37845;p37"/>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6" name="Google Shape;37846;p37"/>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7" name="Google Shape;37847;p37"/>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8" name="Google Shape;37848;p37"/>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9" name="Google Shape;37849;p37"/>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0" name="Google Shape;37850;p37"/>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1" name="Google Shape;37851;p37"/>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2" name="Google Shape;37852;p37"/>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3" name="Google Shape;37853;p37"/>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4" name="Google Shape;37854;p37"/>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5" name="Google Shape;37855;p37"/>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6" name="Google Shape;37856;p37"/>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7" name="Google Shape;37857;p37"/>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8" name="Google Shape;37858;p37"/>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9" name="Google Shape;37859;p37"/>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0" name="Google Shape;37860;p37"/>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1" name="Google Shape;37861;p37"/>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2" name="Google Shape;37862;p37"/>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3" name="Google Shape;37863;p37"/>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4" name="Google Shape;37864;p37"/>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5" name="Google Shape;37865;p37"/>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6" name="Google Shape;37866;p37"/>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7" name="Google Shape;37867;p37"/>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8" name="Google Shape;37868;p37"/>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9" name="Google Shape;37869;p37"/>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0" name="Google Shape;37870;p37"/>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1" name="Google Shape;37871;p37"/>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2" name="Google Shape;37872;p37"/>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3" name="Google Shape;37873;p37"/>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4" name="Google Shape;37874;p37"/>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5" name="Google Shape;37875;p37"/>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6" name="Google Shape;37876;p37"/>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7" name="Google Shape;37877;p37"/>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8" name="Google Shape;37878;p37"/>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9" name="Google Shape;37879;p37"/>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0" name="Google Shape;37880;p37"/>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1" name="Google Shape;37881;p37"/>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2" name="Google Shape;37882;p37"/>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3" name="Google Shape;37883;p37"/>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4" name="Google Shape;37884;p37"/>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5" name="Google Shape;37885;p37"/>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6" name="Google Shape;37886;p37"/>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7" name="Google Shape;37887;p37"/>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8" name="Google Shape;37888;p37"/>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9" name="Google Shape;37889;p37"/>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0" name="Google Shape;37890;p37"/>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1" name="Google Shape;37891;p37"/>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2" name="Google Shape;37892;p37"/>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3" name="Google Shape;37893;p37"/>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4" name="Google Shape;37894;p37"/>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5" name="Google Shape;37895;p37"/>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6" name="Google Shape;37896;p37"/>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7" name="Google Shape;37897;p37"/>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8" name="Google Shape;37898;p37"/>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9" name="Google Shape;37899;p37"/>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0" name="Google Shape;37900;p37"/>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1" name="Google Shape;37901;p37"/>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2" name="Google Shape;37902;p37"/>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3" name="Google Shape;37903;p37"/>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4" name="Google Shape;37904;p37"/>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5" name="Google Shape;37905;p37"/>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6" name="Google Shape;37906;p37"/>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7" name="Google Shape;37907;p37"/>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8" name="Google Shape;37908;p37"/>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9" name="Google Shape;37909;p37"/>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0" name="Google Shape;37910;p37"/>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1" name="Google Shape;37911;p37"/>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2" name="Google Shape;37912;p37"/>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3" name="Google Shape;37913;p37"/>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4" name="Google Shape;37914;p37"/>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5" name="Google Shape;37915;p37"/>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6" name="Google Shape;37916;p37"/>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7" name="Google Shape;37917;p37"/>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8" name="Google Shape;37918;p37"/>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9" name="Google Shape;37919;p37"/>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0" name="Google Shape;37920;p37"/>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1" name="Google Shape;37921;p37"/>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2" name="Google Shape;37922;p37"/>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3" name="Google Shape;37923;p37"/>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4" name="Google Shape;37924;p37"/>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5" name="Google Shape;37925;p37"/>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6" name="Google Shape;37926;p37"/>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7" name="Google Shape;37927;p37"/>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8" name="Google Shape;37928;p37"/>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9" name="Google Shape;37929;p37"/>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0" name="Google Shape;37930;p37"/>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1" name="Google Shape;37931;p37"/>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2" name="Google Shape;37932;p37"/>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3" name="Google Shape;37933;p37"/>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4" name="Google Shape;37934;p37"/>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5" name="Google Shape;37935;p37"/>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6" name="Google Shape;37936;p37"/>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7" name="Google Shape;37937;p37"/>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8" name="Google Shape;37938;p37"/>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9" name="Google Shape;37939;p37"/>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0" name="Google Shape;37940;p37"/>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1" name="Google Shape;37941;p37"/>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2" name="Google Shape;37942;p37"/>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3" name="Google Shape;37943;p37"/>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4" name="Google Shape;37944;p37"/>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5" name="Google Shape;37945;p37"/>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6" name="Google Shape;37946;p37"/>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7" name="Google Shape;37947;p37"/>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8" name="Google Shape;37948;p37"/>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9" name="Google Shape;37949;p37"/>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50" name="Google Shape;37950;p37"/>
          <p:cNvSpPr/>
          <p:nvPr/>
        </p:nvSpPr>
        <p:spPr>
          <a:xfrm>
            <a:off x="0" y="297300"/>
            <a:ext cx="9144300" cy="4552200"/>
          </a:xfrm>
          <a:prstGeom prst="roundRect">
            <a:avLst>
              <a:gd name="adj"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1" name="Google Shape;37951;p37"/>
          <p:cNvSpPr txBox="1">
            <a:spLocks noGrp="1"/>
          </p:cNvSpPr>
          <p:nvPr>
            <p:ph type="title"/>
          </p:nvPr>
        </p:nvSpPr>
        <p:spPr>
          <a:xfrm>
            <a:off x="725950" y="1180250"/>
            <a:ext cx="3998100" cy="702600"/>
          </a:xfrm>
          <a:prstGeom prst="rect">
            <a:avLst/>
          </a:prstGeom>
        </p:spPr>
        <p:txBody>
          <a:bodyPr spcFirstLastPara="1" wrap="square" lIns="91425" tIns="91425" rIns="91425" bIns="91425" anchor="t" anchorCtr="0">
            <a:noAutofit/>
          </a:bodyPr>
          <a:lstStyle>
            <a:lvl1pPr lvl="0" algn="l" rtl="0">
              <a:lnSpc>
                <a:spcPct val="100000"/>
              </a:lnSpc>
              <a:spcBef>
                <a:spcPts val="0"/>
              </a:spcBef>
              <a:spcAft>
                <a:spcPts val="0"/>
              </a:spcAft>
              <a:buNone/>
              <a:defRPr/>
            </a:lvl1pPr>
            <a:lvl2pPr lvl="1" algn="l" rtl="0">
              <a:lnSpc>
                <a:spcPct val="100000"/>
              </a:lnSpc>
              <a:spcBef>
                <a:spcPts val="0"/>
              </a:spcBef>
              <a:spcAft>
                <a:spcPts val="0"/>
              </a:spcAft>
              <a:buNone/>
              <a:defRPr/>
            </a:lvl2pPr>
            <a:lvl3pPr lvl="2" algn="l" rtl="0">
              <a:lnSpc>
                <a:spcPct val="100000"/>
              </a:lnSpc>
              <a:spcBef>
                <a:spcPts val="0"/>
              </a:spcBef>
              <a:spcAft>
                <a:spcPts val="0"/>
              </a:spcAft>
              <a:buNone/>
              <a:defRPr/>
            </a:lvl3pPr>
            <a:lvl4pPr lvl="3" algn="l" rtl="0">
              <a:lnSpc>
                <a:spcPct val="100000"/>
              </a:lnSpc>
              <a:spcBef>
                <a:spcPts val="0"/>
              </a:spcBef>
              <a:spcAft>
                <a:spcPts val="0"/>
              </a:spcAft>
              <a:buNone/>
              <a:defRPr/>
            </a:lvl4pPr>
            <a:lvl5pPr lvl="4" algn="l" rtl="0">
              <a:lnSpc>
                <a:spcPct val="100000"/>
              </a:lnSpc>
              <a:spcBef>
                <a:spcPts val="0"/>
              </a:spcBef>
              <a:spcAft>
                <a:spcPts val="0"/>
              </a:spcAft>
              <a:buNone/>
              <a:defRPr/>
            </a:lvl5pPr>
            <a:lvl6pPr lvl="5" algn="l" rtl="0">
              <a:lnSpc>
                <a:spcPct val="100000"/>
              </a:lnSpc>
              <a:spcBef>
                <a:spcPts val="0"/>
              </a:spcBef>
              <a:spcAft>
                <a:spcPts val="0"/>
              </a:spcAft>
              <a:buNone/>
              <a:defRPr/>
            </a:lvl6pPr>
            <a:lvl7pPr lvl="6" algn="l" rtl="0">
              <a:lnSpc>
                <a:spcPct val="100000"/>
              </a:lnSpc>
              <a:spcBef>
                <a:spcPts val="0"/>
              </a:spcBef>
              <a:spcAft>
                <a:spcPts val="0"/>
              </a:spcAft>
              <a:buNone/>
              <a:defRPr/>
            </a:lvl7pPr>
            <a:lvl8pPr lvl="7" algn="l" rtl="0">
              <a:lnSpc>
                <a:spcPct val="100000"/>
              </a:lnSpc>
              <a:spcBef>
                <a:spcPts val="0"/>
              </a:spcBef>
              <a:spcAft>
                <a:spcPts val="0"/>
              </a:spcAft>
              <a:buNone/>
              <a:defRPr/>
            </a:lvl8pPr>
            <a:lvl9pPr lvl="8" algn="l" rtl="0">
              <a:lnSpc>
                <a:spcPct val="100000"/>
              </a:lnSpc>
              <a:spcBef>
                <a:spcPts val="0"/>
              </a:spcBef>
              <a:spcAft>
                <a:spcPts val="0"/>
              </a:spcAft>
              <a:buNone/>
              <a:defRPr/>
            </a:lvl9pPr>
          </a:lstStyle>
          <a:p>
            <a:endParaRPr/>
          </a:p>
        </p:txBody>
      </p:sp>
      <p:sp>
        <p:nvSpPr>
          <p:cNvPr id="37952" name="Google Shape;37952;p37"/>
          <p:cNvSpPr txBox="1">
            <a:spLocks noGrp="1"/>
          </p:cNvSpPr>
          <p:nvPr>
            <p:ph type="subTitle" idx="1"/>
          </p:nvPr>
        </p:nvSpPr>
        <p:spPr>
          <a:xfrm>
            <a:off x="713225" y="1993650"/>
            <a:ext cx="4011300" cy="22077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grpSp>
        <p:nvGrpSpPr>
          <p:cNvPr id="37953" name="Google Shape;37953;p37"/>
          <p:cNvGrpSpPr/>
          <p:nvPr/>
        </p:nvGrpSpPr>
        <p:grpSpPr>
          <a:xfrm>
            <a:off x="275286" y="157317"/>
            <a:ext cx="1282770" cy="1174251"/>
            <a:chOff x="275286" y="157317"/>
            <a:chExt cx="1282770" cy="1174251"/>
          </a:xfrm>
        </p:grpSpPr>
        <p:grpSp>
          <p:nvGrpSpPr>
            <p:cNvPr id="37954" name="Google Shape;37954;p37"/>
            <p:cNvGrpSpPr/>
            <p:nvPr/>
          </p:nvGrpSpPr>
          <p:grpSpPr>
            <a:xfrm rot="-2852408">
              <a:off x="515728" y="330998"/>
              <a:ext cx="394996" cy="416980"/>
              <a:chOff x="2193097" y="745802"/>
              <a:chExt cx="104549" cy="110368"/>
            </a:xfrm>
          </p:grpSpPr>
          <p:sp>
            <p:nvSpPr>
              <p:cNvPr id="37955" name="Google Shape;37955;p37"/>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6" name="Google Shape;37956;p37"/>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7" name="Google Shape;37957;p37"/>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8" name="Google Shape;37958;p37"/>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9" name="Google Shape;37959;p37"/>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0" name="Google Shape;37960;p37"/>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1" name="Google Shape;37961;p37"/>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2" name="Google Shape;37962;p37"/>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3" name="Google Shape;37963;p37"/>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4" name="Google Shape;37964;p37"/>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5" name="Google Shape;37965;p37"/>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6" name="Google Shape;37966;p37"/>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7" name="Google Shape;37967;p37"/>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8" name="Google Shape;37968;p37"/>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69" name="Google Shape;37969;p37"/>
            <p:cNvGrpSpPr/>
            <p:nvPr/>
          </p:nvGrpSpPr>
          <p:grpSpPr>
            <a:xfrm rot="-2852382">
              <a:off x="1218835" y="217042"/>
              <a:ext cx="283466" cy="275994"/>
              <a:chOff x="2070280" y="1284575"/>
              <a:chExt cx="56090" cy="54611"/>
            </a:xfrm>
          </p:grpSpPr>
          <p:sp>
            <p:nvSpPr>
              <p:cNvPr id="37970" name="Google Shape;37970;p37"/>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1" name="Google Shape;37971;p37"/>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2" name="Google Shape;37972;p37"/>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3" name="Google Shape;37973;p37"/>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4" name="Google Shape;37974;p37"/>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5" name="Google Shape;37975;p37"/>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6" name="Google Shape;37976;p37"/>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7" name="Google Shape;37977;p37"/>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8" name="Google Shape;37978;p37"/>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9" name="Google Shape;37979;p37"/>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0" name="Google Shape;37980;p37"/>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1" name="Google Shape;37981;p37"/>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2" name="Google Shape;37982;p37"/>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3" name="Google Shape;37983;p37"/>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84" name="Google Shape;37984;p37"/>
            <p:cNvGrpSpPr/>
            <p:nvPr/>
          </p:nvGrpSpPr>
          <p:grpSpPr>
            <a:xfrm rot="-2852510">
              <a:off x="308000" y="1134436"/>
              <a:ext cx="166520" cy="162030"/>
              <a:chOff x="2070280" y="1284575"/>
              <a:chExt cx="56090" cy="54611"/>
            </a:xfrm>
          </p:grpSpPr>
          <p:sp>
            <p:nvSpPr>
              <p:cNvPr id="37985" name="Google Shape;37985;p37"/>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6" name="Google Shape;37986;p37"/>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7" name="Google Shape;37987;p37"/>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8" name="Google Shape;37988;p37"/>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9" name="Google Shape;37989;p37"/>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0" name="Google Shape;37990;p37"/>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1" name="Google Shape;37991;p37"/>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2" name="Google Shape;37992;p37"/>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3" name="Google Shape;37993;p37"/>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4" name="Google Shape;37994;p37"/>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5" name="Google Shape;37995;p37"/>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6" name="Google Shape;37996;p37"/>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7" name="Google Shape;37997;p37"/>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8" name="Google Shape;37998;p37"/>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999" name="Google Shape;37999;p37"/>
          <p:cNvGrpSpPr/>
          <p:nvPr/>
        </p:nvGrpSpPr>
        <p:grpSpPr>
          <a:xfrm>
            <a:off x="7994136" y="3850463"/>
            <a:ext cx="980528" cy="1153423"/>
            <a:chOff x="7994136" y="3850463"/>
            <a:chExt cx="980528" cy="1153423"/>
          </a:xfrm>
        </p:grpSpPr>
        <p:grpSp>
          <p:nvGrpSpPr>
            <p:cNvPr id="38000" name="Google Shape;38000;p37"/>
            <p:cNvGrpSpPr/>
            <p:nvPr/>
          </p:nvGrpSpPr>
          <p:grpSpPr>
            <a:xfrm rot="-2852408">
              <a:off x="8490028" y="3928423"/>
              <a:ext cx="394996" cy="416980"/>
              <a:chOff x="2193097" y="745802"/>
              <a:chExt cx="104549" cy="110368"/>
            </a:xfrm>
          </p:grpSpPr>
          <p:sp>
            <p:nvSpPr>
              <p:cNvPr id="38001" name="Google Shape;38001;p37"/>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2" name="Google Shape;38002;p37"/>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3" name="Google Shape;38003;p37"/>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4" name="Google Shape;38004;p37"/>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5" name="Google Shape;38005;p37"/>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6" name="Google Shape;38006;p37"/>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7" name="Google Shape;38007;p37"/>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8" name="Google Shape;38008;p37"/>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9" name="Google Shape;38009;p37"/>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0" name="Google Shape;38010;p37"/>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1" name="Google Shape;38011;p37"/>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2" name="Google Shape;38012;p37"/>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3" name="Google Shape;38013;p37"/>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4" name="Google Shape;38014;p37"/>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15" name="Google Shape;38015;p37"/>
            <p:cNvGrpSpPr/>
            <p:nvPr/>
          </p:nvGrpSpPr>
          <p:grpSpPr>
            <a:xfrm rot="-2852382">
              <a:off x="8076835" y="4668167"/>
              <a:ext cx="283466" cy="275994"/>
              <a:chOff x="2070280" y="1284575"/>
              <a:chExt cx="56090" cy="54611"/>
            </a:xfrm>
          </p:grpSpPr>
          <p:sp>
            <p:nvSpPr>
              <p:cNvPr id="38016" name="Google Shape;38016;p37"/>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7" name="Google Shape;38017;p37"/>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8" name="Google Shape;38018;p37"/>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9" name="Google Shape;38019;p37"/>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0" name="Google Shape;38020;p37"/>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1" name="Google Shape;38021;p37"/>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2" name="Google Shape;38022;p37"/>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3" name="Google Shape;38023;p37"/>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4" name="Google Shape;38024;p37"/>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5" name="Google Shape;38025;p37"/>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6" name="Google Shape;38026;p37"/>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7" name="Google Shape;38027;p37"/>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8" name="Google Shape;38028;p37"/>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9" name="Google Shape;38029;p37"/>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30" name="Google Shape;38030;p37"/>
            <p:cNvGrpSpPr/>
            <p:nvPr/>
          </p:nvGrpSpPr>
          <p:grpSpPr>
            <a:xfrm rot="-2852510">
              <a:off x="8026850" y="4196836"/>
              <a:ext cx="166520" cy="162030"/>
              <a:chOff x="2070280" y="1284575"/>
              <a:chExt cx="56090" cy="54611"/>
            </a:xfrm>
          </p:grpSpPr>
          <p:sp>
            <p:nvSpPr>
              <p:cNvPr id="38031" name="Google Shape;38031;p37"/>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2" name="Google Shape;38032;p37"/>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3" name="Google Shape;38033;p37"/>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4" name="Google Shape;38034;p37"/>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5" name="Google Shape;38035;p37"/>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6" name="Google Shape;38036;p37"/>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7" name="Google Shape;38037;p37"/>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8" name="Google Shape;38038;p37"/>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9" name="Google Shape;38039;p37"/>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0" name="Google Shape;38040;p37"/>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1" name="Google Shape;38041;p37"/>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2" name="Google Shape;38042;p37"/>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3" name="Google Shape;38043;p37"/>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4" name="Google Shape;38044;p37"/>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8">
  <p:cSld name="CUSTOM_16_1_1_1">
    <p:spTree>
      <p:nvGrpSpPr>
        <p:cNvPr id="1" name="Shape 38045"/>
        <p:cNvGrpSpPr/>
        <p:nvPr/>
      </p:nvGrpSpPr>
      <p:grpSpPr>
        <a:xfrm>
          <a:off x="0" y="0"/>
          <a:ext cx="0" cy="0"/>
          <a:chOff x="0" y="0"/>
          <a:chExt cx="0" cy="0"/>
        </a:xfrm>
      </p:grpSpPr>
      <p:grpSp>
        <p:nvGrpSpPr>
          <p:cNvPr id="38046" name="Google Shape;38046;p38"/>
          <p:cNvGrpSpPr/>
          <p:nvPr/>
        </p:nvGrpSpPr>
        <p:grpSpPr>
          <a:xfrm>
            <a:off x="63" y="-19"/>
            <a:ext cx="9144038" cy="5143491"/>
            <a:chOff x="3450750" y="2336425"/>
            <a:chExt cx="2076350" cy="1165875"/>
          </a:xfrm>
        </p:grpSpPr>
        <p:sp>
          <p:nvSpPr>
            <p:cNvPr id="38047" name="Google Shape;38047;p38"/>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8" name="Google Shape;38048;p38"/>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9" name="Google Shape;38049;p38"/>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0" name="Google Shape;38050;p38"/>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1" name="Google Shape;38051;p38"/>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2" name="Google Shape;38052;p38"/>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3" name="Google Shape;38053;p38"/>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4" name="Google Shape;38054;p38"/>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5" name="Google Shape;38055;p38"/>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6" name="Google Shape;38056;p38"/>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7" name="Google Shape;38057;p38"/>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8" name="Google Shape;38058;p38"/>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9" name="Google Shape;38059;p38"/>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0" name="Google Shape;38060;p38"/>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1" name="Google Shape;38061;p38"/>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2" name="Google Shape;38062;p38"/>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3" name="Google Shape;38063;p38"/>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4" name="Google Shape;38064;p38"/>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5" name="Google Shape;38065;p38"/>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6" name="Google Shape;38066;p38"/>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7" name="Google Shape;38067;p38"/>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8" name="Google Shape;38068;p38"/>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9" name="Google Shape;38069;p38"/>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0" name="Google Shape;38070;p38"/>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1" name="Google Shape;38071;p38"/>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2" name="Google Shape;38072;p38"/>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3" name="Google Shape;38073;p38"/>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4" name="Google Shape;38074;p38"/>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5" name="Google Shape;38075;p38"/>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6" name="Google Shape;38076;p38"/>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7" name="Google Shape;38077;p38"/>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8" name="Google Shape;38078;p38"/>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9" name="Google Shape;38079;p38"/>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0" name="Google Shape;38080;p38"/>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1" name="Google Shape;38081;p38"/>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2" name="Google Shape;38082;p38"/>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3" name="Google Shape;38083;p38"/>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4" name="Google Shape;38084;p38"/>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5" name="Google Shape;38085;p38"/>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6" name="Google Shape;38086;p38"/>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7" name="Google Shape;38087;p38"/>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8" name="Google Shape;38088;p38"/>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9" name="Google Shape;38089;p38"/>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0" name="Google Shape;38090;p38"/>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1" name="Google Shape;38091;p38"/>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2" name="Google Shape;38092;p38"/>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3" name="Google Shape;38093;p38"/>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4" name="Google Shape;38094;p38"/>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5" name="Google Shape;38095;p38"/>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6" name="Google Shape;38096;p38"/>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7" name="Google Shape;38097;p38"/>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8" name="Google Shape;38098;p38"/>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9" name="Google Shape;38099;p38"/>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0" name="Google Shape;38100;p38"/>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1" name="Google Shape;38101;p38"/>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2" name="Google Shape;38102;p38"/>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3" name="Google Shape;38103;p38"/>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4" name="Google Shape;38104;p38"/>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5" name="Google Shape;38105;p38"/>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6" name="Google Shape;38106;p38"/>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7" name="Google Shape;38107;p38"/>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8" name="Google Shape;38108;p38"/>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9" name="Google Shape;38109;p38"/>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0" name="Google Shape;38110;p38"/>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1" name="Google Shape;38111;p38"/>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2" name="Google Shape;38112;p38"/>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3" name="Google Shape;38113;p38"/>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4" name="Google Shape;38114;p38"/>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5" name="Google Shape;38115;p38"/>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6" name="Google Shape;38116;p38"/>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7" name="Google Shape;38117;p38"/>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8" name="Google Shape;38118;p38"/>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9" name="Google Shape;38119;p38"/>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0" name="Google Shape;38120;p38"/>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1" name="Google Shape;38121;p38"/>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2" name="Google Shape;38122;p38"/>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3" name="Google Shape;38123;p38"/>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4" name="Google Shape;38124;p38"/>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5" name="Google Shape;38125;p38"/>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6" name="Google Shape;38126;p38"/>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7" name="Google Shape;38127;p38"/>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8" name="Google Shape;38128;p38"/>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9" name="Google Shape;38129;p38"/>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0" name="Google Shape;38130;p38"/>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1" name="Google Shape;38131;p38"/>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2" name="Google Shape;38132;p38"/>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3" name="Google Shape;38133;p38"/>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4" name="Google Shape;38134;p38"/>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5" name="Google Shape;38135;p38"/>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6" name="Google Shape;38136;p38"/>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7" name="Google Shape;38137;p38"/>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8" name="Google Shape;38138;p38"/>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9" name="Google Shape;38139;p38"/>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0" name="Google Shape;38140;p38"/>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1" name="Google Shape;38141;p38"/>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2" name="Google Shape;38142;p38"/>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3" name="Google Shape;38143;p38"/>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4" name="Google Shape;38144;p38"/>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5" name="Google Shape;38145;p38"/>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6" name="Google Shape;38146;p38"/>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7" name="Google Shape;38147;p38"/>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8" name="Google Shape;38148;p38"/>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9" name="Google Shape;38149;p38"/>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0" name="Google Shape;38150;p38"/>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1" name="Google Shape;38151;p38"/>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2" name="Google Shape;38152;p38"/>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3" name="Google Shape;38153;p38"/>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4" name="Google Shape;38154;p38"/>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5" name="Google Shape;38155;p38"/>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6" name="Google Shape;38156;p38"/>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7" name="Google Shape;38157;p38"/>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8" name="Google Shape;38158;p38"/>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9" name="Google Shape;38159;p38"/>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0" name="Google Shape;38160;p38"/>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1" name="Google Shape;38161;p38"/>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2" name="Google Shape;38162;p38"/>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3" name="Google Shape;38163;p38"/>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4" name="Google Shape;38164;p38"/>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5" name="Google Shape;38165;p38"/>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6" name="Google Shape;38166;p38"/>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7" name="Google Shape;38167;p38"/>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8" name="Google Shape;38168;p38"/>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9" name="Google Shape;38169;p38"/>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0" name="Google Shape;38170;p38"/>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1" name="Google Shape;38171;p38"/>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2" name="Google Shape;38172;p38"/>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3" name="Google Shape;38173;p38"/>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4" name="Google Shape;38174;p38"/>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5" name="Google Shape;38175;p38"/>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6" name="Google Shape;38176;p38"/>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7" name="Google Shape;38177;p38"/>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8" name="Google Shape;38178;p38"/>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9" name="Google Shape;38179;p38"/>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0" name="Google Shape;38180;p38"/>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1" name="Google Shape;38181;p38"/>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2" name="Google Shape;38182;p38"/>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3" name="Google Shape;38183;p38"/>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4" name="Google Shape;38184;p38"/>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5" name="Google Shape;38185;p38"/>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6" name="Google Shape;38186;p38"/>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7" name="Google Shape;38187;p38"/>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8" name="Google Shape;38188;p38"/>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9" name="Google Shape;38189;p38"/>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0" name="Google Shape;38190;p38"/>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1" name="Google Shape;38191;p38"/>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2" name="Google Shape;38192;p38"/>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3" name="Google Shape;38193;p38"/>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4" name="Google Shape;38194;p38"/>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5" name="Google Shape;38195;p38"/>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6" name="Google Shape;38196;p38"/>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7" name="Google Shape;38197;p38"/>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8" name="Google Shape;38198;p38"/>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9" name="Google Shape;38199;p38"/>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0" name="Google Shape;38200;p38"/>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1" name="Google Shape;38201;p38"/>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2" name="Google Shape;38202;p38"/>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3" name="Google Shape;38203;p38"/>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4" name="Google Shape;38204;p38"/>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5" name="Google Shape;38205;p38"/>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6" name="Google Shape;38206;p38"/>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7" name="Google Shape;38207;p38"/>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8" name="Google Shape;38208;p38"/>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9" name="Google Shape;38209;p38"/>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0" name="Google Shape;38210;p38"/>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1" name="Google Shape;38211;p38"/>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2" name="Google Shape;38212;p38"/>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3" name="Google Shape;38213;p38"/>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4" name="Google Shape;38214;p38"/>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5" name="Google Shape;38215;p38"/>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6" name="Google Shape;38216;p38"/>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7" name="Google Shape;38217;p38"/>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8" name="Google Shape;38218;p38"/>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9" name="Google Shape;38219;p38"/>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0" name="Google Shape;38220;p38"/>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1" name="Google Shape;38221;p38"/>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2" name="Google Shape;38222;p38"/>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3" name="Google Shape;38223;p38"/>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4" name="Google Shape;38224;p38"/>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5" name="Google Shape;38225;p38"/>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6" name="Google Shape;38226;p38"/>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7" name="Google Shape;38227;p38"/>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8" name="Google Shape;38228;p38"/>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9" name="Google Shape;38229;p38"/>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0" name="Google Shape;38230;p38"/>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1" name="Google Shape;38231;p38"/>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2" name="Google Shape;38232;p38"/>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3" name="Google Shape;38233;p38"/>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4" name="Google Shape;38234;p38"/>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5" name="Google Shape;38235;p38"/>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6" name="Google Shape;38236;p38"/>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7" name="Google Shape;38237;p38"/>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8" name="Google Shape;38238;p38"/>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9" name="Google Shape;38239;p38"/>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0" name="Google Shape;38240;p38"/>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1" name="Google Shape;38241;p38"/>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2" name="Google Shape;38242;p38"/>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3" name="Google Shape;38243;p38"/>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4" name="Google Shape;38244;p38"/>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5" name="Google Shape;38245;p38"/>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6" name="Google Shape;38246;p38"/>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7" name="Google Shape;38247;p38"/>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8" name="Google Shape;38248;p38"/>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9" name="Google Shape;38249;p38"/>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0" name="Google Shape;38250;p38"/>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1" name="Google Shape;38251;p38"/>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2" name="Google Shape;38252;p38"/>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3" name="Google Shape;38253;p38"/>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4" name="Google Shape;38254;p38"/>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5" name="Google Shape;38255;p38"/>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6" name="Google Shape;38256;p38"/>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7" name="Google Shape;38257;p38"/>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8" name="Google Shape;38258;p38"/>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9" name="Google Shape;38259;p38"/>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0" name="Google Shape;38260;p38"/>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1" name="Google Shape;38261;p38"/>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2" name="Google Shape;38262;p38"/>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3" name="Google Shape;38263;p38"/>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4" name="Google Shape;38264;p38"/>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5" name="Google Shape;38265;p38"/>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6" name="Google Shape;38266;p38"/>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7" name="Google Shape;38267;p38"/>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8" name="Google Shape;38268;p38"/>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9" name="Google Shape;38269;p38"/>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0" name="Google Shape;38270;p38"/>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1" name="Google Shape;38271;p38"/>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2" name="Google Shape;38272;p38"/>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3" name="Google Shape;38273;p38"/>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4" name="Google Shape;38274;p38"/>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5" name="Google Shape;38275;p38"/>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6" name="Google Shape;38276;p38"/>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7" name="Google Shape;38277;p38"/>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8" name="Google Shape;38278;p38"/>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9" name="Google Shape;38279;p38"/>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0" name="Google Shape;38280;p38"/>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1" name="Google Shape;38281;p38"/>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2" name="Google Shape;38282;p38"/>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3" name="Google Shape;38283;p38"/>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4" name="Google Shape;38284;p38"/>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5" name="Google Shape;38285;p38"/>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6" name="Google Shape;38286;p38"/>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7" name="Google Shape;38287;p38"/>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8" name="Google Shape;38288;p38"/>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9" name="Google Shape;38289;p38"/>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0" name="Google Shape;38290;p38"/>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1" name="Google Shape;38291;p38"/>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2" name="Google Shape;38292;p38"/>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3" name="Google Shape;38293;p38"/>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4" name="Google Shape;38294;p38"/>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5" name="Google Shape;38295;p38"/>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6" name="Google Shape;38296;p38"/>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7" name="Google Shape;38297;p38"/>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8" name="Google Shape;38298;p38"/>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9" name="Google Shape;38299;p38"/>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0" name="Google Shape;38300;p38"/>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1" name="Google Shape;38301;p38"/>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2" name="Google Shape;38302;p38"/>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3" name="Google Shape;38303;p38"/>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4" name="Google Shape;38304;p38"/>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5" name="Google Shape;38305;p38"/>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6" name="Google Shape;38306;p38"/>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7" name="Google Shape;38307;p38"/>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8" name="Google Shape;38308;p38"/>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9" name="Google Shape;38309;p38"/>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0" name="Google Shape;38310;p38"/>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1" name="Google Shape;38311;p38"/>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2" name="Google Shape;38312;p38"/>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3" name="Google Shape;38313;p38"/>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4" name="Google Shape;38314;p38"/>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5" name="Google Shape;38315;p38"/>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6" name="Google Shape;38316;p38"/>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7" name="Google Shape;38317;p38"/>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8" name="Google Shape;38318;p38"/>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9" name="Google Shape;38319;p38"/>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0" name="Google Shape;38320;p38"/>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1" name="Google Shape;38321;p38"/>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2" name="Google Shape;38322;p38"/>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3" name="Google Shape;38323;p38"/>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4" name="Google Shape;38324;p38"/>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5" name="Google Shape;38325;p38"/>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6" name="Google Shape;38326;p38"/>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7" name="Google Shape;38327;p38"/>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8" name="Google Shape;38328;p38"/>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9" name="Google Shape;38329;p38"/>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0" name="Google Shape;38330;p38"/>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1" name="Google Shape;38331;p38"/>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2" name="Google Shape;38332;p38"/>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3" name="Google Shape;38333;p38"/>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4" name="Google Shape;38334;p38"/>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5" name="Google Shape;38335;p38"/>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6" name="Google Shape;38336;p38"/>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7" name="Google Shape;38337;p38"/>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8" name="Google Shape;38338;p38"/>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9" name="Google Shape;38339;p38"/>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0" name="Google Shape;38340;p38"/>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1" name="Google Shape;38341;p38"/>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2" name="Google Shape;38342;p38"/>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3" name="Google Shape;38343;p38"/>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4" name="Google Shape;38344;p38"/>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5" name="Google Shape;38345;p38"/>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6" name="Google Shape;38346;p38"/>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7" name="Google Shape;38347;p38"/>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8" name="Google Shape;38348;p38"/>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9" name="Google Shape;38349;p38"/>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0" name="Google Shape;38350;p38"/>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1" name="Google Shape;38351;p38"/>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2" name="Google Shape;38352;p38"/>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3" name="Google Shape;38353;p38"/>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4" name="Google Shape;38354;p38"/>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5" name="Google Shape;38355;p38"/>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6" name="Google Shape;38356;p38"/>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7" name="Google Shape;38357;p38"/>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8" name="Google Shape;38358;p38"/>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9" name="Google Shape;38359;p38"/>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0" name="Google Shape;38360;p38"/>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1" name="Google Shape;38361;p38"/>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2" name="Google Shape;38362;p38"/>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3" name="Google Shape;38363;p38"/>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4" name="Google Shape;38364;p38"/>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5" name="Google Shape;38365;p38"/>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6" name="Google Shape;38366;p38"/>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7" name="Google Shape;38367;p38"/>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8" name="Google Shape;38368;p38"/>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9" name="Google Shape;38369;p38"/>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0" name="Google Shape;38370;p38"/>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1" name="Google Shape;38371;p38"/>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2" name="Google Shape;38372;p38"/>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3" name="Google Shape;38373;p38"/>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4" name="Google Shape;38374;p38"/>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5" name="Google Shape;38375;p38"/>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6" name="Google Shape;38376;p38"/>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7" name="Google Shape;38377;p38"/>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8" name="Google Shape;38378;p38"/>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9" name="Google Shape;38379;p38"/>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0" name="Google Shape;38380;p38"/>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1" name="Google Shape;38381;p38"/>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2" name="Google Shape;38382;p38"/>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3" name="Google Shape;38383;p38"/>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4" name="Google Shape;38384;p38"/>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5" name="Google Shape;38385;p38"/>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6" name="Google Shape;38386;p38"/>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7" name="Google Shape;38387;p38"/>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8" name="Google Shape;38388;p38"/>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9" name="Google Shape;38389;p38"/>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0" name="Google Shape;38390;p38"/>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1" name="Google Shape;38391;p38"/>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2" name="Google Shape;38392;p38"/>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3" name="Google Shape;38393;p38"/>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4" name="Google Shape;38394;p38"/>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5" name="Google Shape;38395;p38"/>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6" name="Google Shape;38396;p38"/>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7" name="Google Shape;38397;p38"/>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8" name="Google Shape;38398;p38"/>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9" name="Google Shape;38399;p38"/>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0" name="Google Shape;38400;p38"/>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1" name="Google Shape;38401;p38"/>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2" name="Google Shape;38402;p38"/>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3" name="Google Shape;38403;p38"/>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4" name="Google Shape;38404;p38"/>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5" name="Google Shape;38405;p38"/>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6" name="Google Shape;38406;p38"/>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7" name="Google Shape;38407;p38"/>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8" name="Google Shape;38408;p38"/>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9" name="Google Shape;38409;p38"/>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0" name="Google Shape;38410;p38"/>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1" name="Google Shape;38411;p38"/>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2" name="Google Shape;38412;p38"/>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3" name="Google Shape;38413;p38"/>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4" name="Google Shape;38414;p38"/>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5" name="Google Shape;38415;p38"/>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6" name="Google Shape;38416;p38"/>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7" name="Google Shape;38417;p38"/>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8" name="Google Shape;38418;p38"/>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9" name="Google Shape;38419;p38"/>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0" name="Google Shape;38420;p38"/>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1" name="Google Shape;38421;p38"/>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2" name="Google Shape;38422;p38"/>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3" name="Google Shape;38423;p38"/>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4" name="Google Shape;38424;p38"/>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5" name="Google Shape;38425;p38"/>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6" name="Google Shape;38426;p38"/>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7" name="Google Shape;38427;p38"/>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8" name="Google Shape;38428;p38"/>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9" name="Google Shape;38429;p38"/>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0" name="Google Shape;38430;p38"/>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1" name="Google Shape;38431;p38"/>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2" name="Google Shape;38432;p38"/>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3" name="Google Shape;38433;p38"/>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4" name="Google Shape;38434;p38"/>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5" name="Google Shape;38435;p38"/>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6" name="Google Shape;38436;p38"/>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7" name="Google Shape;38437;p38"/>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8" name="Google Shape;38438;p38"/>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9" name="Google Shape;38439;p38"/>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0" name="Google Shape;38440;p38"/>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1" name="Google Shape;38441;p38"/>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2" name="Google Shape;38442;p38"/>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3" name="Google Shape;38443;p38"/>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4" name="Google Shape;38444;p38"/>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5" name="Google Shape;38445;p38"/>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6" name="Google Shape;38446;p38"/>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7" name="Google Shape;38447;p38"/>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8" name="Google Shape;38448;p38"/>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9" name="Google Shape;38449;p38"/>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0" name="Google Shape;38450;p38"/>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1" name="Google Shape;38451;p38"/>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2" name="Google Shape;38452;p38"/>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3" name="Google Shape;38453;p38"/>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4" name="Google Shape;38454;p38"/>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5" name="Google Shape;38455;p38"/>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6" name="Google Shape;38456;p38"/>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7" name="Google Shape;38457;p38"/>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8" name="Google Shape;38458;p38"/>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9" name="Google Shape;38459;p38"/>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0" name="Google Shape;38460;p38"/>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1" name="Google Shape;38461;p38"/>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2" name="Google Shape;38462;p38"/>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3" name="Google Shape;38463;p38"/>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4" name="Google Shape;38464;p38"/>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5" name="Google Shape;38465;p38"/>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6" name="Google Shape;38466;p38"/>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7" name="Google Shape;38467;p38"/>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8" name="Google Shape;38468;p38"/>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9" name="Google Shape;38469;p38"/>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0" name="Google Shape;38470;p38"/>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1" name="Google Shape;38471;p38"/>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2" name="Google Shape;38472;p38"/>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3" name="Google Shape;38473;p38"/>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4" name="Google Shape;38474;p38"/>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5" name="Google Shape;38475;p38"/>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6" name="Google Shape;38476;p38"/>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7" name="Google Shape;38477;p38"/>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8" name="Google Shape;38478;p38"/>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9" name="Google Shape;38479;p38"/>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0" name="Google Shape;38480;p38"/>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1" name="Google Shape;38481;p38"/>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2" name="Google Shape;38482;p38"/>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3" name="Google Shape;38483;p38"/>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4" name="Google Shape;38484;p38"/>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5" name="Google Shape;38485;p38"/>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6" name="Google Shape;38486;p38"/>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7" name="Google Shape;38487;p38"/>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8" name="Google Shape;38488;p38"/>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9" name="Google Shape;38489;p38"/>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0" name="Google Shape;38490;p38"/>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1" name="Google Shape;38491;p38"/>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2" name="Google Shape;38492;p38"/>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3" name="Google Shape;38493;p38"/>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4" name="Google Shape;38494;p38"/>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5" name="Google Shape;38495;p38"/>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6" name="Google Shape;38496;p38"/>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7" name="Google Shape;38497;p38"/>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8" name="Google Shape;38498;p38"/>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9" name="Google Shape;38499;p38"/>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0" name="Google Shape;38500;p38"/>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1" name="Google Shape;38501;p38"/>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2" name="Google Shape;38502;p38"/>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3" name="Google Shape;38503;p38"/>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4" name="Google Shape;38504;p38"/>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5" name="Google Shape;38505;p38"/>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6" name="Google Shape;38506;p38"/>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7" name="Google Shape;38507;p38"/>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8" name="Google Shape;38508;p38"/>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9" name="Google Shape;38509;p38"/>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0" name="Google Shape;38510;p38"/>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1" name="Google Shape;38511;p38"/>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2" name="Google Shape;38512;p38"/>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3" name="Google Shape;38513;p38"/>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4" name="Google Shape;38514;p38"/>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5" name="Google Shape;38515;p38"/>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6" name="Google Shape;38516;p38"/>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7" name="Google Shape;38517;p38"/>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8" name="Google Shape;38518;p38"/>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9" name="Google Shape;38519;p38"/>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0" name="Google Shape;38520;p38"/>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1" name="Google Shape;38521;p38"/>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2" name="Google Shape;38522;p38"/>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3" name="Google Shape;38523;p38"/>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4" name="Google Shape;38524;p38"/>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5" name="Google Shape;38525;p38"/>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6" name="Google Shape;38526;p38"/>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7" name="Google Shape;38527;p38"/>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8" name="Google Shape;38528;p38"/>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9" name="Google Shape;38529;p38"/>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0" name="Google Shape;38530;p38"/>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1" name="Google Shape;38531;p38"/>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2" name="Google Shape;38532;p38"/>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3" name="Google Shape;38533;p38"/>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4" name="Google Shape;38534;p38"/>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5" name="Google Shape;38535;p38"/>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6" name="Google Shape;38536;p38"/>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7" name="Google Shape;38537;p38"/>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8" name="Google Shape;38538;p38"/>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9" name="Google Shape;38539;p38"/>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0" name="Google Shape;38540;p38"/>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1" name="Google Shape;38541;p38"/>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2" name="Google Shape;38542;p38"/>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3" name="Google Shape;38543;p38"/>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4" name="Google Shape;38544;p38"/>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5" name="Google Shape;38545;p38"/>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6" name="Google Shape;38546;p38"/>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7" name="Google Shape;38547;p38"/>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8" name="Google Shape;38548;p38"/>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9" name="Google Shape;38549;p38"/>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0" name="Google Shape;38550;p38"/>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1" name="Google Shape;38551;p38"/>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2" name="Google Shape;38552;p38"/>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3" name="Google Shape;38553;p38"/>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4" name="Google Shape;38554;p38"/>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5" name="Google Shape;38555;p38"/>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6" name="Google Shape;38556;p38"/>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7" name="Google Shape;38557;p38"/>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8" name="Google Shape;38558;p38"/>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9" name="Google Shape;38559;p38"/>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0" name="Google Shape;38560;p38"/>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1" name="Google Shape;38561;p38"/>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2" name="Google Shape;38562;p38"/>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3" name="Google Shape;38563;p38"/>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4" name="Google Shape;38564;p38"/>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5" name="Google Shape;38565;p38"/>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6" name="Google Shape;38566;p38"/>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7" name="Google Shape;38567;p38"/>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8" name="Google Shape;38568;p38"/>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9" name="Google Shape;38569;p38"/>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0" name="Google Shape;38570;p38"/>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1" name="Google Shape;38571;p38"/>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2" name="Google Shape;38572;p38"/>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3" name="Google Shape;38573;p38"/>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4" name="Google Shape;38574;p38"/>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5" name="Google Shape;38575;p38"/>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6" name="Google Shape;38576;p38"/>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7" name="Google Shape;38577;p38"/>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8" name="Google Shape;38578;p38"/>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9" name="Google Shape;38579;p38"/>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0" name="Google Shape;38580;p38"/>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1" name="Google Shape;38581;p38"/>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2" name="Google Shape;38582;p38"/>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3" name="Google Shape;38583;p38"/>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4" name="Google Shape;38584;p38"/>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5" name="Google Shape;38585;p38"/>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6" name="Google Shape;38586;p38"/>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7" name="Google Shape;38587;p38"/>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8" name="Google Shape;38588;p38"/>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9" name="Google Shape;38589;p38"/>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0" name="Google Shape;38590;p38"/>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1" name="Google Shape;38591;p38"/>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2" name="Google Shape;38592;p38"/>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3" name="Google Shape;38593;p38"/>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4" name="Google Shape;38594;p38"/>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5" name="Google Shape;38595;p38"/>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6" name="Google Shape;38596;p38"/>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7" name="Google Shape;38597;p38"/>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8" name="Google Shape;38598;p38"/>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9" name="Google Shape;38599;p38"/>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0" name="Google Shape;38600;p38"/>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1" name="Google Shape;38601;p38"/>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2" name="Google Shape;38602;p38"/>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3" name="Google Shape;38603;p38"/>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4" name="Google Shape;38604;p38"/>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5" name="Google Shape;38605;p38"/>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6" name="Google Shape;38606;p38"/>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7" name="Google Shape;38607;p38"/>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8" name="Google Shape;38608;p38"/>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9" name="Google Shape;38609;p38"/>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0" name="Google Shape;38610;p38"/>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1" name="Google Shape;38611;p38"/>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2" name="Google Shape;38612;p38"/>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3" name="Google Shape;38613;p38"/>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4" name="Google Shape;38614;p38"/>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5" name="Google Shape;38615;p38"/>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6" name="Google Shape;38616;p38"/>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7" name="Google Shape;38617;p38"/>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8" name="Google Shape;38618;p38"/>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9" name="Google Shape;38619;p38"/>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0" name="Google Shape;38620;p38"/>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1" name="Google Shape;38621;p38"/>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2" name="Google Shape;38622;p38"/>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3" name="Google Shape;38623;p38"/>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4" name="Google Shape;38624;p38"/>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5" name="Google Shape;38625;p38"/>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6" name="Google Shape;38626;p38"/>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7" name="Google Shape;38627;p38"/>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8" name="Google Shape;38628;p38"/>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9" name="Google Shape;38629;p38"/>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0" name="Google Shape;38630;p38"/>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1" name="Google Shape;38631;p38"/>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2" name="Google Shape;38632;p38"/>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3" name="Google Shape;38633;p38"/>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4" name="Google Shape;38634;p38"/>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5" name="Google Shape;38635;p38"/>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6" name="Google Shape;38636;p38"/>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7" name="Google Shape;38637;p38"/>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8" name="Google Shape;38638;p38"/>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9" name="Google Shape;38639;p38"/>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0" name="Google Shape;38640;p38"/>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1" name="Google Shape;38641;p38"/>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2" name="Google Shape;38642;p38"/>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3" name="Google Shape;38643;p38"/>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4" name="Google Shape;38644;p38"/>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5" name="Google Shape;38645;p38"/>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6" name="Google Shape;38646;p38"/>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7" name="Google Shape;38647;p38"/>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8" name="Google Shape;38648;p38"/>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9" name="Google Shape;38649;p38"/>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0" name="Google Shape;38650;p38"/>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1" name="Google Shape;38651;p38"/>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2" name="Google Shape;38652;p38"/>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3" name="Google Shape;38653;p38"/>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4" name="Google Shape;38654;p38"/>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5" name="Google Shape;38655;p38"/>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6" name="Google Shape;38656;p38"/>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7" name="Google Shape;38657;p38"/>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8" name="Google Shape;38658;p38"/>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9" name="Google Shape;38659;p38"/>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0" name="Google Shape;38660;p38"/>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1" name="Google Shape;38661;p38"/>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2" name="Google Shape;38662;p38"/>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3" name="Google Shape;38663;p38"/>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4" name="Google Shape;38664;p38"/>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5" name="Google Shape;38665;p38"/>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6" name="Google Shape;38666;p38"/>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7" name="Google Shape;38667;p38"/>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8" name="Google Shape;38668;p38"/>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9" name="Google Shape;38669;p38"/>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0" name="Google Shape;38670;p38"/>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1" name="Google Shape;38671;p38"/>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2" name="Google Shape;38672;p38"/>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3" name="Google Shape;38673;p38"/>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4" name="Google Shape;38674;p38"/>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5" name="Google Shape;38675;p38"/>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6" name="Google Shape;38676;p38"/>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7" name="Google Shape;38677;p38"/>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8" name="Google Shape;38678;p38"/>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9" name="Google Shape;38679;p38"/>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0" name="Google Shape;38680;p38"/>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1" name="Google Shape;38681;p38"/>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2" name="Google Shape;38682;p38"/>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3" name="Google Shape;38683;p38"/>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4" name="Google Shape;38684;p38"/>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5" name="Google Shape;38685;p38"/>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6" name="Google Shape;38686;p38"/>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7" name="Google Shape;38687;p38"/>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8" name="Google Shape;38688;p38"/>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9" name="Google Shape;38689;p38"/>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0" name="Google Shape;38690;p38"/>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1" name="Google Shape;38691;p38"/>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2" name="Google Shape;38692;p38"/>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3" name="Google Shape;38693;p38"/>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4" name="Google Shape;38694;p38"/>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5" name="Google Shape;38695;p38"/>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6" name="Google Shape;38696;p38"/>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7" name="Google Shape;38697;p38"/>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8" name="Google Shape;38698;p38"/>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9" name="Google Shape;38699;p38"/>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0" name="Google Shape;38700;p38"/>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1" name="Google Shape;38701;p38"/>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2" name="Google Shape;38702;p38"/>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3" name="Google Shape;38703;p38"/>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4" name="Google Shape;38704;p38"/>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5" name="Google Shape;38705;p38"/>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6" name="Google Shape;38706;p38"/>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7" name="Google Shape;38707;p38"/>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8" name="Google Shape;38708;p38"/>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9" name="Google Shape;38709;p38"/>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0" name="Google Shape;38710;p38"/>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1" name="Google Shape;38711;p38"/>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2" name="Google Shape;38712;p38"/>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3" name="Google Shape;38713;p38"/>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4" name="Google Shape;38714;p38"/>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5" name="Google Shape;38715;p38"/>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6" name="Google Shape;38716;p38"/>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7" name="Google Shape;38717;p38"/>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8" name="Google Shape;38718;p38"/>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9" name="Google Shape;38719;p38"/>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0" name="Google Shape;38720;p38"/>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1" name="Google Shape;38721;p38"/>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2" name="Google Shape;38722;p38"/>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3" name="Google Shape;38723;p38"/>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4" name="Google Shape;38724;p38"/>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5" name="Google Shape;38725;p38"/>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6" name="Google Shape;38726;p38"/>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7" name="Google Shape;38727;p38"/>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8" name="Google Shape;38728;p38"/>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9" name="Google Shape;38729;p38"/>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0" name="Google Shape;38730;p38"/>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1" name="Google Shape;38731;p38"/>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2" name="Google Shape;38732;p38"/>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3" name="Google Shape;38733;p38"/>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4" name="Google Shape;38734;p38"/>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5" name="Google Shape;38735;p38"/>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6" name="Google Shape;38736;p38"/>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7" name="Google Shape;38737;p38"/>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8" name="Google Shape;38738;p38"/>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9" name="Google Shape;38739;p38"/>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0" name="Google Shape;38740;p38"/>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1" name="Google Shape;38741;p38"/>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2" name="Google Shape;38742;p38"/>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3" name="Google Shape;38743;p38"/>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4" name="Google Shape;38744;p38"/>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5" name="Google Shape;38745;p38"/>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6" name="Google Shape;38746;p38"/>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7" name="Google Shape;38747;p38"/>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8" name="Google Shape;38748;p38"/>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9" name="Google Shape;38749;p38"/>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0" name="Google Shape;38750;p38"/>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1" name="Google Shape;38751;p38"/>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2" name="Google Shape;38752;p38"/>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3" name="Google Shape;38753;p38"/>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4" name="Google Shape;38754;p38"/>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5" name="Google Shape;38755;p38"/>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6" name="Google Shape;38756;p38"/>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7" name="Google Shape;38757;p38"/>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8" name="Google Shape;38758;p38"/>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9" name="Google Shape;38759;p38"/>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0" name="Google Shape;38760;p38"/>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1" name="Google Shape;38761;p38"/>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2" name="Google Shape;38762;p38"/>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3" name="Google Shape;38763;p38"/>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4" name="Google Shape;38764;p38"/>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5" name="Google Shape;38765;p38"/>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6" name="Google Shape;38766;p38"/>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7" name="Google Shape;38767;p38"/>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8" name="Google Shape;38768;p38"/>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9" name="Google Shape;38769;p38"/>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0" name="Google Shape;38770;p38"/>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1" name="Google Shape;38771;p38"/>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2" name="Google Shape;38772;p38"/>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3" name="Google Shape;38773;p38"/>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4" name="Google Shape;38774;p38"/>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5" name="Google Shape;38775;p38"/>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6" name="Google Shape;38776;p38"/>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7" name="Google Shape;38777;p38"/>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8" name="Google Shape;38778;p38"/>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9" name="Google Shape;38779;p38"/>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0" name="Google Shape;38780;p38"/>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1" name="Google Shape;38781;p38"/>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2" name="Google Shape;38782;p38"/>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3" name="Google Shape;38783;p38"/>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4" name="Google Shape;38784;p38"/>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5" name="Google Shape;38785;p38"/>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6" name="Google Shape;38786;p38"/>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7" name="Google Shape;38787;p38"/>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8" name="Google Shape;38788;p38"/>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9" name="Google Shape;38789;p38"/>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0" name="Google Shape;38790;p38"/>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1" name="Google Shape;38791;p38"/>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2" name="Google Shape;38792;p38"/>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3" name="Google Shape;38793;p38"/>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4" name="Google Shape;38794;p38"/>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5" name="Google Shape;38795;p38"/>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6" name="Google Shape;38796;p38"/>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7" name="Google Shape;38797;p38"/>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8" name="Google Shape;38798;p38"/>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9" name="Google Shape;38799;p38"/>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0" name="Google Shape;38800;p38"/>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1" name="Google Shape;38801;p38"/>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2" name="Google Shape;38802;p38"/>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3" name="Google Shape;38803;p38"/>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4" name="Google Shape;38804;p38"/>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5" name="Google Shape;38805;p38"/>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6" name="Google Shape;38806;p38"/>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7" name="Google Shape;38807;p38"/>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8" name="Google Shape;38808;p38"/>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9" name="Google Shape;38809;p38"/>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0" name="Google Shape;38810;p38"/>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1" name="Google Shape;38811;p38"/>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2" name="Google Shape;38812;p38"/>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3" name="Google Shape;38813;p38"/>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4" name="Google Shape;38814;p38"/>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5" name="Google Shape;38815;p38"/>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6" name="Google Shape;38816;p38"/>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7" name="Google Shape;38817;p38"/>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8" name="Google Shape;38818;p38"/>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9" name="Google Shape;38819;p38"/>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0" name="Google Shape;38820;p38"/>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1" name="Google Shape;38821;p38"/>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2" name="Google Shape;38822;p38"/>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3" name="Google Shape;38823;p38"/>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4" name="Google Shape;38824;p38"/>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5" name="Google Shape;38825;p38"/>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6" name="Google Shape;38826;p38"/>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7" name="Google Shape;38827;p38"/>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8" name="Google Shape;38828;p38"/>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9" name="Google Shape;38829;p38"/>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0" name="Google Shape;38830;p38"/>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1" name="Google Shape;38831;p38"/>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2" name="Google Shape;38832;p38"/>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3" name="Google Shape;38833;p38"/>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4" name="Google Shape;38834;p38"/>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5" name="Google Shape;38835;p38"/>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6" name="Google Shape;38836;p38"/>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7" name="Google Shape;38837;p38"/>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8" name="Google Shape;38838;p38"/>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9" name="Google Shape;38839;p38"/>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0" name="Google Shape;38840;p38"/>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1" name="Google Shape;38841;p38"/>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2" name="Google Shape;38842;p38"/>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3" name="Google Shape;38843;p38"/>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4" name="Google Shape;38844;p38"/>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5" name="Google Shape;38845;p38"/>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6" name="Google Shape;38846;p38"/>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7" name="Google Shape;38847;p38"/>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8" name="Google Shape;38848;p38"/>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9" name="Google Shape;38849;p38"/>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0" name="Google Shape;38850;p38"/>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1" name="Google Shape;38851;p38"/>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2" name="Google Shape;38852;p38"/>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3" name="Google Shape;38853;p38"/>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4" name="Google Shape;38854;p38"/>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5" name="Google Shape;38855;p38"/>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6" name="Google Shape;38856;p38"/>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7" name="Google Shape;38857;p38"/>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8" name="Google Shape;38858;p38"/>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9" name="Google Shape;38859;p38"/>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0" name="Google Shape;38860;p38"/>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1" name="Google Shape;38861;p38"/>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2" name="Google Shape;38862;p38"/>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3" name="Google Shape;38863;p38"/>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4" name="Google Shape;38864;p38"/>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5" name="Google Shape;38865;p38"/>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6" name="Google Shape;38866;p38"/>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7" name="Google Shape;38867;p38"/>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8" name="Google Shape;38868;p38"/>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9" name="Google Shape;38869;p38"/>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0" name="Google Shape;38870;p38"/>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1" name="Google Shape;38871;p38"/>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2" name="Google Shape;38872;p38"/>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3" name="Google Shape;38873;p38"/>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4" name="Google Shape;38874;p38"/>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5" name="Google Shape;38875;p38"/>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6" name="Google Shape;38876;p38"/>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7" name="Google Shape;38877;p38"/>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8" name="Google Shape;38878;p38"/>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9" name="Google Shape;38879;p38"/>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0" name="Google Shape;38880;p38"/>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1" name="Google Shape;38881;p38"/>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2" name="Google Shape;38882;p38"/>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3" name="Google Shape;38883;p38"/>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4" name="Google Shape;38884;p38"/>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5" name="Google Shape;38885;p38"/>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6" name="Google Shape;38886;p38"/>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7" name="Google Shape;38887;p38"/>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8" name="Google Shape;38888;p38"/>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9" name="Google Shape;38889;p38"/>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0" name="Google Shape;38890;p38"/>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1" name="Google Shape;38891;p38"/>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2" name="Google Shape;38892;p38"/>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3" name="Google Shape;38893;p38"/>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4" name="Google Shape;38894;p38"/>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5" name="Google Shape;38895;p38"/>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6" name="Google Shape;38896;p38"/>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7" name="Google Shape;38897;p38"/>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8" name="Google Shape;38898;p38"/>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9" name="Google Shape;38899;p38"/>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0" name="Google Shape;38900;p38"/>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1" name="Google Shape;38901;p38"/>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2" name="Google Shape;38902;p38"/>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3" name="Google Shape;38903;p38"/>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4" name="Google Shape;38904;p38"/>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5" name="Google Shape;38905;p38"/>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6" name="Google Shape;38906;p38"/>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7" name="Google Shape;38907;p38"/>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8" name="Google Shape;38908;p38"/>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9" name="Google Shape;38909;p38"/>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0" name="Google Shape;38910;p38"/>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1" name="Google Shape;38911;p38"/>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2" name="Google Shape;38912;p38"/>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3" name="Google Shape;38913;p38"/>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4" name="Google Shape;38914;p38"/>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5" name="Google Shape;38915;p38"/>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6" name="Google Shape;38916;p38"/>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7" name="Google Shape;38917;p38"/>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8" name="Google Shape;38918;p38"/>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9" name="Google Shape;38919;p38"/>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0" name="Google Shape;38920;p38"/>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1" name="Google Shape;38921;p38"/>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2" name="Google Shape;38922;p38"/>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3" name="Google Shape;38923;p38"/>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4" name="Google Shape;38924;p38"/>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5" name="Google Shape;38925;p38"/>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6" name="Google Shape;38926;p38"/>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7" name="Google Shape;38927;p38"/>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8" name="Google Shape;38928;p38"/>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9" name="Google Shape;38929;p38"/>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0" name="Google Shape;38930;p38"/>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1" name="Google Shape;38931;p38"/>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2" name="Google Shape;38932;p38"/>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3" name="Google Shape;38933;p38"/>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4" name="Google Shape;38934;p38"/>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5" name="Google Shape;38935;p38"/>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6" name="Google Shape;38936;p38"/>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7" name="Google Shape;38937;p38"/>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8" name="Google Shape;38938;p38"/>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9" name="Google Shape;38939;p38"/>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0" name="Google Shape;38940;p38"/>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1" name="Google Shape;38941;p38"/>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2" name="Google Shape;38942;p38"/>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3" name="Google Shape;38943;p38"/>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4" name="Google Shape;38944;p38"/>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5" name="Google Shape;38945;p38"/>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6" name="Google Shape;38946;p38"/>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7" name="Google Shape;38947;p38"/>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8" name="Google Shape;38948;p38"/>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9" name="Google Shape;38949;p38"/>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0" name="Google Shape;38950;p38"/>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1" name="Google Shape;38951;p38"/>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2" name="Google Shape;38952;p38"/>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3" name="Google Shape;38953;p38"/>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4" name="Google Shape;38954;p38"/>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5" name="Google Shape;38955;p38"/>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6" name="Google Shape;38956;p38"/>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7" name="Google Shape;38957;p38"/>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8" name="Google Shape;38958;p38"/>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9" name="Google Shape;38959;p38"/>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0" name="Google Shape;38960;p38"/>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1" name="Google Shape;38961;p38"/>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2" name="Google Shape;38962;p38"/>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3" name="Google Shape;38963;p38"/>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4" name="Google Shape;38964;p38"/>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5" name="Google Shape;38965;p38"/>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6" name="Google Shape;38966;p38"/>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7" name="Google Shape;38967;p38"/>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8" name="Google Shape;38968;p38"/>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9" name="Google Shape;38969;p38"/>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0" name="Google Shape;38970;p38"/>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1" name="Google Shape;38971;p38"/>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2" name="Google Shape;38972;p38"/>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3" name="Google Shape;38973;p38"/>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4" name="Google Shape;38974;p38"/>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5" name="Google Shape;38975;p38"/>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6" name="Google Shape;38976;p38"/>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7" name="Google Shape;38977;p38"/>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8" name="Google Shape;38978;p38"/>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9" name="Google Shape;38979;p38"/>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0" name="Google Shape;38980;p38"/>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1" name="Google Shape;38981;p38"/>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2" name="Google Shape;38982;p38"/>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3" name="Google Shape;38983;p38"/>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4" name="Google Shape;38984;p38"/>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5" name="Google Shape;38985;p38"/>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6" name="Google Shape;38986;p38"/>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7" name="Google Shape;38987;p38"/>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8" name="Google Shape;38988;p38"/>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9" name="Google Shape;38989;p38"/>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0" name="Google Shape;38990;p38"/>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1" name="Google Shape;38991;p38"/>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2" name="Google Shape;38992;p38"/>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3" name="Google Shape;38993;p38"/>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4" name="Google Shape;38994;p38"/>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5" name="Google Shape;38995;p38"/>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6" name="Google Shape;38996;p38"/>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7" name="Google Shape;38997;p38"/>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8" name="Google Shape;38998;p38"/>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9" name="Google Shape;38999;p38"/>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0" name="Google Shape;39000;p38"/>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1" name="Google Shape;39001;p38"/>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2" name="Google Shape;39002;p38"/>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3" name="Google Shape;39003;p38"/>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4" name="Google Shape;39004;p38"/>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5" name="Google Shape;39005;p38"/>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6" name="Google Shape;39006;p38"/>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7" name="Google Shape;39007;p38"/>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8" name="Google Shape;39008;p38"/>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9" name="Google Shape;39009;p38"/>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0" name="Google Shape;39010;p38"/>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1" name="Google Shape;39011;p38"/>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2" name="Google Shape;39012;p38"/>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3" name="Google Shape;39013;p38"/>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4" name="Google Shape;39014;p38"/>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5" name="Google Shape;39015;p38"/>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6" name="Google Shape;39016;p38"/>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7" name="Google Shape;39017;p38"/>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8" name="Google Shape;39018;p38"/>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9" name="Google Shape;39019;p38"/>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0" name="Google Shape;39020;p38"/>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1" name="Google Shape;39021;p38"/>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2" name="Google Shape;39022;p38"/>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3" name="Google Shape;39023;p38"/>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4" name="Google Shape;39024;p38"/>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5" name="Google Shape;39025;p38"/>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6" name="Google Shape;39026;p38"/>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7" name="Google Shape;39027;p38"/>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8" name="Google Shape;39028;p38"/>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9" name="Google Shape;39029;p38"/>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0" name="Google Shape;39030;p38"/>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1" name="Google Shape;39031;p38"/>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2" name="Google Shape;39032;p38"/>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3" name="Google Shape;39033;p38"/>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4" name="Google Shape;39034;p38"/>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5" name="Google Shape;39035;p38"/>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6" name="Google Shape;39036;p38"/>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7" name="Google Shape;39037;p38"/>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8" name="Google Shape;39038;p38"/>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9" name="Google Shape;39039;p38"/>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0" name="Google Shape;39040;p38"/>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1" name="Google Shape;39041;p38"/>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2" name="Google Shape;39042;p38"/>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3" name="Google Shape;39043;p38"/>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4" name="Google Shape;39044;p38"/>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5" name="Google Shape;39045;p38"/>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6" name="Google Shape;39046;p38"/>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7" name="Google Shape;39047;p38"/>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8" name="Google Shape;39048;p38"/>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9" name="Google Shape;39049;p38"/>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0" name="Google Shape;39050;p38"/>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1" name="Google Shape;39051;p38"/>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2" name="Google Shape;39052;p38"/>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3" name="Google Shape;39053;p38"/>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4" name="Google Shape;39054;p38"/>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5" name="Google Shape;39055;p38"/>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6" name="Google Shape;39056;p38"/>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7" name="Google Shape;39057;p38"/>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8" name="Google Shape;39058;p38"/>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9" name="Google Shape;39059;p38"/>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0" name="Google Shape;39060;p38"/>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1" name="Google Shape;39061;p38"/>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2" name="Google Shape;39062;p38"/>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3" name="Google Shape;39063;p38"/>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4" name="Google Shape;39064;p38"/>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5" name="Google Shape;39065;p38"/>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6" name="Google Shape;39066;p38"/>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7" name="Google Shape;39067;p38"/>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8" name="Google Shape;39068;p38"/>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69" name="Google Shape;39069;p38"/>
          <p:cNvSpPr/>
          <p:nvPr/>
        </p:nvSpPr>
        <p:spPr>
          <a:xfrm>
            <a:off x="2066925" y="974800"/>
            <a:ext cx="7077000" cy="3197100"/>
          </a:xfrm>
          <a:prstGeom prst="roundRect">
            <a:avLst>
              <a:gd name="adj"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0" name="Google Shape;39070;p38"/>
          <p:cNvSpPr txBox="1">
            <a:spLocks noGrp="1"/>
          </p:cNvSpPr>
          <p:nvPr>
            <p:ph type="title"/>
          </p:nvPr>
        </p:nvSpPr>
        <p:spPr>
          <a:xfrm>
            <a:off x="3316375" y="1379700"/>
            <a:ext cx="5114400" cy="1389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107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
        <p:nvSpPr>
          <p:cNvPr id="39071" name="Google Shape;39071;p38"/>
          <p:cNvSpPr txBox="1">
            <a:spLocks noGrp="1"/>
          </p:cNvSpPr>
          <p:nvPr>
            <p:ph type="subTitle" idx="1"/>
          </p:nvPr>
        </p:nvSpPr>
        <p:spPr>
          <a:xfrm>
            <a:off x="3895825" y="2769600"/>
            <a:ext cx="3955500" cy="994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a:lvl1pPr>
            <a:lvl2pPr lvl="1" algn="ctr" rtl="0">
              <a:spcBef>
                <a:spcPts val="0"/>
              </a:spcBef>
              <a:spcAft>
                <a:spcPts val="0"/>
              </a:spcAft>
              <a:buNone/>
              <a:defRPr sz="1800"/>
            </a:lvl2pPr>
            <a:lvl3pPr lvl="2" algn="ctr" rtl="0">
              <a:spcBef>
                <a:spcPts val="0"/>
              </a:spcBef>
              <a:spcAft>
                <a:spcPts val="0"/>
              </a:spcAft>
              <a:buNone/>
              <a:defRPr sz="1800"/>
            </a:lvl3pPr>
            <a:lvl4pPr lvl="3" algn="ctr" rtl="0">
              <a:spcBef>
                <a:spcPts val="0"/>
              </a:spcBef>
              <a:spcAft>
                <a:spcPts val="0"/>
              </a:spcAft>
              <a:buNone/>
              <a:defRPr sz="1800"/>
            </a:lvl4pPr>
            <a:lvl5pPr lvl="4" algn="ctr" rtl="0">
              <a:spcBef>
                <a:spcPts val="0"/>
              </a:spcBef>
              <a:spcAft>
                <a:spcPts val="0"/>
              </a:spcAft>
              <a:buNone/>
              <a:defRPr sz="1800"/>
            </a:lvl5pPr>
            <a:lvl6pPr lvl="5" algn="ctr" rtl="0">
              <a:spcBef>
                <a:spcPts val="0"/>
              </a:spcBef>
              <a:spcAft>
                <a:spcPts val="0"/>
              </a:spcAft>
              <a:buNone/>
              <a:defRPr sz="1800"/>
            </a:lvl6pPr>
            <a:lvl7pPr lvl="6" algn="ctr" rtl="0">
              <a:spcBef>
                <a:spcPts val="0"/>
              </a:spcBef>
              <a:spcAft>
                <a:spcPts val="0"/>
              </a:spcAft>
              <a:buNone/>
              <a:defRPr sz="1800"/>
            </a:lvl7pPr>
            <a:lvl8pPr lvl="7" algn="ctr" rtl="0">
              <a:spcBef>
                <a:spcPts val="0"/>
              </a:spcBef>
              <a:spcAft>
                <a:spcPts val="0"/>
              </a:spcAft>
              <a:buNone/>
              <a:defRPr sz="1800"/>
            </a:lvl8pPr>
            <a:lvl9pPr lvl="8" algn="ctr" rtl="0">
              <a:spcBef>
                <a:spcPts val="0"/>
              </a:spcBef>
              <a:spcAft>
                <a:spcPts val="0"/>
              </a:spcAft>
              <a:buNone/>
              <a:defRPr sz="1800"/>
            </a:lvl9pPr>
          </a:lstStyle>
          <a:p>
            <a:endParaRPr/>
          </a:p>
        </p:txBody>
      </p:sp>
      <p:grpSp>
        <p:nvGrpSpPr>
          <p:cNvPr id="39072" name="Google Shape;39072;p38"/>
          <p:cNvGrpSpPr/>
          <p:nvPr/>
        </p:nvGrpSpPr>
        <p:grpSpPr>
          <a:xfrm>
            <a:off x="-2704927" y="449990"/>
            <a:ext cx="7019699" cy="4246676"/>
            <a:chOff x="95400" y="1002100"/>
            <a:chExt cx="1112525" cy="673050"/>
          </a:xfrm>
        </p:grpSpPr>
        <p:sp>
          <p:nvSpPr>
            <p:cNvPr id="39073" name="Google Shape;39073;p38"/>
            <p:cNvSpPr/>
            <p:nvPr/>
          </p:nvSpPr>
          <p:spPr>
            <a:xfrm>
              <a:off x="615775" y="1089850"/>
              <a:ext cx="71800" cy="92575"/>
            </a:xfrm>
            <a:custGeom>
              <a:avLst/>
              <a:gdLst/>
              <a:ahLst/>
              <a:cxnLst/>
              <a:rect l="l" t="t" r="r" b="b"/>
              <a:pathLst>
                <a:path w="2872" h="3703" extrusionOk="0">
                  <a:moveTo>
                    <a:pt x="81" y="0"/>
                  </a:moveTo>
                  <a:lnTo>
                    <a:pt x="0" y="3702"/>
                  </a:lnTo>
                  <a:lnTo>
                    <a:pt x="2871" y="3702"/>
                  </a:lnTo>
                  <a:lnTo>
                    <a:pt x="28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4" name="Google Shape;39074;p38"/>
            <p:cNvSpPr/>
            <p:nvPr/>
          </p:nvSpPr>
          <p:spPr>
            <a:xfrm>
              <a:off x="671825" y="1089850"/>
              <a:ext cx="15475" cy="84200"/>
            </a:xfrm>
            <a:custGeom>
              <a:avLst/>
              <a:gdLst/>
              <a:ahLst/>
              <a:cxnLst/>
              <a:rect l="l" t="t" r="r" b="b"/>
              <a:pathLst>
                <a:path w="619" h="3368" extrusionOk="0">
                  <a:moveTo>
                    <a:pt x="0" y="0"/>
                  </a:moveTo>
                  <a:lnTo>
                    <a:pt x="61" y="3368"/>
                  </a:lnTo>
                  <a:lnTo>
                    <a:pt x="619" y="3368"/>
                  </a:lnTo>
                  <a:lnTo>
                    <a:pt x="5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5" name="Google Shape;39075;p38"/>
            <p:cNvSpPr/>
            <p:nvPr/>
          </p:nvSpPr>
          <p:spPr>
            <a:xfrm>
              <a:off x="616025" y="1089850"/>
              <a:ext cx="12700" cy="84200"/>
            </a:xfrm>
            <a:custGeom>
              <a:avLst/>
              <a:gdLst/>
              <a:ahLst/>
              <a:cxnLst/>
              <a:rect l="l" t="t" r="r" b="b"/>
              <a:pathLst>
                <a:path w="508" h="3368" extrusionOk="0">
                  <a:moveTo>
                    <a:pt x="71" y="0"/>
                  </a:moveTo>
                  <a:lnTo>
                    <a:pt x="1" y="3368"/>
                  </a:lnTo>
                  <a:lnTo>
                    <a:pt x="436" y="3368"/>
                  </a:lnTo>
                  <a:lnTo>
                    <a:pt x="5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6" name="Google Shape;39076;p38"/>
            <p:cNvSpPr/>
            <p:nvPr/>
          </p:nvSpPr>
          <p:spPr>
            <a:xfrm>
              <a:off x="382725" y="1127875"/>
              <a:ext cx="83725" cy="535350"/>
            </a:xfrm>
            <a:custGeom>
              <a:avLst/>
              <a:gdLst/>
              <a:ahLst/>
              <a:cxnLst/>
              <a:rect l="l" t="t" r="r" b="b"/>
              <a:pathLst>
                <a:path w="3349" h="21414" extrusionOk="0">
                  <a:moveTo>
                    <a:pt x="315" y="1"/>
                  </a:moveTo>
                  <a:lnTo>
                    <a:pt x="1" y="21413"/>
                  </a:lnTo>
                  <a:lnTo>
                    <a:pt x="3348" y="21413"/>
                  </a:lnTo>
                  <a:lnTo>
                    <a:pt x="30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7" name="Google Shape;39077;p38"/>
            <p:cNvSpPr/>
            <p:nvPr/>
          </p:nvSpPr>
          <p:spPr>
            <a:xfrm>
              <a:off x="446125" y="1127875"/>
              <a:ext cx="19025" cy="449375"/>
            </a:xfrm>
            <a:custGeom>
              <a:avLst/>
              <a:gdLst/>
              <a:ahLst/>
              <a:cxnLst/>
              <a:rect l="l" t="t" r="r" b="b"/>
              <a:pathLst>
                <a:path w="761" h="17975" extrusionOk="0">
                  <a:moveTo>
                    <a:pt x="51" y="1"/>
                  </a:moveTo>
                  <a:lnTo>
                    <a:pt x="82" y="1847"/>
                  </a:lnTo>
                  <a:lnTo>
                    <a:pt x="528" y="1847"/>
                  </a:lnTo>
                  <a:lnTo>
                    <a:pt x="497" y="1"/>
                  </a:lnTo>
                  <a:close/>
                  <a:moveTo>
                    <a:pt x="1" y="4047"/>
                  </a:moveTo>
                  <a:lnTo>
                    <a:pt x="193" y="17975"/>
                  </a:lnTo>
                  <a:lnTo>
                    <a:pt x="761" y="17975"/>
                  </a:lnTo>
                  <a:lnTo>
                    <a:pt x="558" y="40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8" name="Google Shape;39078;p38"/>
            <p:cNvSpPr/>
            <p:nvPr/>
          </p:nvSpPr>
          <p:spPr>
            <a:xfrm>
              <a:off x="384000" y="1127875"/>
              <a:ext cx="17525" cy="449375"/>
            </a:xfrm>
            <a:custGeom>
              <a:avLst/>
              <a:gdLst/>
              <a:ahLst/>
              <a:cxnLst/>
              <a:rect l="l" t="t" r="r" b="b"/>
              <a:pathLst>
                <a:path w="701" h="17975" extrusionOk="0">
                  <a:moveTo>
                    <a:pt x="264" y="1"/>
                  </a:moveTo>
                  <a:lnTo>
                    <a:pt x="234" y="1847"/>
                  </a:lnTo>
                  <a:lnTo>
                    <a:pt x="680" y="1847"/>
                  </a:lnTo>
                  <a:lnTo>
                    <a:pt x="700" y="1"/>
                  </a:lnTo>
                  <a:close/>
                  <a:moveTo>
                    <a:pt x="203" y="4047"/>
                  </a:moveTo>
                  <a:lnTo>
                    <a:pt x="0" y="17975"/>
                  </a:lnTo>
                  <a:lnTo>
                    <a:pt x="437" y="17975"/>
                  </a:lnTo>
                  <a:lnTo>
                    <a:pt x="640" y="40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9" name="Google Shape;39079;p38"/>
            <p:cNvSpPr/>
            <p:nvPr/>
          </p:nvSpPr>
          <p:spPr>
            <a:xfrm>
              <a:off x="362450" y="1577225"/>
              <a:ext cx="124275" cy="86000"/>
            </a:xfrm>
            <a:custGeom>
              <a:avLst/>
              <a:gdLst/>
              <a:ahLst/>
              <a:cxnLst/>
              <a:rect l="l" t="t" r="r" b="b"/>
              <a:pathLst>
                <a:path w="4971" h="3440" extrusionOk="0">
                  <a:moveTo>
                    <a:pt x="467" y="1"/>
                  </a:moveTo>
                  <a:lnTo>
                    <a:pt x="0" y="3439"/>
                  </a:lnTo>
                  <a:lnTo>
                    <a:pt x="4971" y="3439"/>
                  </a:lnTo>
                  <a:lnTo>
                    <a:pt x="450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0" name="Google Shape;39080;p38"/>
            <p:cNvSpPr/>
            <p:nvPr/>
          </p:nvSpPr>
          <p:spPr>
            <a:xfrm>
              <a:off x="362450" y="1577225"/>
              <a:ext cx="22575" cy="86000"/>
            </a:xfrm>
            <a:custGeom>
              <a:avLst/>
              <a:gdLst/>
              <a:ahLst/>
              <a:cxnLst/>
              <a:rect l="l" t="t" r="r" b="b"/>
              <a:pathLst>
                <a:path w="903" h="3440" extrusionOk="0">
                  <a:moveTo>
                    <a:pt x="467" y="1"/>
                  </a:moveTo>
                  <a:lnTo>
                    <a:pt x="0" y="3439"/>
                  </a:lnTo>
                  <a:lnTo>
                    <a:pt x="436" y="3439"/>
                  </a:lnTo>
                  <a:lnTo>
                    <a:pt x="9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1" name="Google Shape;39081;p38"/>
            <p:cNvSpPr/>
            <p:nvPr/>
          </p:nvSpPr>
          <p:spPr>
            <a:xfrm>
              <a:off x="461075" y="1577225"/>
              <a:ext cx="25650" cy="86000"/>
            </a:xfrm>
            <a:custGeom>
              <a:avLst/>
              <a:gdLst/>
              <a:ahLst/>
              <a:cxnLst/>
              <a:rect l="l" t="t" r="r" b="b"/>
              <a:pathLst>
                <a:path w="1026" h="3440" extrusionOk="0">
                  <a:moveTo>
                    <a:pt x="1" y="1"/>
                  </a:moveTo>
                  <a:lnTo>
                    <a:pt x="467" y="3439"/>
                  </a:lnTo>
                  <a:lnTo>
                    <a:pt x="1026" y="3439"/>
                  </a:lnTo>
                  <a:lnTo>
                    <a:pt x="5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2" name="Google Shape;39082;p38"/>
            <p:cNvSpPr/>
            <p:nvPr/>
          </p:nvSpPr>
          <p:spPr>
            <a:xfrm>
              <a:off x="836900" y="1127875"/>
              <a:ext cx="83700" cy="535350"/>
            </a:xfrm>
            <a:custGeom>
              <a:avLst/>
              <a:gdLst/>
              <a:ahLst/>
              <a:cxnLst/>
              <a:rect l="l" t="t" r="r" b="b"/>
              <a:pathLst>
                <a:path w="3348" h="21414" extrusionOk="0">
                  <a:moveTo>
                    <a:pt x="315" y="1"/>
                  </a:moveTo>
                  <a:lnTo>
                    <a:pt x="0" y="21413"/>
                  </a:lnTo>
                  <a:lnTo>
                    <a:pt x="3348" y="21413"/>
                  </a:lnTo>
                  <a:lnTo>
                    <a:pt x="30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3" name="Google Shape;39083;p38"/>
            <p:cNvSpPr/>
            <p:nvPr/>
          </p:nvSpPr>
          <p:spPr>
            <a:xfrm>
              <a:off x="900300" y="1127875"/>
              <a:ext cx="19050" cy="449375"/>
            </a:xfrm>
            <a:custGeom>
              <a:avLst/>
              <a:gdLst/>
              <a:ahLst/>
              <a:cxnLst/>
              <a:rect l="l" t="t" r="r" b="b"/>
              <a:pathLst>
                <a:path w="762" h="17975" extrusionOk="0">
                  <a:moveTo>
                    <a:pt x="61" y="1"/>
                  </a:moveTo>
                  <a:lnTo>
                    <a:pt x="81" y="1847"/>
                  </a:lnTo>
                  <a:lnTo>
                    <a:pt x="527" y="1847"/>
                  </a:lnTo>
                  <a:lnTo>
                    <a:pt x="497" y="1"/>
                  </a:lnTo>
                  <a:close/>
                  <a:moveTo>
                    <a:pt x="0" y="4047"/>
                  </a:moveTo>
                  <a:lnTo>
                    <a:pt x="193" y="17975"/>
                  </a:lnTo>
                  <a:lnTo>
                    <a:pt x="761" y="17975"/>
                  </a:lnTo>
                  <a:lnTo>
                    <a:pt x="558" y="40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4" name="Google Shape;39084;p38"/>
            <p:cNvSpPr/>
            <p:nvPr/>
          </p:nvSpPr>
          <p:spPr>
            <a:xfrm>
              <a:off x="838175" y="1127875"/>
              <a:ext cx="17775" cy="449375"/>
            </a:xfrm>
            <a:custGeom>
              <a:avLst/>
              <a:gdLst/>
              <a:ahLst/>
              <a:cxnLst/>
              <a:rect l="l" t="t" r="r" b="b"/>
              <a:pathLst>
                <a:path w="711" h="17975" extrusionOk="0">
                  <a:moveTo>
                    <a:pt x="264" y="1"/>
                  </a:moveTo>
                  <a:lnTo>
                    <a:pt x="244" y="1847"/>
                  </a:lnTo>
                  <a:lnTo>
                    <a:pt x="680" y="1847"/>
                  </a:lnTo>
                  <a:lnTo>
                    <a:pt x="710" y="1"/>
                  </a:lnTo>
                  <a:close/>
                  <a:moveTo>
                    <a:pt x="213" y="4047"/>
                  </a:moveTo>
                  <a:lnTo>
                    <a:pt x="0" y="17975"/>
                  </a:lnTo>
                  <a:lnTo>
                    <a:pt x="447" y="17975"/>
                  </a:lnTo>
                  <a:lnTo>
                    <a:pt x="649" y="4047"/>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5" name="Google Shape;39085;p38"/>
            <p:cNvSpPr/>
            <p:nvPr/>
          </p:nvSpPr>
          <p:spPr>
            <a:xfrm>
              <a:off x="816600" y="1577225"/>
              <a:ext cx="124550" cy="86000"/>
            </a:xfrm>
            <a:custGeom>
              <a:avLst/>
              <a:gdLst/>
              <a:ahLst/>
              <a:cxnLst/>
              <a:rect l="l" t="t" r="r" b="b"/>
              <a:pathLst>
                <a:path w="4982" h="3440" extrusionOk="0">
                  <a:moveTo>
                    <a:pt x="467" y="1"/>
                  </a:moveTo>
                  <a:lnTo>
                    <a:pt x="1" y="3439"/>
                  </a:lnTo>
                  <a:lnTo>
                    <a:pt x="4982" y="3439"/>
                  </a:lnTo>
                  <a:lnTo>
                    <a:pt x="45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6" name="Google Shape;39086;p38"/>
            <p:cNvSpPr/>
            <p:nvPr/>
          </p:nvSpPr>
          <p:spPr>
            <a:xfrm>
              <a:off x="816600" y="1577225"/>
              <a:ext cx="22600" cy="86000"/>
            </a:xfrm>
            <a:custGeom>
              <a:avLst/>
              <a:gdLst/>
              <a:ahLst/>
              <a:cxnLst/>
              <a:rect l="l" t="t" r="r" b="b"/>
              <a:pathLst>
                <a:path w="904" h="3440" extrusionOk="0">
                  <a:moveTo>
                    <a:pt x="467" y="1"/>
                  </a:moveTo>
                  <a:lnTo>
                    <a:pt x="1" y="3439"/>
                  </a:lnTo>
                  <a:lnTo>
                    <a:pt x="437" y="3439"/>
                  </a:lnTo>
                  <a:lnTo>
                    <a:pt x="90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7" name="Google Shape;39087;p38"/>
            <p:cNvSpPr/>
            <p:nvPr/>
          </p:nvSpPr>
          <p:spPr>
            <a:xfrm>
              <a:off x="915250" y="1577225"/>
              <a:ext cx="25900" cy="86000"/>
            </a:xfrm>
            <a:custGeom>
              <a:avLst/>
              <a:gdLst/>
              <a:ahLst/>
              <a:cxnLst/>
              <a:rect l="l" t="t" r="r" b="b"/>
              <a:pathLst>
                <a:path w="1036" h="3440" extrusionOk="0">
                  <a:moveTo>
                    <a:pt x="1" y="1"/>
                  </a:moveTo>
                  <a:lnTo>
                    <a:pt x="468" y="3439"/>
                  </a:lnTo>
                  <a:lnTo>
                    <a:pt x="1036" y="3439"/>
                  </a:lnTo>
                  <a:lnTo>
                    <a:pt x="5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8" name="Google Shape;39088;p38"/>
            <p:cNvSpPr/>
            <p:nvPr/>
          </p:nvSpPr>
          <p:spPr>
            <a:xfrm>
              <a:off x="401000" y="1089850"/>
              <a:ext cx="47175" cy="84200"/>
            </a:xfrm>
            <a:custGeom>
              <a:avLst/>
              <a:gdLst/>
              <a:ahLst/>
              <a:cxnLst/>
              <a:rect l="l" t="t" r="r" b="b"/>
              <a:pathLst>
                <a:path w="1887" h="3368" extrusionOk="0">
                  <a:moveTo>
                    <a:pt x="50" y="0"/>
                  </a:moveTo>
                  <a:lnTo>
                    <a:pt x="0" y="3368"/>
                  </a:lnTo>
                  <a:lnTo>
                    <a:pt x="1887" y="3368"/>
                  </a:lnTo>
                  <a:lnTo>
                    <a:pt x="18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9" name="Google Shape;39089;p38"/>
            <p:cNvSpPr/>
            <p:nvPr/>
          </p:nvSpPr>
          <p:spPr>
            <a:xfrm>
              <a:off x="437750" y="1089850"/>
              <a:ext cx="10425" cy="84200"/>
            </a:xfrm>
            <a:custGeom>
              <a:avLst/>
              <a:gdLst/>
              <a:ahLst/>
              <a:cxnLst/>
              <a:rect l="l" t="t" r="r" b="b"/>
              <a:pathLst>
                <a:path w="417" h="3368" extrusionOk="0">
                  <a:moveTo>
                    <a:pt x="0" y="0"/>
                  </a:moveTo>
                  <a:lnTo>
                    <a:pt x="52" y="3368"/>
                  </a:lnTo>
                  <a:lnTo>
                    <a:pt x="417" y="3368"/>
                  </a:lnTo>
                  <a:lnTo>
                    <a:pt x="386" y="1522"/>
                  </a:lnTo>
                  <a:lnTo>
                    <a:pt x="36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0" name="Google Shape;39090;p38"/>
            <p:cNvSpPr/>
            <p:nvPr/>
          </p:nvSpPr>
          <p:spPr>
            <a:xfrm>
              <a:off x="401000" y="1089850"/>
              <a:ext cx="8375" cy="84200"/>
            </a:xfrm>
            <a:custGeom>
              <a:avLst/>
              <a:gdLst/>
              <a:ahLst/>
              <a:cxnLst/>
              <a:rect l="l" t="t" r="r" b="b"/>
              <a:pathLst>
                <a:path w="335" h="3368" extrusionOk="0">
                  <a:moveTo>
                    <a:pt x="50" y="0"/>
                  </a:moveTo>
                  <a:lnTo>
                    <a:pt x="0" y="3368"/>
                  </a:lnTo>
                  <a:lnTo>
                    <a:pt x="294" y="3368"/>
                  </a:lnTo>
                  <a:lnTo>
                    <a:pt x="3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1" name="Google Shape;39091;p38"/>
            <p:cNvSpPr/>
            <p:nvPr/>
          </p:nvSpPr>
          <p:spPr>
            <a:xfrm>
              <a:off x="855425" y="1089850"/>
              <a:ext cx="46925" cy="84200"/>
            </a:xfrm>
            <a:custGeom>
              <a:avLst/>
              <a:gdLst/>
              <a:ahLst/>
              <a:cxnLst/>
              <a:rect l="l" t="t" r="r" b="b"/>
              <a:pathLst>
                <a:path w="1877" h="3368" extrusionOk="0">
                  <a:moveTo>
                    <a:pt x="41" y="0"/>
                  </a:moveTo>
                  <a:lnTo>
                    <a:pt x="0" y="3368"/>
                  </a:lnTo>
                  <a:lnTo>
                    <a:pt x="1876" y="3368"/>
                  </a:lnTo>
                  <a:lnTo>
                    <a:pt x="18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2" name="Google Shape;39092;p38"/>
            <p:cNvSpPr/>
            <p:nvPr/>
          </p:nvSpPr>
          <p:spPr>
            <a:xfrm>
              <a:off x="891925" y="1089850"/>
              <a:ext cx="10425" cy="84200"/>
            </a:xfrm>
            <a:custGeom>
              <a:avLst/>
              <a:gdLst/>
              <a:ahLst/>
              <a:cxnLst/>
              <a:rect l="l" t="t" r="r" b="b"/>
              <a:pathLst>
                <a:path w="417" h="3368" extrusionOk="0">
                  <a:moveTo>
                    <a:pt x="1" y="0"/>
                  </a:moveTo>
                  <a:lnTo>
                    <a:pt x="51" y="3368"/>
                  </a:lnTo>
                  <a:lnTo>
                    <a:pt x="416" y="3368"/>
                  </a:lnTo>
                  <a:lnTo>
                    <a:pt x="396" y="1522"/>
                  </a:lnTo>
                  <a:lnTo>
                    <a:pt x="36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3" name="Google Shape;39093;p38"/>
            <p:cNvSpPr/>
            <p:nvPr/>
          </p:nvSpPr>
          <p:spPr>
            <a:xfrm>
              <a:off x="855425" y="1089850"/>
              <a:ext cx="8375" cy="84200"/>
            </a:xfrm>
            <a:custGeom>
              <a:avLst/>
              <a:gdLst/>
              <a:ahLst/>
              <a:cxnLst/>
              <a:rect l="l" t="t" r="r" b="b"/>
              <a:pathLst>
                <a:path w="335" h="3368" extrusionOk="0">
                  <a:moveTo>
                    <a:pt x="41" y="0"/>
                  </a:moveTo>
                  <a:lnTo>
                    <a:pt x="0" y="3368"/>
                  </a:lnTo>
                  <a:lnTo>
                    <a:pt x="284" y="3368"/>
                  </a:lnTo>
                  <a:lnTo>
                    <a:pt x="3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4" name="Google Shape;39094;p38"/>
            <p:cNvSpPr/>
            <p:nvPr/>
          </p:nvSpPr>
          <p:spPr>
            <a:xfrm>
              <a:off x="329475" y="1174025"/>
              <a:ext cx="644375" cy="55050"/>
            </a:xfrm>
            <a:custGeom>
              <a:avLst/>
              <a:gdLst/>
              <a:ahLst/>
              <a:cxnLst/>
              <a:rect l="l" t="t" r="r" b="b"/>
              <a:pathLst>
                <a:path w="25775" h="2202" extrusionOk="0">
                  <a:moveTo>
                    <a:pt x="1" y="1"/>
                  </a:moveTo>
                  <a:lnTo>
                    <a:pt x="1" y="2201"/>
                  </a:lnTo>
                  <a:lnTo>
                    <a:pt x="25775" y="2201"/>
                  </a:lnTo>
                  <a:lnTo>
                    <a:pt x="2577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5" name="Google Shape;39095;p38"/>
            <p:cNvSpPr/>
            <p:nvPr/>
          </p:nvSpPr>
          <p:spPr>
            <a:xfrm>
              <a:off x="329475" y="1217375"/>
              <a:ext cx="644375" cy="11700"/>
            </a:xfrm>
            <a:custGeom>
              <a:avLst/>
              <a:gdLst/>
              <a:ahLst/>
              <a:cxnLst/>
              <a:rect l="l" t="t" r="r" b="b"/>
              <a:pathLst>
                <a:path w="25775" h="468" extrusionOk="0">
                  <a:moveTo>
                    <a:pt x="1" y="1"/>
                  </a:moveTo>
                  <a:lnTo>
                    <a:pt x="1" y="467"/>
                  </a:lnTo>
                  <a:lnTo>
                    <a:pt x="25775" y="467"/>
                  </a:lnTo>
                  <a:lnTo>
                    <a:pt x="2577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6" name="Google Shape;39096;p38"/>
            <p:cNvSpPr/>
            <p:nvPr/>
          </p:nvSpPr>
          <p:spPr>
            <a:xfrm>
              <a:off x="329475" y="1174025"/>
              <a:ext cx="644375" cy="10925"/>
            </a:xfrm>
            <a:custGeom>
              <a:avLst/>
              <a:gdLst/>
              <a:ahLst/>
              <a:cxnLst/>
              <a:rect l="l" t="t" r="r" b="b"/>
              <a:pathLst>
                <a:path w="25775" h="437" extrusionOk="0">
                  <a:moveTo>
                    <a:pt x="1" y="1"/>
                  </a:moveTo>
                  <a:lnTo>
                    <a:pt x="1" y="437"/>
                  </a:lnTo>
                  <a:lnTo>
                    <a:pt x="25775" y="437"/>
                  </a:lnTo>
                  <a:lnTo>
                    <a:pt x="2577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7" name="Google Shape;39097;p38"/>
            <p:cNvSpPr/>
            <p:nvPr/>
          </p:nvSpPr>
          <p:spPr>
            <a:xfrm>
              <a:off x="268100" y="1043925"/>
              <a:ext cx="767375" cy="55075"/>
            </a:xfrm>
            <a:custGeom>
              <a:avLst/>
              <a:gdLst/>
              <a:ahLst/>
              <a:cxnLst/>
              <a:rect l="l" t="t" r="r" b="b"/>
              <a:pathLst>
                <a:path w="30695" h="2203" extrusionOk="0">
                  <a:moveTo>
                    <a:pt x="1" y="1"/>
                  </a:moveTo>
                  <a:lnTo>
                    <a:pt x="1492" y="2202"/>
                  </a:lnTo>
                  <a:lnTo>
                    <a:pt x="29194" y="2202"/>
                  </a:lnTo>
                  <a:lnTo>
                    <a:pt x="306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8" name="Google Shape;39098;p38"/>
            <p:cNvSpPr/>
            <p:nvPr/>
          </p:nvSpPr>
          <p:spPr>
            <a:xfrm>
              <a:off x="218400" y="1002100"/>
              <a:ext cx="866525" cy="60625"/>
            </a:xfrm>
            <a:custGeom>
              <a:avLst/>
              <a:gdLst/>
              <a:ahLst/>
              <a:cxnLst/>
              <a:rect l="l" t="t" r="r" b="b"/>
              <a:pathLst>
                <a:path w="34661" h="2425" extrusionOk="0">
                  <a:moveTo>
                    <a:pt x="1" y="1"/>
                  </a:moveTo>
                  <a:lnTo>
                    <a:pt x="1" y="1633"/>
                  </a:lnTo>
                  <a:cubicBezTo>
                    <a:pt x="5671" y="2161"/>
                    <a:pt x="11503" y="2424"/>
                    <a:pt x="17336" y="2424"/>
                  </a:cubicBezTo>
                  <a:cubicBezTo>
                    <a:pt x="23158" y="2424"/>
                    <a:pt x="28991" y="2161"/>
                    <a:pt x="34660" y="1633"/>
                  </a:cubicBezTo>
                  <a:lnTo>
                    <a:pt x="34660" y="1"/>
                  </a:lnTo>
                  <a:cubicBezTo>
                    <a:pt x="28996" y="538"/>
                    <a:pt x="23166" y="807"/>
                    <a:pt x="17335" y="807"/>
                  </a:cubicBezTo>
                  <a:cubicBezTo>
                    <a:pt x="11503" y="807"/>
                    <a:pt x="5671" y="538"/>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9" name="Google Shape;39099;p38"/>
            <p:cNvSpPr/>
            <p:nvPr/>
          </p:nvSpPr>
          <p:spPr>
            <a:xfrm>
              <a:off x="95400" y="1651525"/>
              <a:ext cx="1112525" cy="23625"/>
            </a:xfrm>
            <a:custGeom>
              <a:avLst/>
              <a:gdLst/>
              <a:ahLst/>
              <a:cxnLst/>
              <a:rect l="l" t="t" r="r" b="b"/>
              <a:pathLst>
                <a:path w="44501" h="945" extrusionOk="0">
                  <a:moveTo>
                    <a:pt x="1" y="0"/>
                  </a:moveTo>
                  <a:lnTo>
                    <a:pt x="1" y="944"/>
                  </a:lnTo>
                  <a:lnTo>
                    <a:pt x="44500" y="944"/>
                  </a:lnTo>
                  <a:lnTo>
                    <a:pt x="445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4">
  <p:cSld name="CUSTOM_12_1_1_1">
    <p:spTree>
      <p:nvGrpSpPr>
        <p:cNvPr id="1" name="Shape 44003"/>
        <p:cNvGrpSpPr/>
        <p:nvPr/>
      </p:nvGrpSpPr>
      <p:grpSpPr>
        <a:xfrm>
          <a:off x="0" y="0"/>
          <a:ext cx="0" cy="0"/>
          <a:chOff x="0" y="0"/>
          <a:chExt cx="0" cy="0"/>
        </a:xfrm>
      </p:grpSpPr>
      <p:grpSp>
        <p:nvGrpSpPr>
          <p:cNvPr id="44004" name="Google Shape;44004;p43"/>
          <p:cNvGrpSpPr/>
          <p:nvPr/>
        </p:nvGrpSpPr>
        <p:grpSpPr>
          <a:xfrm>
            <a:off x="63" y="-19"/>
            <a:ext cx="9144038" cy="5143491"/>
            <a:chOff x="3450750" y="2336425"/>
            <a:chExt cx="2076350" cy="1165875"/>
          </a:xfrm>
        </p:grpSpPr>
        <p:sp>
          <p:nvSpPr>
            <p:cNvPr id="44005" name="Google Shape;44005;p43"/>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6" name="Google Shape;44006;p43"/>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7" name="Google Shape;44007;p43"/>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8" name="Google Shape;44008;p43"/>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9" name="Google Shape;44009;p43"/>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0" name="Google Shape;44010;p43"/>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1" name="Google Shape;44011;p43"/>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2" name="Google Shape;44012;p43"/>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3" name="Google Shape;44013;p43"/>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4" name="Google Shape;44014;p43"/>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5" name="Google Shape;44015;p43"/>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6" name="Google Shape;44016;p43"/>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7" name="Google Shape;44017;p43"/>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8" name="Google Shape;44018;p43"/>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9" name="Google Shape;44019;p43"/>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0" name="Google Shape;44020;p43"/>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1" name="Google Shape;44021;p43"/>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2" name="Google Shape;44022;p43"/>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3" name="Google Shape;44023;p43"/>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4" name="Google Shape;44024;p43"/>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5" name="Google Shape;44025;p43"/>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6" name="Google Shape;44026;p43"/>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7" name="Google Shape;44027;p43"/>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8" name="Google Shape;44028;p43"/>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9" name="Google Shape;44029;p43"/>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0" name="Google Shape;44030;p43"/>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1" name="Google Shape;44031;p43"/>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2" name="Google Shape;44032;p43"/>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3" name="Google Shape;44033;p43"/>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4" name="Google Shape;44034;p43"/>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5" name="Google Shape;44035;p43"/>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6" name="Google Shape;44036;p43"/>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7" name="Google Shape;44037;p43"/>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8" name="Google Shape;44038;p43"/>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9" name="Google Shape;44039;p43"/>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0" name="Google Shape;44040;p43"/>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1" name="Google Shape;44041;p43"/>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2" name="Google Shape;44042;p43"/>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3" name="Google Shape;44043;p43"/>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4" name="Google Shape;44044;p43"/>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5" name="Google Shape;44045;p43"/>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6" name="Google Shape;44046;p43"/>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7" name="Google Shape;44047;p43"/>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8" name="Google Shape;44048;p43"/>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9" name="Google Shape;44049;p43"/>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0" name="Google Shape;44050;p43"/>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1" name="Google Shape;44051;p43"/>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2" name="Google Shape;44052;p43"/>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3" name="Google Shape;44053;p43"/>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4" name="Google Shape;44054;p43"/>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5" name="Google Shape;44055;p43"/>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6" name="Google Shape;44056;p43"/>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7" name="Google Shape;44057;p43"/>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8" name="Google Shape;44058;p43"/>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9" name="Google Shape;44059;p43"/>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0" name="Google Shape;44060;p43"/>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1" name="Google Shape;44061;p43"/>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2" name="Google Shape;44062;p43"/>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3" name="Google Shape;44063;p43"/>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4" name="Google Shape;44064;p43"/>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5" name="Google Shape;44065;p43"/>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6" name="Google Shape;44066;p43"/>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7" name="Google Shape;44067;p43"/>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8" name="Google Shape;44068;p43"/>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9" name="Google Shape;44069;p43"/>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0" name="Google Shape;44070;p43"/>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1" name="Google Shape;44071;p43"/>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2" name="Google Shape;44072;p43"/>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3" name="Google Shape;44073;p43"/>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4" name="Google Shape;44074;p43"/>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5" name="Google Shape;44075;p43"/>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6" name="Google Shape;44076;p43"/>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7" name="Google Shape;44077;p43"/>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8" name="Google Shape;44078;p43"/>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9" name="Google Shape;44079;p43"/>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0" name="Google Shape;44080;p43"/>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1" name="Google Shape;44081;p43"/>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2" name="Google Shape;44082;p43"/>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3" name="Google Shape;44083;p43"/>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4" name="Google Shape;44084;p43"/>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5" name="Google Shape;44085;p43"/>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6" name="Google Shape;44086;p43"/>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7" name="Google Shape;44087;p43"/>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8" name="Google Shape;44088;p43"/>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9" name="Google Shape;44089;p43"/>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0" name="Google Shape;44090;p43"/>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1" name="Google Shape;44091;p43"/>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2" name="Google Shape;44092;p43"/>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3" name="Google Shape;44093;p43"/>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4" name="Google Shape;44094;p43"/>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5" name="Google Shape;44095;p43"/>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6" name="Google Shape;44096;p43"/>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7" name="Google Shape;44097;p43"/>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8" name="Google Shape;44098;p43"/>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9" name="Google Shape;44099;p43"/>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0" name="Google Shape;44100;p43"/>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1" name="Google Shape;44101;p43"/>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2" name="Google Shape;44102;p43"/>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3" name="Google Shape;44103;p43"/>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4" name="Google Shape;44104;p43"/>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5" name="Google Shape;44105;p43"/>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6" name="Google Shape;44106;p43"/>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7" name="Google Shape;44107;p43"/>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8" name="Google Shape;44108;p43"/>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9" name="Google Shape;44109;p43"/>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0" name="Google Shape;44110;p43"/>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1" name="Google Shape;44111;p43"/>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2" name="Google Shape;44112;p43"/>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3" name="Google Shape;44113;p43"/>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4" name="Google Shape;44114;p43"/>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5" name="Google Shape;44115;p43"/>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6" name="Google Shape;44116;p43"/>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7" name="Google Shape;44117;p43"/>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8" name="Google Shape;44118;p43"/>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9" name="Google Shape;44119;p43"/>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0" name="Google Shape;44120;p43"/>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1" name="Google Shape;44121;p43"/>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2" name="Google Shape;44122;p43"/>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3" name="Google Shape;44123;p43"/>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4" name="Google Shape;44124;p43"/>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5" name="Google Shape;44125;p43"/>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6" name="Google Shape;44126;p43"/>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7" name="Google Shape;44127;p43"/>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8" name="Google Shape;44128;p43"/>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9" name="Google Shape;44129;p43"/>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0" name="Google Shape;44130;p43"/>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1" name="Google Shape;44131;p43"/>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2" name="Google Shape;44132;p43"/>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3" name="Google Shape;44133;p43"/>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4" name="Google Shape;44134;p43"/>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5" name="Google Shape;44135;p43"/>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6" name="Google Shape;44136;p43"/>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7" name="Google Shape;44137;p43"/>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8" name="Google Shape;44138;p43"/>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9" name="Google Shape;44139;p43"/>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0" name="Google Shape;44140;p43"/>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1" name="Google Shape;44141;p43"/>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2" name="Google Shape;44142;p43"/>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3" name="Google Shape;44143;p43"/>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4" name="Google Shape;44144;p43"/>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5" name="Google Shape;44145;p43"/>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6" name="Google Shape;44146;p43"/>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7" name="Google Shape;44147;p43"/>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8" name="Google Shape;44148;p43"/>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9" name="Google Shape;44149;p43"/>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0" name="Google Shape;44150;p43"/>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1" name="Google Shape;44151;p43"/>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2" name="Google Shape;44152;p43"/>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3" name="Google Shape;44153;p43"/>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4" name="Google Shape;44154;p43"/>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5" name="Google Shape;44155;p43"/>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6" name="Google Shape;44156;p43"/>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7" name="Google Shape;44157;p43"/>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8" name="Google Shape;44158;p43"/>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9" name="Google Shape;44159;p43"/>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0" name="Google Shape;44160;p43"/>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1" name="Google Shape;44161;p43"/>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2" name="Google Shape;44162;p43"/>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3" name="Google Shape;44163;p43"/>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4" name="Google Shape;44164;p43"/>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5" name="Google Shape;44165;p43"/>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6" name="Google Shape;44166;p43"/>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7" name="Google Shape;44167;p43"/>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8" name="Google Shape;44168;p43"/>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9" name="Google Shape;44169;p43"/>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0" name="Google Shape;44170;p43"/>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1" name="Google Shape;44171;p43"/>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2" name="Google Shape;44172;p43"/>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3" name="Google Shape;44173;p43"/>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4" name="Google Shape;44174;p43"/>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5" name="Google Shape;44175;p43"/>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6" name="Google Shape;44176;p43"/>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7" name="Google Shape;44177;p43"/>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8" name="Google Shape;44178;p43"/>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9" name="Google Shape;44179;p43"/>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0" name="Google Shape;44180;p43"/>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1" name="Google Shape;44181;p43"/>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2" name="Google Shape;44182;p43"/>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3" name="Google Shape;44183;p43"/>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4" name="Google Shape;44184;p43"/>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5" name="Google Shape;44185;p43"/>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6" name="Google Shape;44186;p43"/>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7" name="Google Shape;44187;p43"/>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8" name="Google Shape;44188;p43"/>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9" name="Google Shape;44189;p43"/>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0" name="Google Shape;44190;p43"/>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1" name="Google Shape;44191;p43"/>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2" name="Google Shape;44192;p43"/>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3" name="Google Shape;44193;p43"/>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4" name="Google Shape;44194;p43"/>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5" name="Google Shape;44195;p43"/>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6" name="Google Shape;44196;p43"/>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7" name="Google Shape;44197;p43"/>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8" name="Google Shape;44198;p43"/>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9" name="Google Shape;44199;p43"/>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0" name="Google Shape;44200;p43"/>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1" name="Google Shape;44201;p43"/>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2" name="Google Shape;44202;p43"/>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3" name="Google Shape;44203;p43"/>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4" name="Google Shape;44204;p43"/>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5" name="Google Shape;44205;p43"/>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6" name="Google Shape;44206;p43"/>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7" name="Google Shape;44207;p43"/>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8" name="Google Shape;44208;p43"/>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9" name="Google Shape;44209;p43"/>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0" name="Google Shape;44210;p43"/>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1" name="Google Shape;44211;p43"/>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2" name="Google Shape;44212;p43"/>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3" name="Google Shape;44213;p43"/>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4" name="Google Shape;44214;p43"/>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5" name="Google Shape;44215;p43"/>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6" name="Google Shape;44216;p43"/>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7" name="Google Shape;44217;p43"/>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8" name="Google Shape;44218;p43"/>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9" name="Google Shape;44219;p43"/>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0" name="Google Shape;44220;p43"/>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1" name="Google Shape;44221;p43"/>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2" name="Google Shape;44222;p43"/>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3" name="Google Shape;44223;p43"/>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4" name="Google Shape;44224;p43"/>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5" name="Google Shape;44225;p43"/>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6" name="Google Shape;44226;p43"/>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7" name="Google Shape;44227;p43"/>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8" name="Google Shape;44228;p43"/>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9" name="Google Shape;44229;p43"/>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0" name="Google Shape;44230;p43"/>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1" name="Google Shape;44231;p43"/>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2" name="Google Shape;44232;p43"/>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3" name="Google Shape;44233;p43"/>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4" name="Google Shape;44234;p43"/>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5" name="Google Shape;44235;p43"/>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6" name="Google Shape;44236;p43"/>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7" name="Google Shape;44237;p43"/>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8" name="Google Shape;44238;p43"/>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9" name="Google Shape;44239;p43"/>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0" name="Google Shape;44240;p43"/>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1" name="Google Shape;44241;p43"/>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2" name="Google Shape;44242;p43"/>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3" name="Google Shape;44243;p43"/>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4" name="Google Shape;44244;p43"/>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5" name="Google Shape;44245;p43"/>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6" name="Google Shape;44246;p43"/>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7" name="Google Shape;44247;p43"/>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8" name="Google Shape;44248;p43"/>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9" name="Google Shape;44249;p43"/>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0" name="Google Shape;44250;p43"/>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1" name="Google Shape;44251;p43"/>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2" name="Google Shape;44252;p43"/>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3" name="Google Shape;44253;p43"/>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4" name="Google Shape;44254;p43"/>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5" name="Google Shape;44255;p43"/>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6" name="Google Shape;44256;p43"/>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7" name="Google Shape;44257;p43"/>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8" name="Google Shape;44258;p43"/>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9" name="Google Shape;44259;p43"/>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0" name="Google Shape;44260;p43"/>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1" name="Google Shape;44261;p43"/>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2" name="Google Shape;44262;p43"/>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3" name="Google Shape;44263;p43"/>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4" name="Google Shape;44264;p43"/>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5" name="Google Shape;44265;p43"/>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6" name="Google Shape;44266;p43"/>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7" name="Google Shape;44267;p43"/>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8" name="Google Shape;44268;p43"/>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9" name="Google Shape;44269;p43"/>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0" name="Google Shape;44270;p43"/>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1" name="Google Shape;44271;p43"/>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2" name="Google Shape;44272;p43"/>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3" name="Google Shape;44273;p43"/>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4" name="Google Shape;44274;p43"/>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5" name="Google Shape;44275;p43"/>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6" name="Google Shape;44276;p43"/>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7" name="Google Shape;44277;p43"/>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8" name="Google Shape;44278;p43"/>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9" name="Google Shape;44279;p43"/>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0" name="Google Shape;44280;p43"/>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1" name="Google Shape;44281;p43"/>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2" name="Google Shape;44282;p43"/>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3" name="Google Shape;44283;p43"/>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4" name="Google Shape;44284;p43"/>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5" name="Google Shape;44285;p43"/>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6" name="Google Shape;44286;p43"/>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7" name="Google Shape;44287;p43"/>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8" name="Google Shape;44288;p43"/>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9" name="Google Shape;44289;p43"/>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0" name="Google Shape;44290;p43"/>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1" name="Google Shape;44291;p43"/>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2" name="Google Shape;44292;p43"/>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3" name="Google Shape;44293;p43"/>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4" name="Google Shape;44294;p43"/>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5" name="Google Shape;44295;p43"/>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6" name="Google Shape;44296;p43"/>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7" name="Google Shape;44297;p43"/>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8" name="Google Shape;44298;p43"/>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9" name="Google Shape;44299;p43"/>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0" name="Google Shape;44300;p43"/>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1" name="Google Shape;44301;p43"/>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2" name="Google Shape;44302;p43"/>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3" name="Google Shape;44303;p43"/>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4" name="Google Shape;44304;p43"/>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5" name="Google Shape;44305;p43"/>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6" name="Google Shape;44306;p43"/>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7" name="Google Shape;44307;p43"/>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8" name="Google Shape;44308;p43"/>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9" name="Google Shape;44309;p43"/>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0" name="Google Shape;44310;p43"/>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1" name="Google Shape;44311;p43"/>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2" name="Google Shape;44312;p43"/>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3" name="Google Shape;44313;p43"/>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4" name="Google Shape;44314;p43"/>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5" name="Google Shape;44315;p43"/>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6" name="Google Shape;44316;p43"/>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7" name="Google Shape;44317;p43"/>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8" name="Google Shape;44318;p43"/>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9" name="Google Shape;44319;p43"/>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0" name="Google Shape;44320;p43"/>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1" name="Google Shape;44321;p43"/>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2" name="Google Shape;44322;p43"/>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3" name="Google Shape;44323;p43"/>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4" name="Google Shape;44324;p43"/>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5" name="Google Shape;44325;p43"/>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6" name="Google Shape;44326;p43"/>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7" name="Google Shape;44327;p43"/>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8" name="Google Shape;44328;p43"/>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9" name="Google Shape;44329;p43"/>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0" name="Google Shape;44330;p43"/>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1" name="Google Shape;44331;p43"/>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2" name="Google Shape;44332;p43"/>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3" name="Google Shape;44333;p43"/>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4" name="Google Shape;44334;p43"/>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5" name="Google Shape;44335;p43"/>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6" name="Google Shape;44336;p43"/>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7" name="Google Shape;44337;p43"/>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8" name="Google Shape;44338;p43"/>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9" name="Google Shape;44339;p43"/>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0" name="Google Shape;44340;p43"/>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1" name="Google Shape;44341;p43"/>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2" name="Google Shape;44342;p43"/>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3" name="Google Shape;44343;p43"/>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4" name="Google Shape;44344;p43"/>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5" name="Google Shape;44345;p43"/>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6" name="Google Shape;44346;p43"/>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7" name="Google Shape;44347;p43"/>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8" name="Google Shape;44348;p43"/>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9" name="Google Shape;44349;p43"/>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0" name="Google Shape;44350;p43"/>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1" name="Google Shape;44351;p43"/>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2" name="Google Shape;44352;p43"/>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3" name="Google Shape;44353;p43"/>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4" name="Google Shape;44354;p43"/>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5" name="Google Shape;44355;p43"/>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6" name="Google Shape;44356;p43"/>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7" name="Google Shape;44357;p43"/>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8" name="Google Shape;44358;p43"/>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9" name="Google Shape;44359;p43"/>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0" name="Google Shape;44360;p43"/>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1" name="Google Shape;44361;p43"/>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2" name="Google Shape;44362;p43"/>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3" name="Google Shape;44363;p43"/>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4" name="Google Shape;44364;p43"/>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5" name="Google Shape;44365;p43"/>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6" name="Google Shape;44366;p43"/>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7" name="Google Shape;44367;p43"/>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8" name="Google Shape;44368;p43"/>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9" name="Google Shape;44369;p43"/>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0" name="Google Shape;44370;p43"/>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1" name="Google Shape;44371;p43"/>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2" name="Google Shape;44372;p43"/>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3" name="Google Shape;44373;p43"/>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4" name="Google Shape;44374;p43"/>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5" name="Google Shape;44375;p43"/>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6" name="Google Shape;44376;p43"/>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7" name="Google Shape;44377;p43"/>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8" name="Google Shape;44378;p43"/>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9" name="Google Shape;44379;p43"/>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0" name="Google Shape;44380;p43"/>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1" name="Google Shape;44381;p43"/>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2" name="Google Shape;44382;p43"/>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3" name="Google Shape;44383;p43"/>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4" name="Google Shape;44384;p43"/>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5" name="Google Shape;44385;p43"/>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6" name="Google Shape;44386;p43"/>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7" name="Google Shape;44387;p43"/>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8" name="Google Shape;44388;p43"/>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9" name="Google Shape;44389;p43"/>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0" name="Google Shape;44390;p43"/>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1" name="Google Shape;44391;p43"/>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2" name="Google Shape;44392;p43"/>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3" name="Google Shape;44393;p43"/>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4" name="Google Shape;44394;p43"/>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5" name="Google Shape;44395;p43"/>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6" name="Google Shape;44396;p43"/>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7" name="Google Shape;44397;p43"/>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8" name="Google Shape;44398;p43"/>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9" name="Google Shape;44399;p43"/>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0" name="Google Shape;44400;p43"/>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1" name="Google Shape;44401;p43"/>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2" name="Google Shape;44402;p43"/>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3" name="Google Shape;44403;p43"/>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4" name="Google Shape;44404;p43"/>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5" name="Google Shape;44405;p43"/>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6" name="Google Shape;44406;p43"/>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7" name="Google Shape;44407;p43"/>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8" name="Google Shape;44408;p43"/>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9" name="Google Shape;44409;p43"/>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0" name="Google Shape;44410;p43"/>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1" name="Google Shape;44411;p43"/>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2" name="Google Shape;44412;p43"/>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3" name="Google Shape;44413;p43"/>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4" name="Google Shape;44414;p43"/>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5" name="Google Shape;44415;p43"/>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6" name="Google Shape;44416;p43"/>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7" name="Google Shape;44417;p43"/>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8" name="Google Shape;44418;p43"/>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9" name="Google Shape;44419;p43"/>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0" name="Google Shape;44420;p43"/>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1" name="Google Shape;44421;p43"/>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2" name="Google Shape;44422;p43"/>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3" name="Google Shape;44423;p43"/>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4" name="Google Shape;44424;p43"/>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5" name="Google Shape;44425;p43"/>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6" name="Google Shape;44426;p43"/>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7" name="Google Shape;44427;p43"/>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8" name="Google Shape;44428;p43"/>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9" name="Google Shape;44429;p43"/>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0" name="Google Shape;44430;p43"/>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1" name="Google Shape;44431;p43"/>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2" name="Google Shape;44432;p43"/>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3" name="Google Shape;44433;p43"/>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4" name="Google Shape;44434;p43"/>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5" name="Google Shape;44435;p43"/>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6" name="Google Shape;44436;p43"/>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7" name="Google Shape;44437;p43"/>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8" name="Google Shape;44438;p43"/>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9" name="Google Shape;44439;p43"/>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0" name="Google Shape;44440;p43"/>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1" name="Google Shape;44441;p43"/>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2" name="Google Shape;44442;p43"/>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3" name="Google Shape;44443;p43"/>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4" name="Google Shape;44444;p43"/>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5" name="Google Shape;44445;p43"/>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6" name="Google Shape;44446;p43"/>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7" name="Google Shape;44447;p43"/>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8" name="Google Shape;44448;p43"/>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9" name="Google Shape;44449;p43"/>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0" name="Google Shape;44450;p43"/>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1" name="Google Shape;44451;p43"/>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2" name="Google Shape;44452;p43"/>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3" name="Google Shape;44453;p43"/>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4" name="Google Shape;44454;p43"/>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5" name="Google Shape;44455;p43"/>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6" name="Google Shape;44456;p43"/>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7" name="Google Shape;44457;p43"/>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8" name="Google Shape;44458;p43"/>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9" name="Google Shape;44459;p43"/>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0" name="Google Shape;44460;p43"/>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1" name="Google Shape;44461;p43"/>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2" name="Google Shape;44462;p43"/>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3" name="Google Shape;44463;p43"/>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4" name="Google Shape;44464;p43"/>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5" name="Google Shape;44465;p43"/>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6" name="Google Shape;44466;p43"/>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7" name="Google Shape;44467;p43"/>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8" name="Google Shape;44468;p43"/>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9" name="Google Shape;44469;p43"/>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0" name="Google Shape;44470;p43"/>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1" name="Google Shape;44471;p43"/>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2" name="Google Shape;44472;p43"/>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3" name="Google Shape;44473;p43"/>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4" name="Google Shape;44474;p43"/>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5" name="Google Shape;44475;p43"/>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6" name="Google Shape;44476;p43"/>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7" name="Google Shape;44477;p43"/>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8" name="Google Shape;44478;p43"/>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9" name="Google Shape;44479;p43"/>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0" name="Google Shape;44480;p43"/>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1" name="Google Shape;44481;p43"/>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2" name="Google Shape;44482;p43"/>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3" name="Google Shape;44483;p43"/>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4" name="Google Shape;44484;p43"/>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5" name="Google Shape;44485;p43"/>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6" name="Google Shape;44486;p43"/>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7" name="Google Shape;44487;p43"/>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8" name="Google Shape;44488;p43"/>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9" name="Google Shape;44489;p43"/>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0" name="Google Shape;44490;p43"/>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1" name="Google Shape;44491;p43"/>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2" name="Google Shape;44492;p43"/>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3" name="Google Shape;44493;p43"/>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4" name="Google Shape;44494;p43"/>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5" name="Google Shape;44495;p43"/>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6" name="Google Shape;44496;p43"/>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7" name="Google Shape;44497;p43"/>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8" name="Google Shape;44498;p43"/>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9" name="Google Shape;44499;p43"/>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0" name="Google Shape;44500;p43"/>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1" name="Google Shape;44501;p43"/>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2" name="Google Shape;44502;p43"/>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3" name="Google Shape;44503;p43"/>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4" name="Google Shape;44504;p43"/>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5" name="Google Shape;44505;p43"/>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6" name="Google Shape;44506;p43"/>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7" name="Google Shape;44507;p43"/>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8" name="Google Shape;44508;p43"/>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9" name="Google Shape;44509;p43"/>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0" name="Google Shape;44510;p43"/>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1" name="Google Shape;44511;p43"/>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2" name="Google Shape;44512;p43"/>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3" name="Google Shape;44513;p43"/>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4" name="Google Shape;44514;p43"/>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5" name="Google Shape;44515;p43"/>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6" name="Google Shape;44516;p43"/>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7" name="Google Shape;44517;p43"/>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8" name="Google Shape;44518;p43"/>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9" name="Google Shape;44519;p43"/>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0" name="Google Shape;44520;p43"/>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1" name="Google Shape;44521;p43"/>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2" name="Google Shape;44522;p43"/>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3" name="Google Shape;44523;p43"/>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4" name="Google Shape;44524;p43"/>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5" name="Google Shape;44525;p43"/>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6" name="Google Shape;44526;p43"/>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7" name="Google Shape;44527;p43"/>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8" name="Google Shape;44528;p43"/>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9" name="Google Shape;44529;p43"/>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0" name="Google Shape;44530;p43"/>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1" name="Google Shape;44531;p43"/>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2" name="Google Shape;44532;p43"/>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3" name="Google Shape;44533;p43"/>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4" name="Google Shape;44534;p43"/>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5" name="Google Shape;44535;p43"/>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6" name="Google Shape;44536;p43"/>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7" name="Google Shape;44537;p43"/>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8" name="Google Shape;44538;p43"/>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9" name="Google Shape;44539;p43"/>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0" name="Google Shape;44540;p43"/>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1" name="Google Shape;44541;p43"/>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2" name="Google Shape;44542;p43"/>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3" name="Google Shape;44543;p43"/>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4" name="Google Shape;44544;p43"/>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5" name="Google Shape;44545;p43"/>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6" name="Google Shape;44546;p43"/>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7" name="Google Shape;44547;p43"/>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8" name="Google Shape;44548;p43"/>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9" name="Google Shape;44549;p43"/>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0" name="Google Shape;44550;p43"/>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1" name="Google Shape;44551;p43"/>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2" name="Google Shape;44552;p43"/>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3" name="Google Shape;44553;p43"/>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4" name="Google Shape;44554;p43"/>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5" name="Google Shape;44555;p43"/>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6" name="Google Shape;44556;p43"/>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7" name="Google Shape;44557;p43"/>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8" name="Google Shape;44558;p43"/>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9" name="Google Shape;44559;p43"/>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0" name="Google Shape;44560;p43"/>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1" name="Google Shape;44561;p43"/>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2" name="Google Shape;44562;p43"/>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3" name="Google Shape;44563;p43"/>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4" name="Google Shape;44564;p43"/>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5" name="Google Shape;44565;p43"/>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6" name="Google Shape;44566;p43"/>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7" name="Google Shape;44567;p43"/>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8" name="Google Shape;44568;p43"/>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9" name="Google Shape;44569;p43"/>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0" name="Google Shape;44570;p43"/>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1" name="Google Shape;44571;p43"/>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2" name="Google Shape;44572;p43"/>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3" name="Google Shape;44573;p43"/>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4" name="Google Shape;44574;p43"/>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5" name="Google Shape;44575;p43"/>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6" name="Google Shape;44576;p43"/>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7" name="Google Shape;44577;p43"/>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8" name="Google Shape;44578;p43"/>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9" name="Google Shape;44579;p43"/>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0" name="Google Shape;44580;p43"/>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1" name="Google Shape;44581;p43"/>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2" name="Google Shape;44582;p43"/>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3" name="Google Shape;44583;p43"/>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4" name="Google Shape;44584;p43"/>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5" name="Google Shape;44585;p43"/>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6" name="Google Shape;44586;p43"/>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7" name="Google Shape;44587;p43"/>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8" name="Google Shape;44588;p43"/>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9" name="Google Shape;44589;p43"/>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0" name="Google Shape;44590;p43"/>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1" name="Google Shape;44591;p43"/>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2" name="Google Shape;44592;p43"/>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3" name="Google Shape;44593;p43"/>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4" name="Google Shape;44594;p43"/>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5" name="Google Shape;44595;p43"/>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6" name="Google Shape;44596;p43"/>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7" name="Google Shape;44597;p43"/>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8" name="Google Shape;44598;p43"/>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9" name="Google Shape;44599;p43"/>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0" name="Google Shape;44600;p43"/>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1" name="Google Shape;44601;p43"/>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2" name="Google Shape;44602;p43"/>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3" name="Google Shape;44603;p43"/>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4" name="Google Shape;44604;p43"/>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5" name="Google Shape;44605;p43"/>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6" name="Google Shape;44606;p43"/>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7" name="Google Shape;44607;p43"/>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8" name="Google Shape;44608;p43"/>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9" name="Google Shape;44609;p43"/>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0" name="Google Shape;44610;p43"/>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1" name="Google Shape;44611;p43"/>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2" name="Google Shape;44612;p43"/>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3" name="Google Shape;44613;p43"/>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4" name="Google Shape;44614;p43"/>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5" name="Google Shape;44615;p43"/>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6" name="Google Shape;44616;p43"/>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7" name="Google Shape;44617;p43"/>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8" name="Google Shape;44618;p43"/>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9" name="Google Shape;44619;p43"/>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0" name="Google Shape;44620;p43"/>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1" name="Google Shape;44621;p43"/>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2" name="Google Shape;44622;p43"/>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3" name="Google Shape;44623;p43"/>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4" name="Google Shape;44624;p43"/>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5" name="Google Shape;44625;p43"/>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6" name="Google Shape;44626;p43"/>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7" name="Google Shape;44627;p43"/>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8" name="Google Shape;44628;p43"/>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9" name="Google Shape;44629;p43"/>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0" name="Google Shape;44630;p43"/>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1" name="Google Shape;44631;p43"/>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2" name="Google Shape;44632;p43"/>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3" name="Google Shape;44633;p43"/>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4" name="Google Shape;44634;p43"/>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5" name="Google Shape;44635;p43"/>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6" name="Google Shape;44636;p43"/>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7" name="Google Shape;44637;p43"/>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8" name="Google Shape;44638;p43"/>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9" name="Google Shape;44639;p43"/>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0" name="Google Shape;44640;p43"/>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1" name="Google Shape;44641;p43"/>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2" name="Google Shape;44642;p43"/>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3" name="Google Shape;44643;p43"/>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4" name="Google Shape;44644;p43"/>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5" name="Google Shape;44645;p43"/>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6" name="Google Shape;44646;p43"/>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7" name="Google Shape;44647;p43"/>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8" name="Google Shape;44648;p43"/>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9" name="Google Shape;44649;p43"/>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0" name="Google Shape;44650;p43"/>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1" name="Google Shape;44651;p43"/>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2" name="Google Shape;44652;p43"/>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3" name="Google Shape;44653;p43"/>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4" name="Google Shape;44654;p43"/>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5" name="Google Shape;44655;p43"/>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6" name="Google Shape;44656;p43"/>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7" name="Google Shape;44657;p43"/>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8" name="Google Shape;44658;p43"/>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9" name="Google Shape;44659;p43"/>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0" name="Google Shape;44660;p43"/>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1" name="Google Shape;44661;p43"/>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2" name="Google Shape;44662;p43"/>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3" name="Google Shape;44663;p43"/>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4" name="Google Shape;44664;p43"/>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5" name="Google Shape;44665;p43"/>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6" name="Google Shape;44666;p43"/>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7" name="Google Shape;44667;p43"/>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8" name="Google Shape;44668;p43"/>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9" name="Google Shape;44669;p43"/>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0" name="Google Shape;44670;p43"/>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1" name="Google Shape;44671;p43"/>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2" name="Google Shape;44672;p43"/>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3" name="Google Shape;44673;p43"/>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4" name="Google Shape;44674;p43"/>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5" name="Google Shape;44675;p43"/>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6" name="Google Shape;44676;p43"/>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7" name="Google Shape;44677;p43"/>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8" name="Google Shape;44678;p43"/>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9" name="Google Shape;44679;p43"/>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0" name="Google Shape;44680;p43"/>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1" name="Google Shape;44681;p43"/>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2" name="Google Shape;44682;p43"/>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3" name="Google Shape;44683;p43"/>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4" name="Google Shape;44684;p43"/>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5" name="Google Shape;44685;p43"/>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6" name="Google Shape;44686;p43"/>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7" name="Google Shape;44687;p43"/>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8" name="Google Shape;44688;p43"/>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9" name="Google Shape;44689;p43"/>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0" name="Google Shape;44690;p43"/>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1" name="Google Shape;44691;p43"/>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2" name="Google Shape;44692;p43"/>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3" name="Google Shape;44693;p43"/>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4" name="Google Shape;44694;p43"/>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5" name="Google Shape;44695;p43"/>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6" name="Google Shape;44696;p43"/>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7" name="Google Shape;44697;p43"/>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8" name="Google Shape;44698;p43"/>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9" name="Google Shape;44699;p43"/>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0" name="Google Shape;44700;p43"/>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1" name="Google Shape;44701;p43"/>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2" name="Google Shape;44702;p43"/>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3" name="Google Shape;44703;p43"/>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4" name="Google Shape;44704;p43"/>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5" name="Google Shape;44705;p43"/>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6" name="Google Shape;44706;p43"/>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7" name="Google Shape;44707;p43"/>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8" name="Google Shape;44708;p43"/>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9" name="Google Shape;44709;p43"/>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0" name="Google Shape;44710;p43"/>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1" name="Google Shape;44711;p43"/>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2" name="Google Shape;44712;p43"/>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3" name="Google Shape;44713;p43"/>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4" name="Google Shape;44714;p43"/>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5" name="Google Shape;44715;p43"/>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6" name="Google Shape;44716;p43"/>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7" name="Google Shape;44717;p43"/>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8" name="Google Shape;44718;p43"/>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9" name="Google Shape;44719;p43"/>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0" name="Google Shape;44720;p43"/>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1" name="Google Shape;44721;p43"/>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2" name="Google Shape;44722;p43"/>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3" name="Google Shape;44723;p43"/>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4" name="Google Shape;44724;p43"/>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5" name="Google Shape;44725;p43"/>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6" name="Google Shape;44726;p43"/>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7" name="Google Shape;44727;p43"/>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8" name="Google Shape;44728;p43"/>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9" name="Google Shape;44729;p43"/>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0" name="Google Shape;44730;p43"/>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1" name="Google Shape;44731;p43"/>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2" name="Google Shape;44732;p43"/>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3" name="Google Shape;44733;p43"/>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4" name="Google Shape;44734;p43"/>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5" name="Google Shape;44735;p43"/>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6" name="Google Shape;44736;p43"/>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7" name="Google Shape;44737;p43"/>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8" name="Google Shape;44738;p43"/>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9" name="Google Shape;44739;p43"/>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0" name="Google Shape;44740;p43"/>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1" name="Google Shape;44741;p43"/>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2" name="Google Shape;44742;p43"/>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3" name="Google Shape;44743;p43"/>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4" name="Google Shape;44744;p43"/>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5" name="Google Shape;44745;p43"/>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6" name="Google Shape;44746;p43"/>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7" name="Google Shape;44747;p43"/>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8" name="Google Shape;44748;p43"/>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9" name="Google Shape;44749;p43"/>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0" name="Google Shape;44750;p43"/>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1" name="Google Shape;44751;p43"/>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2" name="Google Shape;44752;p43"/>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3" name="Google Shape;44753;p43"/>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4" name="Google Shape;44754;p43"/>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5" name="Google Shape;44755;p43"/>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6" name="Google Shape;44756;p43"/>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7" name="Google Shape;44757;p43"/>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8" name="Google Shape;44758;p43"/>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9" name="Google Shape;44759;p43"/>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0" name="Google Shape;44760;p43"/>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1" name="Google Shape;44761;p43"/>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2" name="Google Shape;44762;p43"/>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3" name="Google Shape;44763;p43"/>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4" name="Google Shape;44764;p43"/>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5" name="Google Shape;44765;p43"/>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6" name="Google Shape;44766;p43"/>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7" name="Google Shape;44767;p43"/>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8" name="Google Shape;44768;p43"/>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9" name="Google Shape;44769;p43"/>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0" name="Google Shape;44770;p43"/>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1" name="Google Shape;44771;p43"/>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2" name="Google Shape;44772;p43"/>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3" name="Google Shape;44773;p43"/>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4" name="Google Shape;44774;p43"/>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5" name="Google Shape;44775;p43"/>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6" name="Google Shape;44776;p43"/>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7" name="Google Shape;44777;p43"/>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8" name="Google Shape;44778;p43"/>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9" name="Google Shape;44779;p43"/>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0" name="Google Shape;44780;p43"/>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1" name="Google Shape;44781;p43"/>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2" name="Google Shape;44782;p43"/>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3" name="Google Shape;44783;p43"/>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4" name="Google Shape;44784;p43"/>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5" name="Google Shape;44785;p43"/>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6" name="Google Shape;44786;p43"/>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7" name="Google Shape;44787;p43"/>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8" name="Google Shape;44788;p43"/>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9" name="Google Shape;44789;p43"/>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0" name="Google Shape;44790;p43"/>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1" name="Google Shape;44791;p43"/>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2" name="Google Shape;44792;p43"/>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3" name="Google Shape;44793;p43"/>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4" name="Google Shape;44794;p43"/>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5" name="Google Shape;44795;p43"/>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6" name="Google Shape;44796;p43"/>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7" name="Google Shape;44797;p43"/>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8" name="Google Shape;44798;p43"/>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9" name="Google Shape;44799;p43"/>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0" name="Google Shape;44800;p43"/>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1" name="Google Shape;44801;p43"/>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2" name="Google Shape;44802;p43"/>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3" name="Google Shape;44803;p43"/>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4" name="Google Shape;44804;p43"/>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5" name="Google Shape;44805;p43"/>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6" name="Google Shape;44806;p43"/>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7" name="Google Shape;44807;p43"/>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8" name="Google Shape;44808;p43"/>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9" name="Google Shape;44809;p43"/>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0" name="Google Shape;44810;p43"/>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1" name="Google Shape;44811;p43"/>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2" name="Google Shape;44812;p43"/>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3" name="Google Shape;44813;p43"/>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4" name="Google Shape;44814;p43"/>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5" name="Google Shape;44815;p43"/>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6" name="Google Shape;44816;p43"/>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7" name="Google Shape;44817;p43"/>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8" name="Google Shape;44818;p43"/>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9" name="Google Shape;44819;p43"/>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0" name="Google Shape;44820;p43"/>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1" name="Google Shape;44821;p43"/>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2" name="Google Shape;44822;p43"/>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3" name="Google Shape;44823;p43"/>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4" name="Google Shape;44824;p43"/>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5" name="Google Shape;44825;p43"/>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6" name="Google Shape;44826;p43"/>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7" name="Google Shape;44827;p43"/>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8" name="Google Shape;44828;p43"/>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9" name="Google Shape;44829;p43"/>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0" name="Google Shape;44830;p43"/>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1" name="Google Shape;44831;p43"/>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2" name="Google Shape;44832;p43"/>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3" name="Google Shape;44833;p43"/>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4" name="Google Shape;44834;p43"/>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5" name="Google Shape;44835;p43"/>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6" name="Google Shape;44836;p43"/>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7" name="Google Shape;44837;p43"/>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8" name="Google Shape;44838;p43"/>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9" name="Google Shape;44839;p43"/>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0" name="Google Shape;44840;p43"/>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1" name="Google Shape;44841;p43"/>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2" name="Google Shape;44842;p43"/>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3" name="Google Shape;44843;p43"/>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4" name="Google Shape;44844;p43"/>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5" name="Google Shape;44845;p43"/>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6" name="Google Shape;44846;p43"/>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7" name="Google Shape;44847;p43"/>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8" name="Google Shape;44848;p43"/>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9" name="Google Shape;44849;p43"/>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0" name="Google Shape;44850;p43"/>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1" name="Google Shape;44851;p43"/>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2" name="Google Shape;44852;p43"/>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3" name="Google Shape;44853;p43"/>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4" name="Google Shape;44854;p43"/>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5" name="Google Shape;44855;p43"/>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6" name="Google Shape;44856;p43"/>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7" name="Google Shape;44857;p43"/>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8" name="Google Shape;44858;p43"/>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9" name="Google Shape;44859;p43"/>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0" name="Google Shape;44860;p43"/>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1" name="Google Shape;44861;p43"/>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2" name="Google Shape;44862;p43"/>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3" name="Google Shape;44863;p43"/>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4" name="Google Shape;44864;p43"/>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5" name="Google Shape;44865;p43"/>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6" name="Google Shape;44866;p43"/>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7" name="Google Shape;44867;p43"/>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8" name="Google Shape;44868;p43"/>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9" name="Google Shape;44869;p43"/>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0" name="Google Shape;44870;p43"/>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1" name="Google Shape;44871;p43"/>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2" name="Google Shape;44872;p43"/>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3" name="Google Shape;44873;p43"/>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4" name="Google Shape;44874;p43"/>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5" name="Google Shape;44875;p43"/>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6" name="Google Shape;44876;p43"/>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7" name="Google Shape;44877;p43"/>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8" name="Google Shape;44878;p43"/>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9" name="Google Shape;44879;p43"/>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0" name="Google Shape;44880;p43"/>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1" name="Google Shape;44881;p43"/>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2" name="Google Shape;44882;p43"/>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3" name="Google Shape;44883;p43"/>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4" name="Google Shape;44884;p43"/>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5" name="Google Shape;44885;p43"/>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6" name="Google Shape;44886;p43"/>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7" name="Google Shape;44887;p43"/>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8" name="Google Shape;44888;p43"/>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9" name="Google Shape;44889;p43"/>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0" name="Google Shape;44890;p43"/>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1" name="Google Shape;44891;p43"/>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2" name="Google Shape;44892;p43"/>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3" name="Google Shape;44893;p43"/>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4" name="Google Shape;44894;p43"/>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5" name="Google Shape;44895;p43"/>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6" name="Google Shape;44896;p43"/>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7" name="Google Shape;44897;p43"/>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8" name="Google Shape;44898;p43"/>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9" name="Google Shape;44899;p43"/>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0" name="Google Shape;44900;p43"/>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1" name="Google Shape;44901;p43"/>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2" name="Google Shape;44902;p43"/>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3" name="Google Shape;44903;p43"/>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4" name="Google Shape;44904;p43"/>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5" name="Google Shape;44905;p43"/>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6" name="Google Shape;44906;p43"/>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7" name="Google Shape;44907;p43"/>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8" name="Google Shape;44908;p43"/>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9" name="Google Shape;44909;p43"/>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0" name="Google Shape;44910;p43"/>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1" name="Google Shape;44911;p43"/>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2" name="Google Shape;44912;p43"/>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3" name="Google Shape;44913;p43"/>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4" name="Google Shape;44914;p43"/>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5" name="Google Shape;44915;p43"/>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6" name="Google Shape;44916;p43"/>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7" name="Google Shape;44917;p43"/>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8" name="Google Shape;44918;p43"/>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9" name="Google Shape;44919;p43"/>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0" name="Google Shape;44920;p43"/>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1" name="Google Shape;44921;p43"/>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2" name="Google Shape;44922;p43"/>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3" name="Google Shape;44923;p43"/>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4" name="Google Shape;44924;p43"/>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5" name="Google Shape;44925;p43"/>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6" name="Google Shape;44926;p43"/>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7" name="Google Shape;44927;p43"/>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8" name="Google Shape;44928;p43"/>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9" name="Google Shape;44929;p43"/>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0" name="Google Shape;44930;p43"/>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1" name="Google Shape;44931;p43"/>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2" name="Google Shape;44932;p43"/>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3" name="Google Shape;44933;p43"/>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4" name="Google Shape;44934;p43"/>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5" name="Google Shape;44935;p43"/>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6" name="Google Shape;44936;p43"/>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7" name="Google Shape;44937;p43"/>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8" name="Google Shape;44938;p43"/>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9" name="Google Shape;44939;p43"/>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0" name="Google Shape;44940;p43"/>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1" name="Google Shape;44941;p43"/>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2" name="Google Shape;44942;p43"/>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3" name="Google Shape;44943;p43"/>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4" name="Google Shape;44944;p43"/>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5" name="Google Shape;44945;p43"/>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6" name="Google Shape;44946;p43"/>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7" name="Google Shape;44947;p43"/>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8" name="Google Shape;44948;p43"/>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9" name="Google Shape;44949;p43"/>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0" name="Google Shape;44950;p43"/>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1" name="Google Shape;44951;p43"/>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2" name="Google Shape;44952;p43"/>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3" name="Google Shape;44953;p43"/>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4" name="Google Shape;44954;p43"/>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5" name="Google Shape;44955;p43"/>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6" name="Google Shape;44956;p43"/>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7" name="Google Shape;44957;p43"/>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8" name="Google Shape;44958;p43"/>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9" name="Google Shape;44959;p43"/>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0" name="Google Shape;44960;p43"/>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1" name="Google Shape;44961;p43"/>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2" name="Google Shape;44962;p43"/>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3" name="Google Shape;44963;p43"/>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4" name="Google Shape;44964;p43"/>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5" name="Google Shape;44965;p43"/>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6" name="Google Shape;44966;p43"/>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7" name="Google Shape;44967;p43"/>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8" name="Google Shape;44968;p43"/>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9" name="Google Shape;44969;p43"/>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0" name="Google Shape;44970;p43"/>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1" name="Google Shape;44971;p43"/>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2" name="Google Shape;44972;p43"/>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3" name="Google Shape;44973;p43"/>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4" name="Google Shape;44974;p43"/>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5" name="Google Shape;44975;p43"/>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6" name="Google Shape;44976;p43"/>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7" name="Google Shape;44977;p43"/>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8" name="Google Shape;44978;p43"/>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9" name="Google Shape;44979;p43"/>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0" name="Google Shape;44980;p43"/>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1" name="Google Shape;44981;p43"/>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2" name="Google Shape;44982;p43"/>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3" name="Google Shape;44983;p43"/>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4" name="Google Shape;44984;p43"/>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5" name="Google Shape;44985;p43"/>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6" name="Google Shape;44986;p43"/>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7" name="Google Shape;44987;p43"/>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8" name="Google Shape;44988;p43"/>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9" name="Google Shape;44989;p43"/>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0" name="Google Shape;44990;p43"/>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1" name="Google Shape;44991;p43"/>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2" name="Google Shape;44992;p43"/>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3" name="Google Shape;44993;p43"/>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4" name="Google Shape;44994;p43"/>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5" name="Google Shape;44995;p43"/>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6" name="Google Shape;44996;p43"/>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7" name="Google Shape;44997;p43"/>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8" name="Google Shape;44998;p43"/>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9" name="Google Shape;44999;p43"/>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0" name="Google Shape;45000;p43"/>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1" name="Google Shape;45001;p43"/>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2" name="Google Shape;45002;p43"/>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3" name="Google Shape;45003;p43"/>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4" name="Google Shape;45004;p43"/>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5" name="Google Shape;45005;p43"/>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6" name="Google Shape;45006;p43"/>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7" name="Google Shape;45007;p43"/>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8" name="Google Shape;45008;p43"/>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9" name="Google Shape;45009;p43"/>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0" name="Google Shape;45010;p43"/>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1" name="Google Shape;45011;p43"/>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2" name="Google Shape;45012;p43"/>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3" name="Google Shape;45013;p43"/>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4" name="Google Shape;45014;p43"/>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5" name="Google Shape;45015;p43"/>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6" name="Google Shape;45016;p43"/>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7" name="Google Shape;45017;p43"/>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8" name="Google Shape;45018;p43"/>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9" name="Google Shape;45019;p43"/>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0" name="Google Shape;45020;p43"/>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1" name="Google Shape;45021;p43"/>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2" name="Google Shape;45022;p43"/>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3" name="Google Shape;45023;p43"/>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4" name="Google Shape;45024;p43"/>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5" name="Google Shape;45025;p43"/>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6" name="Google Shape;45026;p43"/>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27" name="Google Shape;45027;p43"/>
          <p:cNvSpPr/>
          <p:nvPr/>
        </p:nvSpPr>
        <p:spPr>
          <a:xfrm>
            <a:off x="295775" y="297300"/>
            <a:ext cx="8556600" cy="4552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8" name="Google Shape;45028;p43"/>
          <p:cNvSpPr txBox="1">
            <a:spLocks noGrp="1"/>
          </p:cNvSpPr>
          <p:nvPr>
            <p:ph type="title"/>
          </p:nvPr>
        </p:nvSpPr>
        <p:spPr>
          <a:xfrm>
            <a:off x="726225" y="441350"/>
            <a:ext cx="7691400" cy="578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grpSp>
        <p:nvGrpSpPr>
          <p:cNvPr id="45029" name="Google Shape;45029;p43"/>
          <p:cNvGrpSpPr/>
          <p:nvPr/>
        </p:nvGrpSpPr>
        <p:grpSpPr>
          <a:xfrm>
            <a:off x="179917" y="243946"/>
            <a:ext cx="867612" cy="295681"/>
            <a:chOff x="8262650" y="3170150"/>
            <a:chExt cx="442050" cy="150650"/>
          </a:xfrm>
        </p:grpSpPr>
        <p:sp>
          <p:nvSpPr>
            <p:cNvPr id="45030" name="Google Shape;45030;p43"/>
            <p:cNvSpPr/>
            <p:nvPr/>
          </p:nvSpPr>
          <p:spPr>
            <a:xfrm>
              <a:off x="8262650" y="3170150"/>
              <a:ext cx="442050" cy="150650"/>
            </a:xfrm>
            <a:custGeom>
              <a:avLst/>
              <a:gdLst/>
              <a:ahLst/>
              <a:cxnLst/>
              <a:rect l="l" t="t" r="r" b="b"/>
              <a:pathLst>
                <a:path w="17682" h="6026" extrusionOk="0">
                  <a:moveTo>
                    <a:pt x="8116" y="1"/>
                  </a:moveTo>
                  <a:cubicBezTo>
                    <a:pt x="7959" y="1"/>
                    <a:pt x="7800" y="23"/>
                    <a:pt x="7649" y="61"/>
                  </a:cubicBezTo>
                  <a:cubicBezTo>
                    <a:pt x="6898" y="243"/>
                    <a:pt x="6260" y="812"/>
                    <a:pt x="5925" y="1511"/>
                  </a:cubicBezTo>
                  <a:cubicBezTo>
                    <a:pt x="5742" y="1896"/>
                    <a:pt x="5640" y="2302"/>
                    <a:pt x="5600" y="2728"/>
                  </a:cubicBezTo>
                  <a:cubicBezTo>
                    <a:pt x="5489" y="2678"/>
                    <a:pt x="5367" y="2637"/>
                    <a:pt x="5235" y="2617"/>
                  </a:cubicBezTo>
                  <a:cubicBezTo>
                    <a:pt x="5075" y="2582"/>
                    <a:pt x="4913" y="2565"/>
                    <a:pt x="4751" y="2565"/>
                  </a:cubicBezTo>
                  <a:cubicBezTo>
                    <a:pt x="4016" y="2565"/>
                    <a:pt x="3279" y="2908"/>
                    <a:pt x="2780" y="3449"/>
                  </a:cubicBezTo>
                  <a:cubicBezTo>
                    <a:pt x="2597" y="3652"/>
                    <a:pt x="2435" y="3885"/>
                    <a:pt x="2365" y="4148"/>
                  </a:cubicBezTo>
                  <a:cubicBezTo>
                    <a:pt x="2344" y="4229"/>
                    <a:pt x="2334" y="4321"/>
                    <a:pt x="2334" y="4412"/>
                  </a:cubicBezTo>
                  <a:cubicBezTo>
                    <a:pt x="1745" y="4423"/>
                    <a:pt x="1177" y="4574"/>
                    <a:pt x="711" y="4909"/>
                  </a:cubicBezTo>
                  <a:cubicBezTo>
                    <a:pt x="356" y="5163"/>
                    <a:pt x="62" y="5528"/>
                    <a:pt x="11" y="5964"/>
                  </a:cubicBezTo>
                  <a:cubicBezTo>
                    <a:pt x="11" y="5985"/>
                    <a:pt x="1" y="6005"/>
                    <a:pt x="1" y="6025"/>
                  </a:cubicBezTo>
                  <a:lnTo>
                    <a:pt x="17681" y="6025"/>
                  </a:lnTo>
                  <a:cubicBezTo>
                    <a:pt x="17377" y="5771"/>
                    <a:pt x="17042" y="5559"/>
                    <a:pt x="16697" y="5386"/>
                  </a:cubicBezTo>
                  <a:cubicBezTo>
                    <a:pt x="15876" y="4980"/>
                    <a:pt x="14972" y="4767"/>
                    <a:pt x="14070" y="4655"/>
                  </a:cubicBezTo>
                  <a:cubicBezTo>
                    <a:pt x="13613" y="4605"/>
                    <a:pt x="13157" y="4574"/>
                    <a:pt x="12691" y="4565"/>
                  </a:cubicBezTo>
                  <a:cubicBezTo>
                    <a:pt x="12660" y="4281"/>
                    <a:pt x="12589" y="4017"/>
                    <a:pt x="12447" y="3773"/>
                  </a:cubicBezTo>
                  <a:cubicBezTo>
                    <a:pt x="12244" y="3398"/>
                    <a:pt x="11899" y="3104"/>
                    <a:pt x="11494" y="3023"/>
                  </a:cubicBezTo>
                  <a:cubicBezTo>
                    <a:pt x="11391" y="3002"/>
                    <a:pt x="11289" y="2995"/>
                    <a:pt x="11186" y="2995"/>
                  </a:cubicBezTo>
                  <a:cubicBezTo>
                    <a:pt x="11035" y="2995"/>
                    <a:pt x="10884" y="3011"/>
                    <a:pt x="10732" y="3023"/>
                  </a:cubicBezTo>
                  <a:cubicBezTo>
                    <a:pt x="10621" y="3043"/>
                    <a:pt x="10509" y="3053"/>
                    <a:pt x="10408" y="3104"/>
                  </a:cubicBezTo>
                  <a:cubicBezTo>
                    <a:pt x="10327" y="3145"/>
                    <a:pt x="10246" y="3215"/>
                    <a:pt x="10185" y="3296"/>
                  </a:cubicBezTo>
                  <a:cubicBezTo>
                    <a:pt x="10053" y="2434"/>
                    <a:pt x="9830" y="1582"/>
                    <a:pt x="9384" y="832"/>
                  </a:cubicBezTo>
                  <a:cubicBezTo>
                    <a:pt x="9222" y="568"/>
                    <a:pt x="9028" y="304"/>
                    <a:pt x="8744" y="152"/>
                  </a:cubicBezTo>
                  <a:cubicBezTo>
                    <a:pt x="8554" y="45"/>
                    <a:pt x="8337" y="1"/>
                    <a:pt x="8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1" name="Google Shape;45031;p43"/>
            <p:cNvSpPr/>
            <p:nvPr/>
          </p:nvSpPr>
          <p:spPr>
            <a:xfrm>
              <a:off x="8540075" y="3254600"/>
              <a:ext cx="31975" cy="23375"/>
            </a:xfrm>
            <a:custGeom>
              <a:avLst/>
              <a:gdLst/>
              <a:ahLst/>
              <a:cxnLst/>
              <a:rect l="l" t="t" r="r" b="b"/>
              <a:pathLst>
                <a:path w="1279" h="935" extrusionOk="0">
                  <a:moveTo>
                    <a:pt x="327" y="1"/>
                  </a:moveTo>
                  <a:cubicBezTo>
                    <a:pt x="232" y="1"/>
                    <a:pt x="134" y="15"/>
                    <a:pt x="31" y="40"/>
                  </a:cubicBezTo>
                  <a:cubicBezTo>
                    <a:pt x="1" y="51"/>
                    <a:pt x="1" y="111"/>
                    <a:pt x="31" y="121"/>
                  </a:cubicBezTo>
                  <a:cubicBezTo>
                    <a:pt x="244" y="152"/>
                    <a:pt x="447" y="274"/>
                    <a:pt x="600" y="425"/>
                  </a:cubicBezTo>
                  <a:cubicBezTo>
                    <a:pt x="751" y="567"/>
                    <a:pt x="823" y="770"/>
                    <a:pt x="974" y="892"/>
                  </a:cubicBezTo>
                  <a:cubicBezTo>
                    <a:pt x="1003" y="920"/>
                    <a:pt x="1041" y="934"/>
                    <a:pt x="1078" y="934"/>
                  </a:cubicBezTo>
                  <a:cubicBezTo>
                    <a:pt x="1135" y="934"/>
                    <a:pt x="1190" y="903"/>
                    <a:pt x="1208" y="842"/>
                  </a:cubicBezTo>
                  <a:cubicBezTo>
                    <a:pt x="1279" y="547"/>
                    <a:pt x="1046" y="283"/>
                    <a:pt x="823" y="141"/>
                  </a:cubicBezTo>
                  <a:cubicBezTo>
                    <a:pt x="660" y="44"/>
                    <a:pt x="498" y="1"/>
                    <a:pt x="3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32" name="Google Shape;45032;p43"/>
          <p:cNvSpPr/>
          <p:nvPr/>
        </p:nvSpPr>
        <p:spPr>
          <a:xfrm>
            <a:off x="8103675" y="112626"/>
            <a:ext cx="919327" cy="258976"/>
          </a:xfrm>
          <a:custGeom>
            <a:avLst/>
            <a:gdLst/>
            <a:ahLst/>
            <a:cxnLst/>
            <a:rect l="l" t="t" r="r" b="b"/>
            <a:pathLst>
              <a:path w="5275" h="1486" extrusionOk="0">
                <a:moveTo>
                  <a:pt x="2461" y="0"/>
                </a:moveTo>
                <a:cubicBezTo>
                  <a:pt x="2377" y="0"/>
                  <a:pt x="2292" y="13"/>
                  <a:pt x="2212" y="36"/>
                </a:cubicBezTo>
                <a:cubicBezTo>
                  <a:pt x="2039" y="96"/>
                  <a:pt x="1887" y="208"/>
                  <a:pt x="1745" y="340"/>
                </a:cubicBezTo>
                <a:cubicBezTo>
                  <a:pt x="1694" y="390"/>
                  <a:pt x="1633" y="462"/>
                  <a:pt x="1592" y="532"/>
                </a:cubicBezTo>
                <a:cubicBezTo>
                  <a:pt x="1511" y="370"/>
                  <a:pt x="1349" y="259"/>
                  <a:pt x="1177" y="248"/>
                </a:cubicBezTo>
                <a:cubicBezTo>
                  <a:pt x="1170" y="248"/>
                  <a:pt x="1163" y="248"/>
                  <a:pt x="1157" y="248"/>
                </a:cubicBezTo>
                <a:cubicBezTo>
                  <a:pt x="940" y="248"/>
                  <a:pt x="728" y="397"/>
                  <a:pt x="659" y="604"/>
                </a:cubicBezTo>
                <a:cubicBezTo>
                  <a:pt x="619" y="725"/>
                  <a:pt x="629" y="857"/>
                  <a:pt x="649" y="979"/>
                </a:cubicBezTo>
                <a:cubicBezTo>
                  <a:pt x="659" y="999"/>
                  <a:pt x="659" y="1030"/>
                  <a:pt x="670" y="1050"/>
                </a:cubicBezTo>
                <a:cubicBezTo>
                  <a:pt x="609" y="1070"/>
                  <a:pt x="548" y="1080"/>
                  <a:pt x="487" y="1100"/>
                </a:cubicBezTo>
                <a:cubicBezTo>
                  <a:pt x="416" y="1131"/>
                  <a:pt x="345" y="1181"/>
                  <a:pt x="284" y="1222"/>
                </a:cubicBezTo>
                <a:cubicBezTo>
                  <a:pt x="183" y="1303"/>
                  <a:pt x="81" y="1384"/>
                  <a:pt x="0" y="1486"/>
                </a:cubicBezTo>
                <a:lnTo>
                  <a:pt x="5275" y="1486"/>
                </a:lnTo>
                <a:cubicBezTo>
                  <a:pt x="4636" y="1144"/>
                  <a:pt x="3913" y="953"/>
                  <a:pt x="3191" y="953"/>
                </a:cubicBezTo>
                <a:cubicBezTo>
                  <a:pt x="3121" y="953"/>
                  <a:pt x="3052" y="955"/>
                  <a:pt x="2982" y="958"/>
                </a:cubicBezTo>
                <a:cubicBezTo>
                  <a:pt x="3043" y="857"/>
                  <a:pt x="3073" y="746"/>
                  <a:pt x="3073" y="634"/>
                </a:cubicBezTo>
                <a:cubicBezTo>
                  <a:pt x="3084" y="411"/>
                  <a:pt x="2962" y="178"/>
                  <a:pt x="2759" y="66"/>
                </a:cubicBezTo>
                <a:cubicBezTo>
                  <a:pt x="2669" y="20"/>
                  <a:pt x="2566" y="0"/>
                  <a:pt x="2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p:cSld name="CUSTOM_10_1_1_1">
    <p:spTree>
      <p:nvGrpSpPr>
        <p:cNvPr id="1" name="Shape 49465"/>
        <p:cNvGrpSpPr/>
        <p:nvPr/>
      </p:nvGrpSpPr>
      <p:grpSpPr>
        <a:xfrm>
          <a:off x="0" y="0"/>
          <a:ext cx="0" cy="0"/>
          <a:chOff x="0" y="0"/>
          <a:chExt cx="0" cy="0"/>
        </a:xfrm>
      </p:grpSpPr>
      <p:grpSp>
        <p:nvGrpSpPr>
          <p:cNvPr id="49466" name="Google Shape;49466;p48"/>
          <p:cNvGrpSpPr/>
          <p:nvPr/>
        </p:nvGrpSpPr>
        <p:grpSpPr>
          <a:xfrm>
            <a:off x="63" y="-19"/>
            <a:ext cx="9144038" cy="5143491"/>
            <a:chOff x="3450750" y="2336425"/>
            <a:chExt cx="2076350" cy="1165875"/>
          </a:xfrm>
        </p:grpSpPr>
        <p:sp>
          <p:nvSpPr>
            <p:cNvPr id="49467" name="Google Shape;49467;p48"/>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8" name="Google Shape;49468;p48"/>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9" name="Google Shape;49469;p48"/>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0" name="Google Shape;49470;p48"/>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1" name="Google Shape;49471;p48"/>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2" name="Google Shape;49472;p48"/>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3" name="Google Shape;49473;p48"/>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4" name="Google Shape;49474;p48"/>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5" name="Google Shape;49475;p48"/>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6" name="Google Shape;49476;p48"/>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7" name="Google Shape;49477;p48"/>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8" name="Google Shape;49478;p48"/>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9" name="Google Shape;49479;p48"/>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0" name="Google Shape;49480;p48"/>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1" name="Google Shape;49481;p48"/>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2" name="Google Shape;49482;p48"/>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3" name="Google Shape;49483;p48"/>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4" name="Google Shape;49484;p48"/>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5" name="Google Shape;49485;p48"/>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6" name="Google Shape;49486;p48"/>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7" name="Google Shape;49487;p48"/>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8" name="Google Shape;49488;p48"/>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9" name="Google Shape;49489;p48"/>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0" name="Google Shape;49490;p48"/>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1" name="Google Shape;49491;p48"/>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2" name="Google Shape;49492;p48"/>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3" name="Google Shape;49493;p48"/>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4" name="Google Shape;49494;p48"/>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5" name="Google Shape;49495;p48"/>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6" name="Google Shape;49496;p48"/>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7" name="Google Shape;49497;p48"/>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8" name="Google Shape;49498;p48"/>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9" name="Google Shape;49499;p48"/>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0" name="Google Shape;49500;p48"/>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1" name="Google Shape;49501;p48"/>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2" name="Google Shape;49502;p48"/>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3" name="Google Shape;49503;p48"/>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4" name="Google Shape;49504;p48"/>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5" name="Google Shape;49505;p48"/>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6" name="Google Shape;49506;p48"/>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7" name="Google Shape;49507;p48"/>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8" name="Google Shape;49508;p48"/>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9" name="Google Shape;49509;p48"/>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0" name="Google Shape;49510;p48"/>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1" name="Google Shape;49511;p48"/>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2" name="Google Shape;49512;p48"/>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3" name="Google Shape;49513;p48"/>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4" name="Google Shape;49514;p48"/>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5" name="Google Shape;49515;p48"/>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6" name="Google Shape;49516;p48"/>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7" name="Google Shape;49517;p48"/>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8" name="Google Shape;49518;p48"/>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9" name="Google Shape;49519;p48"/>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0" name="Google Shape;49520;p48"/>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1" name="Google Shape;49521;p48"/>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2" name="Google Shape;49522;p48"/>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3" name="Google Shape;49523;p48"/>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4" name="Google Shape;49524;p48"/>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5" name="Google Shape;49525;p48"/>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6" name="Google Shape;49526;p48"/>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7" name="Google Shape;49527;p48"/>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8" name="Google Shape;49528;p48"/>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9" name="Google Shape;49529;p48"/>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0" name="Google Shape;49530;p48"/>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1" name="Google Shape;49531;p48"/>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2" name="Google Shape;49532;p48"/>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3" name="Google Shape;49533;p48"/>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4" name="Google Shape;49534;p48"/>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5" name="Google Shape;49535;p48"/>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6" name="Google Shape;49536;p48"/>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7" name="Google Shape;49537;p48"/>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8" name="Google Shape;49538;p48"/>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9" name="Google Shape;49539;p48"/>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0" name="Google Shape;49540;p48"/>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1" name="Google Shape;49541;p48"/>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2" name="Google Shape;49542;p48"/>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3" name="Google Shape;49543;p48"/>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4" name="Google Shape;49544;p48"/>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5" name="Google Shape;49545;p48"/>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6" name="Google Shape;49546;p48"/>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7" name="Google Shape;49547;p48"/>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8" name="Google Shape;49548;p48"/>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9" name="Google Shape;49549;p48"/>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0" name="Google Shape;49550;p48"/>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1" name="Google Shape;49551;p48"/>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2" name="Google Shape;49552;p48"/>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3" name="Google Shape;49553;p48"/>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4" name="Google Shape;49554;p48"/>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5" name="Google Shape;49555;p48"/>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6" name="Google Shape;49556;p48"/>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7" name="Google Shape;49557;p48"/>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8" name="Google Shape;49558;p48"/>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9" name="Google Shape;49559;p48"/>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0" name="Google Shape;49560;p48"/>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1" name="Google Shape;49561;p48"/>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2" name="Google Shape;49562;p48"/>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3" name="Google Shape;49563;p48"/>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4" name="Google Shape;49564;p48"/>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5" name="Google Shape;49565;p48"/>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6" name="Google Shape;49566;p48"/>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7" name="Google Shape;49567;p48"/>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8" name="Google Shape;49568;p48"/>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9" name="Google Shape;49569;p48"/>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0" name="Google Shape;49570;p48"/>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1" name="Google Shape;49571;p48"/>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2" name="Google Shape;49572;p48"/>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3" name="Google Shape;49573;p48"/>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4" name="Google Shape;49574;p48"/>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5" name="Google Shape;49575;p48"/>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6" name="Google Shape;49576;p48"/>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7" name="Google Shape;49577;p48"/>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8" name="Google Shape;49578;p48"/>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9" name="Google Shape;49579;p48"/>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0" name="Google Shape;49580;p48"/>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1" name="Google Shape;49581;p48"/>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2" name="Google Shape;49582;p48"/>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3" name="Google Shape;49583;p48"/>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4" name="Google Shape;49584;p48"/>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5" name="Google Shape;49585;p48"/>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6" name="Google Shape;49586;p48"/>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7" name="Google Shape;49587;p48"/>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8" name="Google Shape;49588;p48"/>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9" name="Google Shape;49589;p48"/>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0" name="Google Shape;49590;p48"/>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1" name="Google Shape;49591;p48"/>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2" name="Google Shape;49592;p48"/>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3" name="Google Shape;49593;p48"/>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4" name="Google Shape;49594;p48"/>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5" name="Google Shape;49595;p48"/>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6" name="Google Shape;49596;p48"/>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7" name="Google Shape;49597;p48"/>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8" name="Google Shape;49598;p48"/>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9" name="Google Shape;49599;p48"/>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0" name="Google Shape;49600;p48"/>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1" name="Google Shape;49601;p48"/>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2" name="Google Shape;49602;p48"/>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3" name="Google Shape;49603;p48"/>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4" name="Google Shape;49604;p48"/>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5" name="Google Shape;49605;p48"/>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6" name="Google Shape;49606;p48"/>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7" name="Google Shape;49607;p48"/>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8" name="Google Shape;49608;p48"/>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9" name="Google Shape;49609;p48"/>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0" name="Google Shape;49610;p48"/>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1" name="Google Shape;49611;p48"/>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2" name="Google Shape;49612;p48"/>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3" name="Google Shape;49613;p48"/>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4" name="Google Shape;49614;p48"/>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5" name="Google Shape;49615;p48"/>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6" name="Google Shape;49616;p48"/>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7" name="Google Shape;49617;p48"/>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8" name="Google Shape;49618;p48"/>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9" name="Google Shape;49619;p48"/>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0" name="Google Shape;49620;p48"/>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1" name="Google Shape;49621;p48"/>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2" name="Google Shape;49622;p48"/>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3" name="Google Shape;49623;p48"/>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4" name="Google Shape;49624;p48"/>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5" name="Google Shape;49625;p48"/>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6" name="Google Shape;49626;p48"/>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7" name="Google Shape;49627;p48"/>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8" name="Google Shape;49628;p48"/>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9" name="Google Shape;49629;p48"/>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0" name="Google Shape;49630;p48"/>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1" name="Google Shape;49631;p48"/>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2" name="Google Shape;49632;p48"/>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3" name="Google Shape;49633;p48"/>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4" name="Google Shape;49634;p48"/>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5" name="Google Shape;49635;p48"/>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6" name="Google Shape;49636;p48"/>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7" name="Google Shape;49637;p48"/>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8" name="Google Shape;49638;p48"/>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9" name="Google Shape;49639;p48"/>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0" name="Google Shape;49640;p48"/>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1" name="Google Shape;49641;p48"/>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2" name="Google Shape;49642;p48"/>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3" name="Google Shape;49643;p48"/>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4" name="Google Shape;49644;p48"/>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5" name="Google Shape;49645;p48"/>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6" name="Google Shape;49646;p48"/>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7" name="Google Shape;49647;p48"/>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8" name="Google Shape;49648;p48"/>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9" name="Google Shape;49649;p48"/>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0" name="Google Shape;49650;p48"/>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1" name="Google Shape;49651;p48"/>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2" name="Google Shape;49652;p48"/>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3" name="Google Shape;49653;p48"/>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4" name="Google Shape;49654;p48"/>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5" name="Google Shape;49655;p48"/>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6" name="Google Shape;49656;p48"/>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7" name="Google Shape;49657;p48"/>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8" name="Google Shape;49658;p48"/>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9" name="Google Shape;49659;p48"/>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0" name="Google Shape;49660;p48"/>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1" name="Google Shape;49661;p48"/>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2" name="Google Shape;49662;p48"/>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3" name="Google Shape;49663;p48"/>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4" name="Google Shape;49664;p48"/>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5" name="Google Shape;49665;p48"/>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6" name="Google Shape;49666;p48"/>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7" name="Google Shape;49667;p48"/>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8" name="Google Shape;49668;p48"/>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9" name="Google Shape;49669;p48"/>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0" name="Google Shape;49670;p48"/>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1" name="Google Shape;49671;p48"/>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2" name="Google Shape;49672;p48"/>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3" name="Google Shape;49673;p48"/>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4" name="Google Shape;49674;p48"/>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5" name="Google Shape;49675;p48"/>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6" name="Google Shape;49676;p48"/>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7" name="Google Shape;49677;p48"/>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8" name="Google Shape;49678;p48"/>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9" name="Google Shape;49679;p48"/>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0" name="Google Shape;49680;p48"/>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1" name="Google Shape;49681;p48"/>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2" name="Google Shape;49682;p48"/>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3" name="Google Shape;49683;p48"/>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4" name="Google Shape;49684;p48"/>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5" name="Google Shape;49685;p48"/>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6" name="Google Shape;49686;p48"/>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7" name="Google Shape;49687;p48"/>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8" name="Google Shape;49688;p48"/>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9" name="Google Shape;49689;p48"/>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0" name="Google Shape;49690;p48"/>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1" name="Google Shape;49691;p48"/>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2" name="Google Shape;49692;p48"/>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3" name="Google Shape;49693;p48"/>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4" name="Google Shape;49694;p48"/>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5" name="Google Shape;49695;p48"/>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6" name="Google Shape;49696;p48"/>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7" name="Google Shape;49697;p48"/>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8" name="Google Shape;49698;p48"/>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9" name="Google Shape;49699;p48"/>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0" name="Google Shape;49700;p48"/>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1" name="Google Shape;49701;p48"/>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2" name="Google Shape;49702;p48"/>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3" name="Google Shape;49703;p48"/>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4" name="Google Shape;49704;p48"/>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5" name="Google Shape;49705;p48"/>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6" name="Google Shape;49706;p48"/>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7" name="Google Shape;49707;p48"/>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8" name="Google Shape;49708;p48"/>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9" name="Google Shape;49709;p48"/>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0" name="Google Shape;49710;p48"/>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1" name="Google Shape;49711;p48"/>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2" name="Google Shape;49712;p48"/>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3" name="Google Shape;49713;p48"/>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4" name="Google Shape;49714;p48"/>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5" name="Google Shape;49715;p48"/>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6" name="Google Shape;49716;p48"/>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7" name="Google Shape;49717;p48"/>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8" name="Google Shape;49718;p48"/>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9" name="Google Shape;49719;p48"/>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0" name="Google Shape;49720;p48"/>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1" name="Google Shape;49721;p48"/>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2" name="Google Shape;49722;p48"/>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3" name="Google Shape;49723;p48"/>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4" name="Google Shape;49724;p48"/>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5" name="Google Shape;49725;p48"/>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6" name="Google Shape;49726;p48"/>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7" name="Google Shape;49727;p48"/>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8" name="Google Shape;49728;p48"/>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9" name="Google Shape;49729;p48"/>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0" name="Google Shape;49730;p48"/>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1" name="Google Shape;49731;p48"/>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2" name="Google Shape;49732;p48"/>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3" name="Google Shape;49733;p48"/>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4" name="Google Shape;49734;p48"/>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5" name="Google Shape;49735;p48"/>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6" name="Google Shape;49736;p48"/>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7" name="Google Shape;49737;p48"/>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8" name="Google Shape;49738;p48"/>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9" name="Google Shape;49739;p48"/>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0" name="Google Shape;49740;p48"/>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1" name="Google Shape;49741;p48"/>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2" name="Google Shape;49742;p48"/>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3" name="Google Shape;49743;p48"/>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4" name="Google Shape;49744;p48"/>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5" name="Google Shape;49745;p48"/>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6" name="Google Shape;49746;p48"/>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7" name="Google Shape;49747;p48"/>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8" name="Google Shape;49748;p48"/>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9" name="Google Shape;49749;p48"/>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0" name="Google Shape;49750;p48"/>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1" name="Google Shape;49751;p48"/>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2" name="Google Shape;49752;p48"/>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3" name="Google Shape;49753;p48"/>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4" name="Google Shape;49754;p48"/>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5" name="Google Shape;49755;p48"/>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6" name="Google Shape;49756;p48"/>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7" name="Google Shape;49757;p48"/>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8" name="Google Shape;49758;p48"/>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9" name="Google Shape;49759;p48"/>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0" name="Google Shape;49760;p48"/>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1" name="Google Shape;49761;p48"/>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2" name="Google Shape;49762;p48"/>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3" name="Google Shape;49763;p48"/>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4" name="Google Shape;49764;p48"/>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5" name="Google Shape;49765;p48"/>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6" name="Google Shape;49766;p48"/>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7" name="Google Shape;49767;p48"/>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8" name="Google Shape;49768;p48"/>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9" name="Google Shape;49769;p48"/>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0" name="Google Shape;49770;p48"/>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1" name="Google Shape;49771;p48"/>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2" name="Google Shape;49772;p48"/>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3" name="Google Shape;49773;p48"/>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4" name="Google Shape;49774;p48"/>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5" name="Google Shape;49775;p48"/>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6" name="Google Shape;49776;p48"/>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7" name="Google Shape;49777;p48"/>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8" name="Google Shape;49778;p48"/>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9" name="Google Shape;49779;p48"/>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0" name="Google Shape;49780;p48"/>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1" name="Google Shape;49781;p48"/>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2" name="Google Shape;49782;p48"/>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3" name="Google Shape;49783;p48"/>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4" name="Google Shape;49784;p48"/>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5" name="Google Shape;49785;p48"/>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6" name="Google Shape;49786;p48"/>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7" name="Google Shape;49787;p48"/>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8" name="Google Shape;49788;p48"/>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9" name="Google Shape;49789;p48"/>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0" name="Google Shape;49790;p48"/>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1" name="Google Shape;49791;p48"/>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2" name="Google Shape;49792;p48"/>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3" name="Google Shape;49793;p48"/>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4" name="Google Shape;49794;p48"/>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5" name="Google Shape;49795;p48"/>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6" name="Google Shape;49796;p48"/>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7" name="Google Shape;49797;p48"/>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8" name="Google Shape;49798;p48"/>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9" name="Google Shape;49799;p48"/>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0" name="Google Shape;49800;p48"/>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1" name="Google Shape;49801;p48"/>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2" name="Google Shape;49802;p48"/>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3" name="Google Shape;49803;p48"/>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4" name="Google Shape;49804;p48"/>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5" name="Google Shape;49805;p48"/>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6" name="Google Shape;49806;p48"/>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7" name="Google Shape;49807;p48"/>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8" name="Google Shape;49808;p48"/>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9" name="Google Shape;49809;p48"/>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0" name="Google Shape;49810;p48"/>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1" name="Google Shape;49811;p48"/>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2" name="Google Shape;49812;p48"/>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3" name="Google Shape;49813;p48"/>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4" name="Google Shape;49814;p48"/>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5" name="Google Shape;49815;p48"/>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6" name="Google Shape;49816;p48"/>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7" name="Google Shape;49817;p48"/>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8" name="Google Shape;49818;p48"/>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9" name="Google Shape;49819;p48"/>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0" name="Google Shape;49820;p48"/>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1" name="Google Shape;49821;p48"/>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2" name="Google Shape;49822;p48"/>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3" name="Google Shape;49823;p48"/>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4" name="Google Shape;49824;p48"/>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5" name="Google Shape;49825;p48"/>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6" name="Google Shape;49826;p48"/>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7" name="Google Shape;49827;p48"/>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8" name="Google Shape;49828;p48"/>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9" name="Google Shape;49829;p48"/>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0" name="Google Shape;49830;p48"/>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1" name="Google Shape;49831;p48"/>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2" name="Google Shape;49832;p48"/>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3" name="Google Shape;49833;p48"/>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4" name="Google Shape;49834;p48"/>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5" name="Google Shape;49835;p48"/>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6" name="Google Shape;49836;p48"/>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7" name="Google Shape;49837;p48"/>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8" name="Google Shape;49838;p48"/>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9" name="Google Shape;49839;p48"/>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0" name="Google Shape;49840;p48"/>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1" name="Google Shape;49841;p48"/>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2" name="Google Shape;49842;p48"/>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3" name="Google Shape;49843;p48"/>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4" name="Google Shape;49844;p48"/>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5" name="Google Shape;49845;p48"/>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6" name="Google Shape;49846;p48"/>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7" name="Google Shape;49847;p48"/>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8" name="Google Shape;49848;p48"/>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9" name="Google Shape;49849;p48"/>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0" name="Google Shape;49850;p48"/>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1" name="Google Shape;49851;p48"/>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2" name="Google Shape;49852;p48"/>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3" name="Google Shape;49853;p48"/>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4" name="Google Shape;49854;p48"/>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5" name="Google Shape;49855;p48"/>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6" name="Google Shape;49856;p48"/>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7" name="Google Shape;49857;p48"/>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8" name="Google Shape;49858;p48"/>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9" name="Google Shape;49859;p48"/>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0" name="Google Shape;49860;p48"/>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1" name="Google Shape;49861;p48"/>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2" name="Google Shape;49862;p48"/>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3" name="Google Shape;49863;p48"/>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4" name="Google Shape;49864;p48"/>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5" name="Google Shape;49865;p48"/>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6" name="Google Shape;49866;p48"/>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7" name="Google Shape;49867;p48"/>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8" name="Google Shape;49868;p48"/>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9" name="Google Shape;49869;p48"/>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0" name="Google Shape;49870;p48"/>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1" name="Google Shape;49871;p48"/>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2" name="Google Shape;49872;p48"/>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3" name="Google Shape;49873;p48"/>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4" name="Google Shape;49874;p48"/>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5" name="Google Shape;49875;p48"/>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6" name="Google Shape;49876;p48"/>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7" name="Google Shape;49877;p48"/>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8" name="Google Shape;49878;p48"/>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9" name="Google Shape;49879;p48"/>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0" name="Google Shape;49880;p48"/>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1" name="Google Shape;49881;p48"/>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2" name="Google Shape;49882;p48"/>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3" name="Google Shape;49883;p48"/>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4" name="Google Shape;49884;p48"/>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5" name="Google Shape;49885;p48"/>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6" name="Google Shape;49886;p48"/>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7" name="Google Shape;49887;p48"/>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8" name="Google Shape;49888;p48"/>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9" name="Google Shape;49889;p48"/>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0" name="Google Shape;49890;p48"/>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1" name="Google Shape;49891;p48"/>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2" name="Google Shape;49892;p48"/>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3" name="Google Shape;49893;p48"/>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4" name="Google Shape;49894;p48"/>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5" name="Google Shape;49895;p48"/>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6" name="Google Shape;49896;p48"/>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7" name="Google Shape;49897;p48"/>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8" name="Google Shape;49898;p48"/>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9" name="Google Shape;49899;p48"/>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0" name="Google Shape;49900;p48"/>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1" name="Google Shape;49901;p48"/>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2" name="Google Shape;49902;p48"/>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3" name="Google Shape;49903;p48"/>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4" name="Google Shape;49904;p48"/>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5" name="Google Shape;49905;p48"/>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6" name="Google Shape;49906;p48"/>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7" name="Google Shape;49907;p48"/>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8" name="Google Shape;49908;p48"/>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9" name="Google Shape;49909;p48"/>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0" name="Google Shape;49910;p48"/>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1" name="Google Shape;49911;p48"/>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2" name="Google Shape;49912;p48"/>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3" name="Google Shape;49913;p48"/>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4" name="Google Shape;49914;p48"/>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5" name="Google Shape;49915;p48"/>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6" name="Google Shape;49916;p48"/>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7" name="Google Shape;49917;p48"/>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8" name="Google Shape;49918;p48"/>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9" name="Google Shape;49919;p48"/>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0" name="Google Shape;49920;p48"/>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1" name="Google Shape;49921;p48"/>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2" name="Google Shape;49922;p48"/>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3" name="Google Shape;49923;p48"/>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4" name="Google Shape;49924;p48"/>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5" name="Google Shape;49925;p48"/>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6" name="Google Shape;49926;p48"/>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7" name="Google Shape;49927;p48"/>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8" name="Google Shape;49928;p48"/>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9" name="Google Shape;49929;p48"/>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0" name="Google Shape;49930;p48"/>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1" name="Google Shape;49931;p48"/>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2" name="Google Shape;49932;p48"/>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3" name="Google Shape;49933;p48"/>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4" name="Google Shape;49934;p48"/>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5" name="Google Shape;49935;p48"/>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6" name="Google Shape;49936;p48"/>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7" name="Google Shape;49937;p48"/>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8" name="Google Shape;49938;p48"/>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9" name="Google Shape;49939;p48"/>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0" name="Google Shape;49940;p48"/>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1" name="Google Shape;49941;p48"/>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2" name="Google Shape;49942;p48"/>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3" name="Google Shape;49943;p48"/>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4" name="Google Shape;49944;p48"/>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5" name="Google Shape;49945;p48"/>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6" name="Google Shape;49946;p48"/>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7" name="Google Shape;49947;p48"/>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8" name="Google Shape;49948;p48"/>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9" name="Google Shape;49949;p48"/>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0" name="Google Shape;49950;p48"/>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1" name="Google Shape;49951;p48"/>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2" name="Google Shape;49952;p48"/>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3" name="Google Shape;49953;p48"/>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4" name="Google Shape;49954;p48"/>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5" name="Google Shape;49955;p48"/>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6" name="Google Shape;49956;p48"/>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7" name="Google Shape;49957;p48"/>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8" name="Google Shape;49958;p48"/>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9" name="Google Shape;49959;p48"/>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0" name="Google Shape;49960;p48"/>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1" name="Google Shape;49961;p48"/>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2" name="Google Shape;49962;p48"/>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3" name="Google Shape;49963;p48"/>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4" name="Google Shape;49964;p48"/>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5" name="Google Shape;49965;p48"/>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6" name="Google Shape;49966;p48"/>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7" name="Google Shape;49967;p48"/>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8" name="Google Shape;49968;p48"/>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9" name="Google Shape;49969;p48"/>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0" name="Google Shape;49970;p48"/>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1" name="Google Shape;49971;p48"/>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2" name="Google Shape;49972;p48"/>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3" name="Google Shape;49973;p48"/>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4" name="Google Shape;49974;p48"/>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5" name="Google Shape;49975;p48"/>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6" name="Google Shape;49976;p48"/>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7" name="Google Shape;49977;p48"/>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8" name="Google Shape;49978;p48"/>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9" name="Google Shape;49979;p48"/>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0" name="Google Shape;49980;p48"/>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1" name="Google Shape;49981;p48"/>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2" name="Google Shape;49982;p48"/>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3" name="Google Shape;49983;p48"/>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4" name="Google Shape;49984;p48"/>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5" name="Google Shape;49985;p48"/>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6" name="Google Shape;49986;p48"/>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7" name="Google Shape;49987;p48"/>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8" name="Google Shape;49988;p48"/>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9" name="Google Shape;49989;p48"/>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0" name="Google Shape;49990;p48"/>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1" name="Google Shape;49991;p48"/>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2" name="Google Shape;49992;p48"/>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3" name="Google Shape;49993;p48"/>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4" name="Google Shape;49994;p48"/>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5" name="Google Shape;49995;p48"/>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6" name="Google Shape;49996;p48"/>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7" name="Google Shape;49997;p48"/>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8" name="Google Shape;49998;p48"/>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9" name="Google Shape;49999;p48"/>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0" name="Google Shape;50000;p48"/>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1" name="Google Shape;50001;p48"/>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2" name="Google Shape;50002;p48"/>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3" name="Google Shape;50003;p48"/>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4" name="Google Shape;50004;p48"/>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5" name="Google Shape;50005;p48"/>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6" name="Google Shape;50006;p48"/>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7" name="Google Shape;50007;p48"/>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8" name="Google Shape;50008;p48"/>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9" name="Google Shape;50009;p48"/>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0" name="Google Shape;50010;p48"/>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1" name="Google Shape;50011;p48"/>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2" name="Google Shape;50012;p48"/>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3" name="Google Shape;50013;p48"/>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4" name="Google Shape;50014;p48"/>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5" name="Google Shape;50015;p48"/>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6" name="Google Shape;50016;p48"/>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7" name="Google Shape;50017;p48"/>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8" name="Google Shape;50018;p48"/>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9" name="Google Shape;50019;p48"/>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0" name="Google Shape;50020;p48"/>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1" name="Google Shape;50021;p48"/>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2" name="Google Shape;50022;p48"/>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3" name="Google Shape;50023;p48"/>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4" name="Google Shape;50024;p48"/>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5" name="Google Shape;50025;p48"/>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6" name="Google Shape;50026;p48"/>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7" name="Google Shape;50027;p48"/>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8" name="Google Shape;50028;p48"/>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9" name="Google Shape;50029;p48"/>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0" name="Google Shape;50030;p48"/>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1" name="Google Shape;50031;p48"/>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2" name="Google Shape;50032;p48"/>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3" name="Google Shape;50033;p48"/>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4" name="Google Shape;50034;p48"/>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5" name="Google Shape;50035;p48"/>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6" name="Google Shape;50036;p48"/>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7" name="Google Shape;50037;p48"/>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8" name="Google Shape;50038;p48"/>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9" name="Google Shape;50039;p48"/>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0" name="Google Shape;50040;p48"/>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1" name="Google Shape;50041;p48"/>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2" name="Google Shape;50042;p48"/>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3" name="Google Shape;50043;p48"/>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4" name="Google Shape;50044;p48"/>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5" name="Google Shape;50045;p48"/>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6" name="Google Shape;50046;p48"/>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7" name="Google Shape;50047;p48"/>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8" name="Google Shape;50048;p48"/>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9" name="Google Shape;50049;p48"/>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0" name="Google Shape;50050;p48"/>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1" name="Google Shape;50051;p48"/>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2" name="Google Shape;50052;p48"/>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3" name="Google Shape;50053;p48"/>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4" name="Google Shape;50054;p48"/>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5" name="Google Shape;50055;p48"/>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6" name="Google Shape;50056;p48"/>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7" name="Google Shape;50057;p48"/>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8" name="Google Shape;50058;p48"/>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9" name="Google Shape;50059;p48"/>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0" name="Google Shape;50060;p48"/>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1" name="Google Shape;50061;p48"/>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2" name="Google Shape;50062;p48"/>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3" name="Google Shape;50063;p48"/>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4" name="Google Shape;50064;p48"/>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5" name="Google Shape;50065;p48"/>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6" name="Google Shape;50066;p48"/>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7" name="Google Shape;50067;p48"/>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8" name="Google Shape;50068;p48"/>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9" name="Google Shape;50069;p48"/>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0" name="Google Shape;50070;p48"/>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1" name="Google Shape;50071;p48"/>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2" name="Google Shape;50072;p48"/>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3" name="Google Shape;50073;p48"/>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4" name="Google Shape;50074;p48"/>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5" name="Google Shape;50075;p48"/>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6" name="Google Shape;50076;p48"/>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7" name="Google Shape;50077;p48"/>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8" name="Google Shape;50078;p48"/>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9" name="Google Shape;50079;p48"/>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0" name="Google Shape;50080;p48"/>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1" name="Google Shape;50081;p48"/>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2" name="Google Shape;50082;p48"/>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3" name="Google Shape;50083;p48"/>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4" name="Google Shape;50084;p48"/>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5" name="Google Shape;50085;p48"/>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6" name="Google Shape;50086;p48"/>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7" name="Google Shape;50087;p48"/>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8" name="Google Shape;50088;p48"/>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9" name="Google Shape;50089;p48"/>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0" name="Google Shape;50090;p48"/>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1" name="Google Shape;50091;p48"/>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2" name="Google Shape;50092;p48"/>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3" name="Google Shape;50093;p48"/>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4" name="Google Shape;50094;p48"/>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5" name="Google Shape;50095;p48"/>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6" name="Google Shape;50096;p48"/>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7" name="Google Shape;50097;p48"/>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8" name="Google Shape;50098;p48"/>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9" name="Google Shape;50099;p48"/>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0" name="Google Shape;50100;p48"/>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1" name="Google Shape;50101;p48"/>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2" name="Google Shape;50102;p48"/>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3" name="Google Shape;50103;p48"/>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4" name="Google Shape;50104;p48"/>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5" name="Google Shape;50105;p48"/>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6" name="Google Shape;50106;p48"/>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7" name="Google Shape;50107;p48"/>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8" name="Google Shape;50108;p48"/>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9" name="Google Shape;50109;p48"/>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0" name="Google Shape;50110;p48"/>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1" name="Google Shape;50111;p48"/>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2" name="Google Shape;50112;p48"/>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3" name="Google Shape;50113;p48"/>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4" name="Google Shape;50114;p48"/>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5" name="Google Shape;50115;p48"/>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6" name="Google Shape;50116;p48"/>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7" name="Google Shape;50117;p48"/>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8" name="Google Shape;50118;p48"/>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9" name="Google Shape;50119;p48"/>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0" name="Google Shape;50120;p48"/>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1" name="Google Shape;50121;p48"/>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2" name="Google Shape;50122;p48"/>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3" name="Google Shape;50123;p48"/>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4" name="Google Shape;50124;p48"/>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5" name="Google Shape;50125;p48"/>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6" name="Google Shape;50126;p48"/>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7" name="Google Shape;50127;p48"/>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8" name="Google Shape;50128;p48"/>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9" name="Google Shape;50129;p48"/>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0" name="Google Shape;50130;p48"/>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1" name="Google Shape;50131;p48"/>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2" name="Google Shape;50132;p48"/>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3" name="Google Shape;50133;p48"/>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4" name="Google Shape;50134;p48"/>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5" name="Google Shape;50135;p48"/>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6" name="Google Shape;50136;p48"/>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7" name="Google Shape;50137;p48"/>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8" name="Google Shape;50138;p48"/>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9" name="Google Shape;50139;p48"/>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0" name="Google Shape;50140;p48"/>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1" name="Google Shape;50141;p48"/>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2" name="Google Shape;50142;p48"/>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3" name="Google Shape;50143;p48"/>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4" name="Google Shape;50144;p48"/>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5" name="Google Shape;50145;p48"/>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6" name="Google Shape;50146;p48"/>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7" name="Google Shape;50147;p48"/>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8" name="Google Shape;50148;p48"/>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9" name="Google Shape;50149;p48"/>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0" name="Google Shape;50150;p48"/>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1" name="Google Shape;50151;p48"/>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2" name="Google Shape;50152;p48"/>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3" name="Google Shape;50153;p48"/>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4" name="Google Shape;50154;p48"/>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5" name="Google Shape;50155;p48"/>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6" name="Google Shape;50156;p48"/>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7" name="Google Shape;50157;p48"/>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8" name="Google Shape;50158;p48"/>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9" name="Google Shape;50159;p48"/>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0" name="Google Shape;50160;p48"/>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1" name="Google Shape;50161;p48"/>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2" name="Google Shape;50162;p48"/>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3" name="Google Shape;50163;p48"/>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4" name="Google Shape;50164;p48"/>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5" name="Google Shape;50165;p48"/>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6" name="Google Shape;50166;p48"/>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7" name="Google Shape;50167;p48"/>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8" name="Google Shape;50168;p48"/>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9" name="Google Shape;50169;p48"/>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0" name="Google Shape;50170;p48"/>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1" name="Google Shape;50171;p48"/>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2" name="Google Shape;50172;p48"/>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3" name="Google Shape;50173;p48"/>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4" name="Google Shape;50174;p48"/>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5" name="Google Shape;50175;p48"/>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6" name="Google Shape;50176;p48"/>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7" name="Google Shape;50177;p48"/>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8" name="Google Shape;50178;p48"/>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9" name="Google Shape;50179;p48"/>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0" name="Google Shape;50180;p48"/>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1" name="Google Shape;50181;p48"/>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2" name="Google Shape;50182;p48"/>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3" name="Google Shape;50183;p48"/>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4" name="Google Shape;50184;p48"/>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5" name="Google Shape;50185;p48"/>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6" name="Google Shape;50186;p48"/>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7" name="Google Shape;50187;p48"/>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8" name="Google Shape;50188;p48"/>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9" name="Google Shape;50189;p48"/>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0" name="Google Shape;50190;p48"/>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1" name="Google Shape;50191;p48"/>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2" name="Google Shape;50192;p48"/>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3" name="Google Shape;50193;p48"/>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4" name="Google Shape;50194;p48"/>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5" name="Google Shape;50195;p48"/>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6" name="Google Shape;50196;p48"/>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7" name="Google Shape;50197;p48"/>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8" name="Google Shape;50198;p48"/>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9" name="Google Shape;50199;p48"/>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0" name="Google Shape;50200;p48"/>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1" name="Google Shape;50201;p48"/>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2" name="Google Shape;50202;p48"/>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3" name="Google Shape;50203;p48"/>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4" name="Google Shape;50204;p48"/>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5" name="Google Shape;50205;p48"/>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6" name="Google Shape;50206;p48"/>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7" name="Google Shape;50207;p48"/>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8" name="Google Shape;50208;p48"/>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9" name="Google Shape;50209;p48"/>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0" name="Google Shape;50210;p48"/>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1" name="Google Shape;50211;p48"/>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2" name="Google Shape;50212;p48"/>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3" name="Google Shape;50213;p48"/>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4" name="Google Shape;50214;p48"/>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5" name="Google Shape;50215;p48"/>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6" name="Google Shape;50216;p48"/>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7" name="Google Shape;50217;p48"/>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8" name="Google Shape;50218;p48"/>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9" name="Google Shape;50219;p48"/>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0" name="Google Shape;50220;p48"/>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1" name="Google Shape;50221;p48"/>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2" name="Google Shape;50222;p48"/>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3" name="Google Shape;50223;p48"/>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4" name="Google Shape;50224;p48"/>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5" name="Google Shape;50225;p48"/>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6" name="Google Shape;50226;p48"/>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7" name="Google Shape;50227;p48"/>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8" name="Google Shape;50228;p48"/>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9" name="Google Shape;50229;p48"/>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0" name="Google Shape;50230;p48"/>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1" name="Google Shape;50231;p48"/>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2" name="Google Shape;50232;p48"/>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3" name="Google Shape;50233;p48"/>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4" name="Google Shape;50234;p48"/>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5" name="Google Shape;50235;p48"/>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6" name="Google Shape;50236;p48"/>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7" name="Google Shape;50237;p48"/>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8" name="Google Shape;50238;p48"/>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9" name="Google Shape;50239;p48"/>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0" name="Google Shape;50240;p48"/>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1" name="Google Shape;50241;p48"/>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2" name="Google Shape;50242;p48"/>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3" name="Google Shape;50243;p48"/>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4" name="Google Shape;50244;p48"/>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5" name="Google Shape;50245;p48"/>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6" name="Google Shape;50246;p48"/>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7" name="Google Shape;50247;p48"/>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8" name="Google Shape;50248;p48"/>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9" name="Google Shape;50249;p48"/>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0" name="Google Shape;50250;p48"/>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1" name="Google Shape;50251;p48"/>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2" name="Google Shape;50252;p48"/>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3" name="Google Shape;50253;p48"/>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4" name="Google Shape;50254;p48"/>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5" name="Google Shape;50255;p48"/>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6" name="Google Shape;50256;p48"/>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7" name="Google Shape;50257;p48"/>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8" name="Google Shape;50258;p48"/>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9" name="Google Shape;50259;p48"/>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0" name="Google Shape;50260;p48"/>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1" name="Google Shape;50261;p48"/>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2" name="Google Shape;50262;p48"/>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3" name="Google Shape;50263;p48"/>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4" name="Google Shape;50264;p48"/>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5" name="Google Shape;50265;p48"/>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6" name="Google Shape;50266;p48"/>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7" name="Google Shape;50267;p48"/>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8" name="Google Shape;50268;p48"/>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9" name="Google Shape;50269;p48"/>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0" name="Google Shape;50270;p48"/>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1" name="Google Shape;50271;p48"/>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2" name="Google Shape;50272;p48"/>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3" name="Google Shape;50273;p48"/>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4" name="Google Shape;50274;p48"/>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5" name="Google Shape;50275;p48"/>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6" name="Google Shape;50276;p48"/>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7" name="Google Shape;50277;p48"/>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8" name="Google Shape;50278;p48"/>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9" name="Google Shape;50279;p48"/>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0" name="Google Shape;50280;p48"/>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1" name="Google Shape;50281;p48"/>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2" name="Google Shape;50282;p48"/>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3" name="Google Shape;50283;p48"/>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4" name="Google Shape;50284;p48"/>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5" name="Google Shape;50285;p48"/>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6" name="Google Shape;50286;p48"/>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7" name="Google Shape;50287;p48"/>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8" name="Google Shape;50288;p48"/>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9" name="Google Shape;50289;p48"/>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0" name="Google Shape;50290;p48"/>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1" name="Google Shape;50291;p48"/>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2" name="Google Shape;50292;p48"/>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3" name="Google Shape;50293;p48"/>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4" name="Google Shape;50294;p48"/>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5" name="Google Shape;50295;p48"/>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6" name="Google Shape;50296;p48"/>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7" name="Google Shape;50297;p48"/>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8" name="Google Shape;50298;p48"/>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9" name="Google Shape;50299;p48"/>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0" name="Google Shape;50300;p48"/>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1" name="Google Shape;50301;p48"/>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2" name="Google Shape;50302;p48"/>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3" name="Google Shape;50303;p48"/>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4" name="Google Shape;50304;p48"/>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5" name="Google Shape;50305;p48"/>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6" name="Google Shape;50306;p48"/>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7" name="Google Shape;50307;p48"/>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8" name="Google Shape;50308;p48"/>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9" name="Google Shape;50309;p48"/>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0" name="Google Shape;50310;p48"/>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1" name="Google Shape;50311;p48"/>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2" name="Google Shape;50312;p48"/>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3" name="Google Shape;50313;p48"/>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4" name="Google Shape;50314;p48"/>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5" name="Google Shape;50315;p48"/>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6" name="Google Shape;50316;p48"/>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7" name="Google Shape;50317;p48"/>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8" name="Google Shape;50318;p48"/>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9" name="Google Shape;50319;p48"/>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0" name="Google Shape;50320;p48"/>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1" name="Google Shape;50321;p48"/>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2" name="Google Shape;50322;p48"/>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3" name="Google Shape;50323;p48"/>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4" name="Google Shape;50324;p48"/>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5" name="Google Shape;50325;p48"/>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6" name="Google Shape;50326;p48"/>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7" name="Google Shape;50327;p48"/>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8" name="Google Shape;50328;p48"/>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9" name="Google Shape;50329;p48"/>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0" name="Google Shape;50330;p48"/>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1" name="Google Shape;50331;p48"/>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2" name="Google Shape;50332;p48"/>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3" name="Google Shape;50333;p48"/>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4" name="Google Shape;50334;p48"/>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5" name="Google Shape;50335;p48"/>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6" name="Google Shape;50336;p48"/>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7" name="Google Shape;50337;p48"/>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8" name="Google Shape;50338;p48"/>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9" name="Google Shape;50339;p48"/>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0" name="Google Shape;50340;p48"/>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1" name="Google Shape;50341;p48"/>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2" name="Google Shape;50342;p48"/>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3" name="Google Shape;50343;p48"/>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4" name="Google Shape;50344;p48"/>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5" name="Google Shape;50345;p48"/>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6" name="Google Shape;50346;p48"/>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7" name="Google Shape;50347;p48"/>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8" name="Google Shape;50348;p48"/>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9" name="Google Shape;50349;p48"/>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0" name="Google Shape;50350;p48"/>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1" name="Google Shape;50351;p48"/>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2" name="Google Shape;50352;p48"/>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3" name="Google Shape;50353;p48"/>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4" name="Google Shape;50354;p48"/>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5" name="Google Shape;50355;p48"/>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6" name="Google Shape;50356;p48"/>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7" name="Google Shape;50357;p48"/>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8" name="Google Shape;50358;p48"/>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9" name="Google Shape;50359;p48"/>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0" name="Google Shape;50360;p48"/>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1" name="Google Shape;50361;p48"/>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2" name="Google Shape;50362;p48"/>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3" name="Google Shape;50363;p48"/>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4" name="Google Shape;50364;p48"/>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5" name="Google Shape;50365;p48"/>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6" name="Google Shape;50366;p48"/>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7" name="Google Shape;50367;p48"/>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8" name="Google Shape;50368;p48"/>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9" name="Google Shape;50369;p48"/>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0" name="Google Shape;50370;p48"/>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1" name="Google Shape;50371;p48"/>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2" name="Google Shape;50372;p48"/>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3" name="Google Shape;50373;p48"/>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4" name="Google Shape;50374;p48"/>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5" name="Google Shape;50375;p48"/>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6" name="Google Shape;50376;p48"/>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7" name="Google Shape;50377;p48"/>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8" name="Google Shape;50378;p48"/>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9" name="Google Shape;50379;p48"/>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0" name="Google Shape;50380;p48"/>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1" name="Google Shape;50381;p48"/>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2" name="Google Shape;50382;p48"/>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3" name="Google Shape;50383;p48"/>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4" name="Google Shape;50384;p48"/>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5" name="Google Shape;50385;p48"/>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6" name="Google Shape;50386;p48"/>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7" name="Google Shape;50387;p48"/>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8" name="Google Shape;50388;p48"/>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9" name="Google Shape;50389;p48"/>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0" name="Google Shape;50390;p48"/>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1" name="Google Shape;50391;p48"/>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2" name="Google Shape;50392;p48"/>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3" name="Google Shape;50393;p48"/>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4" name="Google Shape;50394;p48"/>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5" name="Google Shape;50395;p48"/>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6" name="Google Shape;50396;p48"/>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7" name="Google Shape;50397;p48"/>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8" name="Google Shape;50398;p48"/>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9" name="Google Shape;50399;p48"/>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0" name="Google Shape;50400;p48"/>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1" name="Google Shape;50401;p48"/>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2" name="Google Shape;50402;p48"/>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3" name="Google Shape;50403;p48"/>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4" name="Google Shape;50404;p48"/>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5" name="Google Shape;50405;p48"/>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6" name="Google Shape;50406;p48"/>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7" name="Google Shape;50407;p48"/>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8" name="Google Shape;50408;p48"/>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9" name="Google Shape;50409;p48"/>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0" name="Google Shape;50410;p48"/>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1" name="Google Shape;50411;p48"/>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2" name="Google Shape;50412;p48"/>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3" name="Google Shape;50413;p48"/>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4" name="Google Shape;50414;p48"/>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5" name="Google Shape;50415;p48"/>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6" name="Google Shape;50416;p48"/>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7" name="Google Shape;50417;p48"/>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8" name="Google Shape;50418;p48"/>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9" name="Google Shape;50419;p48"/>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0" name="Google Shape;50420;p48"/>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1" name="Google Shape;50421;p48"/>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2" name="Google Shape;50422;p48"/>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3" name="Google Shape;50423;p48"/>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4" name="Google Shape;50424;p48"/>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5" name="Google Shape;50425;p48"/>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6" name="Google Shape;50426;p48"/>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7" name="Google Shape;50427;p48"/>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8" name="Google Shape;50428;p48"/>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9" name="Google Shape;50429;p48"/>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0" name="Google Shape;50430;p48"/>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1" name="Google Shape;50431;p48"/>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2" name="Google Shape;50432;p48"/>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3" name="Google Shape;50433;p48"/>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4" name="Google Shape;50434;p48"/>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5" name="Google Shape;50435;p48"/>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6" name="Google Shape;50436;p48"/>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7" name="Google Shape;50437;p48"/>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8" name="Google Shape;50438;p48"/>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9" name="Google Shape;50439;p48"/>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0" name="Google Shape;50440;p48"/>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1" name="Google Shape;50441;p48"/>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2" name="Google Shape;50442;p48"/>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3" name="Google Shape;50443;p48"/>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4" name="Google Shape;50444;p48"/>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5" name="Google Shape;50445;p48"/>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6" name="Google Shape;50446;p48"/>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7" name="Google Shape;50447;p48"/>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8" name="Google Shape;50448;p48"/>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9" name="Google Shape;50449;p48"/>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0" name="Google Shape;50450;p48"/>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1" name="Google Shape;50451;p48"/>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2" name="Google Shape;50452;p48"/>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3" name="Google Shape;50453;p48"/>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4" name="Google Shape;50454;p48"/>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5" name="Google Shape;50455;p48"/>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6" name="Google Shape;50456;p48"/>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7" name="Google Shape;50457;p48"/>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8" name="Google Shape;50458;p48"/>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9" name="Google Shape;50459;p48"/>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0" name="Google Shape;50460;p48"/>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1" name="Google Shape;50461;p48"/>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2" name="Google Shape;50462;p48"/>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3" name="Google Shape;50463;p48"/>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4" name="Google Shape;50464;p48"/>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5" name="Google Shape;50465;p48"/>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6" name="Google Shape;50466;p48"/>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7" name="Google Shape;50467;p48"/>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8" name="Google Shape;50468;p48"/>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9" name="Google Shape;50469;p48"/>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0" name="Google Shape;50470;p48"/>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1" name="Google Shape;50471;p48"/>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2" name="Google Shape;50472;p48"/>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3" name="Google Shape;50473;p48"/>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4" name="Google Shape;50474;p48"/>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5" name="Google Shape;50475;p48"/>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6" name="Google Shape;50476;p48"/>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7" name="Google Shape;50477;p48"/>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8" name="Google Shape;50478;p48"/>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9" name="Google Shape;50479;p48"/>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0" name="Google Shape;50480;p48"/>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1" name="Google Shape;50481;p48"/>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2" name="Google Shape;50482;p48"/>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3" name="Google Shape;50483;p48"/>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4" name="Google Shape;50484;p48"/>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5" name="Google Shape;50485;p48"/>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6" name="Google Shape;50486;p48"/>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7" name="Google Shape;50487;p48"/>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8" name="Google Shape;50488;p48"/>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489" name="Google Shape;50489;p48"/>
          <p:cNvSpPr/>
          <p:nvPr/>
        </p:nvSpPr>
        <p:spPr>
          <a:xfrm>
            <a:off x="295775" y="297300"/>
            <a:ext cx="8556600" cy="4552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490" name="Google Shape;50490;p48"/>
          <p:cNvGrpSpPr/>
          <p:nvPr/>
        </p:nvGrpSpPr>
        <p:grpSpPr>
          <a:xfrm>
            <a:off x="-32865" y="1055110"/>
            <a:ext cx="1562566" cy="3259365"/>
            <a:chOff x="4174400" y="1241475"/>
            <a:chExt cx="1638425" cy="3417600"/>
          </a:xfrm>
        </p:grpSpPr>
        <p:sp>
          <p:nvSpPr>
            <p:cNvPr id="50491" name="Google Shape;50491;p48"/>
            <p:cNvSpPr/>
            <p:nvPr/>
          </p:nvSpPr>
          <p:spPr>
            <a:xfrm>
              <a:off x="5032825" y="2093975"/>
              <a:ext cx="402525" cy="519650"/>
            </a:xfrm>
            <a:custGeom>
              <a:avLst/>
              <a:gdLst/>
              <a:ahLst/>
              <a:cxnLst/>
              <a:rect l="l" t="t" r="r" b="b"/>
              <a:pathLst>
                <a:path w="16101" h="20786" extrusionOk="0">
                  <a:moveTo>
                    <a:pt x="13781" y="1"/>
                  </a:moveTo>
                  <a:cubicBezTo>
                    <a:pt x="12871" y="1"/>
                    <a:pt x="12007" y="592"/>
                    <a:pt x="11643" y="1456"/>
                  </a:cubicBezTo>
                  <a:lnTo>
                    <a:pt x="11371" y="2138"/>
                  </a:lnTo>
                  <a:lnTo>
                    <a:pt x="1" y="2138"/>
                  </a:lnTo>
                  <a:lnTo>
                    <a:pt x="1" y="20785"/>
                  </a:lnTo>
                  <a:lnTo>
                    <a:pt x="16100" y="20785"/>
                  </a:lnTo>
                  <a:lnTo>
                    <a:pt x="16100" y="2320"/>
                  </a:lnTo>
                  <a:cubicBezTo>
                    <a:pt x="16100" y="1047"/>
                    <a:pt x="15054" y="1"/>
                    <a:pt x="137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2" name="Google Shape;50492;p48"/>
            <p:cNvSpPr/>
            <p:nvPr/>
          </p:nvSpPr>
          <p:spPr>
            <a:xfrm>
              <a:off x="5032825" y="2093975"/>
              <a:ext cx="402525" cy="161475"/>
            </a:xfrm>
            <a:custGeom>
              <a:avLst/>
              <a:gdLst/>
              <a:ahLst/>
              <a:cxnLst/>
              <a:rect l="l" t="t" r="r" b="b"/>
              <a:pathLst>
                <a:path w="16101" h="6459" extrusionOk="0">
                  <a:moveTo>
                    <a:pt x="13781" y="1"/>
                  </a:moveTo>
                  <a:cubicBezTo>
                    <a:pt x="12871" y="1"/>
                    <a:pt x="12007" y="592"/>
                    <a:pt x="11643" y="1456"/>
                  </a:cubicBezTo>
                  <a:lnTo>
                    <a:pt x="11371" y="2138"/>
                  </a:lnTo>
                  <a:lnTo>
                    <a:pt x="1" y="2138"/>
                  </a:lnTo>
                  <a:lnTo>
                    <a:pt x="1" y="6459"/>
                  </a:lnTo>
                  <a:lnTo>
                    <a:pt x="16100" y="6459"/>
                  </a:lnTo>
                  <a:lnTo>
                    <a:pt x="16100" y="2320"/>
                  </a:lnTo>
                  <a:cubicBezTo>
                    <a:pt x="16100" y="1047"/>
                    <a:pt x="15054" y="1"/>
                    <a:pt x="13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3" name="Google Shape;50493;p48"/>
            <p:cNvSpPr/>
            <p:nvPr/>
          </p:nvSpPr>
          <p:spPr>
            <a:xfrm>
              <a:off x="4174400" y="3103625"/>
              <a:ext cx="1638425" cy="211525"/>
            </a:xfrm>
            <a:custGeom>
              <a:avLst/>
              <a:gdLst/>
              <a:ahLst/>
              <a:cxnLst/>
              <a:rect l="l" t="t" r="r" b="b"/>
              <a:pathLst>
                <a:path w="65537" h="8461" extrusionOk="0">
                  <a:moveTo>
                    <a:pt x="0" y="1"/>
                  </a:moveTo>
                  <a:lnTo>
                    <a:pt x="0" y="8460"/>
                  </a:lnTo>
                  <a:lnTo>
                    <a:pt x="57896" y="8460"/>
                  </a:lnTo>
                  <a:cubicBezTo>
                    <a:pt x="60716" y="8460"/>
                    <a:pt x="63399" y="7505"/>
                    <a:pt x="65537" y="5731"/>
                  </a:cubicBezTo>
                  <a:lnTo>
                    <a:pt x="65082" y="5731"/>
                  </a:lnTo>
                  <a:cubicBezTo>
                    <a:pt x="62535" y="5731"/>
                    <a:pt x="60079" y="4958"/>
                    <a:pt x="58033" y="3503"/>
                  </a:cubicBezTo>
                  <a:lnTo>
                    <a:pt x="530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4" name="Google Shape;50494;p48"/>
            <p:cNvSpPr/>
            <p:nvPr/>
          </p:nvSpPr>
          <p:spPr>
            <a:xfrm>
              <a:off x="4174400" y="3103625"/>
              <a:ext cx="1030150" cy="211525"/>
            </a:xfrm>
            <a:custGeom>
              <a:avLst/>
              <a:gdLst/>
              <a:ahLst/>
              <a:cxnLst/>
              <a:rect l="l" t="t" r="r" b="b"/>
              <a:pathLst>
                <a:path w="41206" h="8461" extrusionOk="0">
                  <a:moveTo>
                    <a:pt x="0" y="1"/>
                  </a:moveTo>
                  <a:lnTo>
                    <a:pt x="0" y="8460"/>
                  </a:lnTo>
                  <a:lnTo>
                    <a:pt x="41205" y="8460"/>
                  </a:lnTo>
                  <a:cubicBezTo>
                    <a:pt x="39068" y="8142"/>
                    <a:pt x="37021" y="7050"/>
                    <a:pt x="35293" y="5186"/>
                  </a:cubicBezTo>
                  <a:lnTo>
                    <a:pt x="303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5" name="Google Shape;50495;p48"/>
            <p:cNvSpPr/>
            <p:nvPr/>
          </p:nvSpPr>
          <p:spPr>
            <a:xfrm>
              <a:off x="4174400" y="2350950"/>
              <a:ext cx="927800" cy="377500"/>
            </a:xfrm>
            <a:custGeom>
              <a:avLst/>
              <a:gdLst/>
              <a:ahLst/>
              <a:cxnLst/>
              <a:rect l="l" t="t" r="r" b="b"/>
              <a:pathLst>
                <a:path w="37112" h="15100" extrusionOk="0">
                  <a:moveTo>
                    <a:pt x="0" y="0"/>
                  </a:moveTo>
                  <a:lnTo>
                    <a:pt x="0" y="15100"/>
                  </a:lnTo>
                  <a:lnTo>
                    <a:pt x="36111" y="15100"/>
                  </a:lnTo>
                  <a:cubicBezTo>
                    <a:pt x="36475" y="15100"/>
                    <a:pt x="36794" y="15100"/>
                    <a:pt x="37112" y="15054"/>
                  </a:cubicBezTo>
                  <a:lnTo>
                    <a:pt x="37112"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6" name="Google Shape;50496;p48"/>
            <p:cNvSpPr/>
            <p:nvPr/>
          </p:nvSpPr>
          <p:spPr>
            <a:xfrm>
              <a:off x="4174400" y="2613600"/>
              <a:ext cx="1638425" cy="329750"/>
            </a:xfrm>
            <a:custGeom>
              <a:avLst/>
              <a:gdLst/>
              <a:ahLst/>
              <a:cxnLst/>
              <a:rect l="l" t="t" r="r" b="b"/>
              <a:pathLst>
                <a:path w="65537" h="13190" extrusionOk="0">
                  <a:moveTo>
                    <a:pt x="0" y="0"/>
                  </a:moveTo>
                  <a:lnTo>
                    <a:pt x="0" y="13189"/>
                  </a:lnTo>
                  <a:lnTo>
                    <a:pt x="55713" y="13189"/>
                  </a:lnTo>
                  <a:cubicBezTo>
                    <a:pt x="59306" y="13189"/>
                    <a:pt x="62763" y="11779"/>
                    <a:pt x="65309" y="9232"/>
                  </a:cubicBezTo>
                  <a:lnTo>
                    <a:pt x="65537" y="8960"/>
                  </a:lnTo>
                  <a:cubicBezTo>
                    <a:pt x="62171" y="8960"/>
                    <a:pt x="58897" y="7686"/>
                    <a:pt x="56395" y="5412"/>
                  </a:cubicBezTo>
                  <a:lnTo>
                    <a:pt x="504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7" name="Google Shape;50497;p48"/>
            <p:cNvSpPr/>
            <p:nvPr/>
          </p:nvSpPr>
          <p:spPr>
            <a:xfrm>
              <a:off x="4174400" y="2613600"/>
              <a:ext cx="946000" cy="329750"/>
            </a:xfrm>
            <a:custGeom>
              <a:avLst/>
              <a:gdLst/>
              <a:ahLst/>
              <a:cxnLst/>
              <a:rect l="l" t="t" r="r" b="b"/>
              <a:pathLst>
                <a:path w="37840" h="13190" extrusionOk="0">
                  <a:moveTo>
                    <a:pt x="0" y="0"/>
                  </a:moveTo>
                  <a:lnTo>
                    <a:pt x="0" y="13189"/>
                  </a:lnTo>
                  <a:lnTo>
                    <a:pt x="37840" y="13189"/>
                  </a:lnTo>
                  <a:cubicBezTo>
                    <a:pt x="35611" y="12416"/>
                    <a:pt x="33519" y="10733"/>
                    <a:pt x="31791" y="8277"/>
                  </a:cubicBezTo>
                  <a:lnTo>
                    <a:pt x="260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8" name="Google Shape;50498;p48"/>
            <p:cNvSpPr/>
            <p:nvPr/>
          </p:nvSpPr>
          <p:spPr>
            <a:xfrm>
              <a:off x="4174400" y="2817100"/>
              <a:ext cx="1545200" cy="76225"/>
            </a:xfrm>
            <a:custGeom>
              <a:avLst/>
              <a:gdLst/>
              <a:ahLst/>
              <a:cxnLst/>
              <a:rect l="l" t="t" r="r" b="b"/>
              <a:pathLst>
                <a:path w="61808" h="3049" extrusionOk="0">
                  <a:moveTo>
                    <a:pt x="60943" y="1"/>
                  </a:moveTo>
                  <a:cubicBezTo>
                    <a:pt x="58897" y="1502"/>
                    <a:pt x="56532" y="2320"/>
                    <a:pt x="54076" y="2320"/>
                  </a:cubicBezTo>
                  <a:lnTo>
                    <a:pt x="0" y="2320"/>
                  </a:lnTo>
                  <a:lnTo>
                    <a:pt x="0" y="3048"/>
                  </a:lnTo>
                  <a:lnTo>
                    <a:pt x="54076" y="3048"/>
                  </a:lnTo>
                  <a:cubicBezTo>
                    <a:pt x="56850" y="3048"/>
                    <a:pt x="59533" y="2093"/>
                    <a:pt x="61807" y="319"/>
                  </a:cubicBezTo>
                  <a:cubicBezTo>
                    <a:pt x="61535" y="228"/>
                    <a:pt x="61262" y="137"/>
                    <a:pt x="609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9" name="Google Shape;50499;p48"/>
            <p:cNvSpPr/>
            <p:nvPr/>
          </p:nvSpPr>
          <p:spPr>
            <a:xfrm>
              <a:off x="4174400" y="3315125"/>
              <a:ext cx="1331450" cy="278575"/>
            </a:xfrm>
            <a:custGeom>
              <a:avLst/>
              <a:gdLst/>
              <a:ahLst/>
              <a:cxnLst/>
              <a:rect l="l" t="t" r="r" b="b"/>
              <a:pathLst>
                <a:path w="53258" h="11143" extrusionOk="0">
                  <a:moveTo>
                    <a:pt x="0" y="0"/>
                  </a:moveTo>
                  <a:lnTo>
                    <a:pt x="0" y="11143"/>
                  </a:lnTo>
                  <a:lnTo>
                    <a:pt x="53257" y="11143"/>
                  </a:lnTo>
                  <a:lnTo>
                    <a:pt x="53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0" name="Google Shape;50500;p48"/>
            <p:cNvSpPr/>
            <p:nvPr/>
          </p:nvSpPr>
          <p:spPr>
            <a:xfrm>
              <a:off x="4513225" y="3607325"/>
              <a:ext cx="1197275" cy="1036975"/>
            </a:xfrm>
            <a:custGeom>
              <a:avLst/>
              <a:gdLst/>
              <a:ahLst/>
              <a:cxnLst/>
              <a:rect l="l" t="t" r="r" b="b"/>
              <a:pathLst>
                <a:path w="47891" h="41479" extrusionOk="0">
                  <a:moveTo>
                    <a:pt x="25242" y="0"/>
                  </a:moveTo>
                  <a:lnTo>
                    <a:pt x="27561" y="2002"/>
                  </a:lnTo>
                  <a:lnTo>
                    <a:pt x="29744" y="3821"/>
                  </a:lnTo>
                  <a:lnTo>
                    <a:pt x="31245" y="2047"/>
                  </a:lnTo>
                  <a:lnTo>
                    <a:pt x="32973" y="0"/>
                  </a:lnTo>
                  <a:close/>
                  <a:moveTo>
                    <a:pt x="34474" y="0"/>
                  </a:moveTo>
                  <a:lnTo>
                    <a:pt x="32427" y="2411"/>
                  </a:lnTo>
                  <a:lnTo>
                    <a:pt x="30699" y="4457"/>
                  </a:lnTo>
                  <a:lnTo>
                    <a:pt x="31700" y="5003"/>
                  </a:lnTo>
                  <a:lnTo>
                    <a:pt x="36157" y="7414"/>
                  </a:lnTo>
                  <a:lnTo>
                    <a:pt x="39158" y="6277"/>
                  </a:lnTo>
                  <a:lnTo>
                    <a:pt x="40477" y="5776"/>
                  </a:lnTo>
                  <a:lnTo>
                    <a:pt x="39249" y="0"/>
                  </a:lnTo>
                  <a:close/>
                  <a:moveTo>
                    <a:pt x="23741" y="228"/>
                  </a:moveTo>
                  <a:lnTo>
                    <a:pt x="20648" y="3275"/>
                  </a:lnTo>
                  <a:lnTo>
                    <a:pt x="20648" y="9233"/>
                  </a:lnTo>
                  <a:lnTo>
                    <a:pt x="21467" y="9324"/>
                  </a:lnTo>
                  <a:lnTo>
                    <a:pt x="24468" y="9597"/>
                  </a:lnTo>
                  <a:lnTo>
                    <a:pt x="28152" y="5549"/>
                  </a:lnTo>
                  <a:lnTo>
                    <a:pt x="28971" y="4685"/>
                  </a:lnTo>
                  <a:lnTo>
                    <a:pt x="26561" y="2593"/>
                  </a:lnTo>
                  <a:lnTo>
                    <a:pt x="23741" y="228"/>
                  </a:lnTo>
                  <a:close/>
                  <a:moveTo>
                    <a:pt x="29926" y="5367"/>
                  </a:moveTo>
                  <a:lnTo>
                    <a:pt x="29881" y="5458"/>
                  </a:lnTo>
                  <a:lnTo>
                    <a:pt x="29835" y="5413"/>
                  </a:lnTo>
                  <a:lnTo>
                    <a:pt x="29426" y="5867"/>
                  </a:lnTo>
                  <a:lnTo>
                    <a:pt x="25424" y="10233"/>
                  </a:lnTo>
                  <a:lnTo>
                    <a:pt x="27925" y="13644"/>
                  </a:lnTo>
                  <a:lnTo>
                    <a:pt x="31245" y="13008"/>
                  </a:lnTo>
                  <a:lnTo>
                    <a:pt x="34338" y="12371"/>
                  </a:lnTo>
                  <a:lnTo>
                    <a:pt x="34974" y="10052"/>
                  </a:lnTo>
                  <a:lnTo>
                    <a:pt x="35429" y="8323"/>
                  </a:lnTo>
                  <a:lnTo>
                    <a:pt x="31154" y="6004"/>
                  </a:lnTo>
                  <a:lnTo>
                    <a:pt x="29926" y="5367"/>
                  </a:lnTo>
                  <a:close/>
                  <a:moveTo>
                    <a:pt x="40705" y="6913"/>
                  </a:moveTo>
                  <a:lnTo>
                    <a:pt x="36566" y="8460"/>
                  </a:lnTo>
                  <a:lnTo>
                    <a:pt x="36020" y="10597"/>
                  </a:lnTo>
                  <a:lnTo>
                    <a:pt x="35429" y="12780"/>
                  </a:lnTo>
                  <a:lnTo>
                    <a:pt x="39431" y="18920"/>
                  </a:lnTo>
                  <a:lnTo>
                    <a:pt x="43115" y="18511"/>
                  </a:lnTo>
                  <a:lnTo>
                    <a:pt x="40705" y="6913"/>
                  </a:lnTo>
                  <a:close/>
                  <a:moveTo>
                    <a:pt x="20648" y="10370"/>
                  </a:moveTo>
                  <a:lnTo>
                    <a:pt x="20648" y="14054"/>
                  </a:lnTo>
                  <a:lnTo>
                    <a:pt x="25787" y="19511"/>
                  </a:lnTo>
                  <a:lnTo>
                    <a:pt x="26879" y="15191"/>
                  </a:lnTo>
                  <a:lnTo>
                    <a:pt x="27061" y="14418"/>
                  </a:lnTo>
                  <a:lnTo>
                    <a:pt x="24514" y="10916"/>
                  </a:lnTo>
                  <a:lnTo>
                    <a:pt x="24378" y="10734"/>
                  </a:lnTo>
                  <a:lnTo>
                    <a:pt x="20648" y="10370"/>
                  </a:lnTo>
                  <a:close/>
                  <a:moveTo>
                    <a:pt x="20648" y="15691"/>
                  </a:moveTo>
                  <a:lnTo>
                    <a:pt x="20648" y="21876"/>
                  </a:lnTo>
                  <a:lnTo>
                    <a:pt x="21558" y="25287"/>
                  </a:lnTo>
                  <a:lnTo>
                    <a:pt x="25333" y="20694"/>
                  </a:lnTo>
                  <a:lnTo>
                    <a:pt x="20648" y="15691"/>
                  </a:lnTo>
                  <a:close/>
                  <a:moveTo>
                    <a:pt x="34565" y="13508"/>
                  </a:moveTo>
                  <a:lnTo>
                    <a:pt x="31427" y="14099"/>
                  </a:lnTo>
                  <a:lnTo>
                    <a:pt x="28152" y="14781"/>
                  </a:lnTo>
                  <a:lnTo>
                    <a:pt x="27970" y="15464"/>
                  </a:lnTo>
                  <a:lnTo>
                    <a:pt x="26742" y="20466"/>
                  </a:lnTo>
                  <a:lnTo>
                    <a:pt x="33110" y="26424"/>
                  </a:lnTo>
                  <a:lnTo>
                    <a:pt x="34610" y="27789"/>
                  </a:lnTo>
                  <a:lnTo>
                    <a:pt x="38522" y="19602"/>
                  </a:lnTo>
                  <a:lnTo>
                    <a:pt x="34565" y="13508"/>
                  </a:lnTo>
                  <a:close/>
                  <a:moveTo>
                    <a:pt x="9733" y="22513"/>
                  </a:moveTo>
                  <a:lnTo>
                    <a:pt x="11143" y="29153"/>
                  </a:lnTo>
                  <a:lnTo>
                    <a:pt x="19648" y="31609"/>
                  </a:lnTo>
                  <a:lnTo>
                    <a:pt x="20830" y="31927"/>
                  </a:lnTo>
                  <a:lnTo>
                    <a:pt x="20739" y="26561"/>
                  </a:lnTo>
                  <a:lnTo>
                    <a:pt x="19602" y="22513"/>
                  </a:lnTo>
                  <a:close/>
                  <a:moveTo>
                    <a:pt x="43206" y="19648"/>
                  </a:moveTo>
                  <a:lnTo>
                    <a:pt x="39522" y="20057"/>
                  </a:lnTo>
                  <a:lnTo>
                    <a:pt x="35566" y="28516"/>
                  </a:lnTo>
                  <a:lnTo>
                    <a:pt x="38931" y="30517"/>
                  </a:lnTo>
                  <a:lnTo>
                    <a:pt x="42388" y="32564"/>
                  </a:lnTo>
                  <a:lnTo>
                    <a:pt x="44480" y="32337"/>
                  </a:lnTo>
                  <a:lnTo>
                    <a:pt x="45980" y="32200"/>
                  </a:lnTo>
                  <a:lnTo>
                    <a:pt x="43343" y="19648"/>
                  </a:lnTo>
                  <a:close/>
                  <a:moveTo>
                    <a:pt x="26151" y="21512"/>
                  </a:moveTo>
                  <a:lnTo>
                    <a:pt x="21876" y="26697"/>
                  </a:lnTo>
                  <a:lnTo>
                    <a:pt x="21876" y="27334"/>
                  </a:lnTo>
                  <a:lnTo>
                    <a:pt x="21967" y="32200"/>
                  </a:lnTo>
                  <a:lnTo>
                    <a:pt x="27516" y="33110"/>
                  </a:lnTo>
                  <a:lnTo>
                    <a:pt x="33883" y="28698"/>
                  </a:lnTo>
                  <a:lnTo>
                    <a:pt x="32109" y="27016"/>
                  </a:lnTo>
                  <a:lnTo>
                    <a:pt x="26424" y="21740"/>
                  </a:lnTo>
                  <a:lnTo>
                    <a:pt x="26424" y="21785"/>
                  </a:lnTo>
                  <a:lnTo>
                    <a:pt x="26151" y="21512"/>
                  </a:lnTo>
                  <a:close/>
                  <a:moveTo>
                    <a:pt x="0" y="22513"/>
                  </a:moveTo>
                  <a:lnTo>
                    <a:pt x="0" y="32382"/>
                  </a:lnTo>
                  <a:lnTo>
                    <a:pt x="2502" y="33883"/>
                  </a:lnTo>
                  <a:lnTo>
                    <a:pt x="4093" y="34838"/>
                  </a:lnTo>
                  <a:lnTo>
                    <a:pt x="8778" y="30517"/>
                  </a:lnTo>
                  <a:lnTo>
                    <a:pt x="10006" y="29426"/>
                  </a:lnTo>
                  <a:lnTo>
                    <a:pt x="8596" y="22513"/>
                  </a:lnTo>
                  <a:close/>
                  <a:moveTo>
                    <a:pt x="10779" y="30245"/>
                  </a:moveTo>
                  <a:lnTo>
                    <a:pt x="9597" y="31336"/>
                  </a:lnTo>
                  <a:lnTo>
                    <a:pt x="5094" y="35475"/>
                  </a:lnTo>
                  <a:lnTo>
                    <a:pt x="14008" y="40887"/>
                  </a:lnTo>
                  <a:lnTo>
                    <a:pt x="14326" y="41114"/>
                  </a:lnTo>
                  <a:lnTo>
                    <a:pt x="20466" y="33019"/>
                  </a:lnTo>
                  <a:lnTo>
                    <a:pt x="20193" y="32928"/>
                  </a:lnTo>
                  <a:lnTo>
                    <a:pt x="10779" y="30245"/>
                  </a:lnTo>
                  <a:close/>
                  <a:moveTo>
                    <a:pt x="21649" y="33337"/>
                  </a:moveTo>
                  <a:lnTo>
                    <a:pt x="21330" y="33747"/>
                  </a:lnTo>
                  <a:lnTo>
                    <a:pt x="15600" y="41296"/>
                  </a:lnTo>
                  <a:lnTo>
                    <a:pt x="28653" y="41296"/>
                  </a:lnTo>
                  <a:lnTo>
                    <a:pt x="27197" y="34201"/>
                  </a:lnTo>
                  <a:lnTo>
                    <a:pt x="22013" y="33383"/>
                  </a:lnTo>
                  <a:lnTo>
                    <a:pt x="22013" y="33474"/>
                  </a:lnTo>
                  <a:lnTo>
                    <a:pt x="21649" y="33337"/>
                  </a:lnTo>
                  <a:close/>
                  <a:moveTo>
                    <a:pt x="34747" y="29471"/>
                  </a:moveTo>
                  <a:lnTo>
                    <a:pt x="28289" y="33974"/>
                  </a:lnTo>
                  <a:lnTo>
                    <a:pt x="29835" y="41296"/>
                  </a:lnTo>
                  <a:lnTo>
                    <a:pt x="36975" y="41296"/>
                  </a:lnTo>
                  <a:lnTo>
                    <a:pt x="40614" y="34884"/>
                  </a:lnTo>
                  <a:lnTo>
                    <a:pt x="41523" y="33383"/>
                  </a:lnTo>
                  <a:lnTo>
                    <a:pt x="38294" y="31473"/>
                  </a:lnTo>
                  <a:lnTo>
                    <a:pt x="35065" y="29562"/>
                  </a:lnTo>
                  <a:lnTo>
                    <a:pt x="34974" y="29699"/>
                  </a:lnTo>
                  <a:lnTo>
                    <a:pt x="34747" y="29471"/>
                  </a:lnTo>
                  <a:close/>
                  <a:moveTo>
                    <a:pt x="46208" y="33337"/>
                  </a:moveTo>
                  <a:lnTo>
                    <a:pt x="44843" y="33474"/>
                  </a:lnTo>
                  <a:lnTo>
                    <a:pt x="42615" y="33701"/>
                  </a:lnTo>
                  <a:lnTo>
                    <a:pt x="41842" y="35065"/>
                  </a:lnTo>
                  <a:lnTo>
                    <a:pt x="38294" y="41296"/>
                  </a:lnTo>
                  <a:lnTo>
                    <a:pt x="47891" y="41296"/>
                  </a:lnTo>
                  <a:lnTo>
                    <a:pt x="46208" y="33337"/>
                  </a:lnTo>
                  <a:close/>
                  <a:moveTo>
                    <a:pt x="0" y="33701"/>
                  </a:moveTo>
                  <a:lnTo>
                    <a:pt x="0" y="41478"/>
                  </a:lnTo>
                  <a:lnTo>
                    <a:pt x="12507" y="41342"/>
                  </a:lnTo>
                  <a:lnTo>
                    <a:pt x="0" y="33701"/>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1" name="Google Shape;50501;p48"/>
            <p:cNvSpPr/>
            <p:nvPr/>
          </p:nvSpPr>
          <p:spPr>
            <a:xfrm>
              <a:off x="4174400" y="2555600"/>
              <a:ext cx="134175" cy="122825"/>
            </a:xfrm>
            <a:custGeom>
              <a:avLst/>
              <a:gdLst/>
              <a:ahLst/>
              <a:cxnLst/>
              <a:rect l="l" t="t" r="r" b="b"/>
              <a:pathLst>
                <a:path w="5367" h="4913" extrusionOk="0">
                  <a:moveTo>
                    <a:pt x="0" y="1"/>
                  </a:moveTo>
                  <a:lnTo>
                    <a:pt x="0" y="728"/>
                  </a:lnTo>
                  <a:lnTo>
                    <a:pt x="819" y="728"/>
                  </a:lnTo>
                  <a:cubicBezTo>
                    <a:pt x="2775" y="728"/>
                    <a:pt x="4412" y="2229"/>
                    <a:pt x="4594" y="4139"/>
                  </a:cubicBezTo>
                  <a:lnTo>
                    <a:pt x="0" y="4139"/>
                  </a:lnTo>
                  <a:lnTo>
                    <a:pt x="0" y="4912"/>
                  </a:lnTo>
                  <a:lnTo>
                    <a:pt x="5367" y="4912"/>
                  </a:lnTo>
                  <a:lnTo>
                    <a:pt x="5367" y="4503"/>
                  </a:lnTo>
                  <a:cubicBezTo>
                    <a:pt x="5367" y="2002"/>
                    <a:pt x="3320" y="1"/>
                    <a:pt x="8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2" name="Google Shape;50502;p48"/>
            <p:cNvSpPr/>
            <p:nvPr/>
          </p:nvSpPr>
          <p:spPr>
            <a:xfrm>
              <a:off x="4174400" y="1756300"/>
              <a:ext cx="703825" cy="262675"/>
            </a:xfrm>
            <a:custGeom>
              <a:avLst/>
              <a:gdLst/>
              <a:ahLst/>
              <a:cxnLst/>
              <a:rect l="l" t="t" r="r" b="b"/>
              <a:pathLst>
                <a:path w="28153" h="10507" extrusionOk="0">
                  <a:moveTo>
                    <a:pt x="0" y="0"/>
                  </a:moveTo>
                  <a:lnTo>
                    <a:pt x="0" y="10506"/>
                  </a:lnTo>
                  <a:lnTo>
                    <a:pt x="28152" y="10506"/>
                  </a:lnTo>
                  <a:lnTo>
                    <a:pt x="281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3" name="Google Shape;50503;p48"/>
            <p:cNvSpPr/>
            <p:nvPr/>
          </p:nvSpPr>
          <p:spPr>
            <a:xfrm>
              <a:off x="4174400" y="1756300"/>
              <a:ext cx="703825" cy="36400"/>
            </a:xfrm>
            <a:custGeom>
              <a:avLst/>
              <a:gdLst/>
              <a:ahLst/>
              <a:cxnLst/>
              <a:rect l="l" t="t" r="r" b="b"/>
              <a:pathLst>
                <a:path w="28153" h="1456" extrusionOk="0">
                  <a:moveTo>
                    <a:pt x="0" y="0"/>
                  </a:moveTo>
                  <a:lnTo>
                    <a:pt x="0" y="1456"/>
                  </a:lnTo>
                  <a:lnTo>
                    <a:pt x="28152" y="1456"/>
                  </a:lnTo>
                  <a:lnTo>
                    <a:pt x="28152"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4" name="Google Shape;50504;p48"/>
            <p:cNvSpPr/>
            <p:nvPr/>
          </p:nvSpPr>
          <p:spPr>
            <a:xfrm>
              <a:off x="4174400" y="1241475"/>
              <a:ext cx="685625" cy="183975"/>
            </a:xfrm>
            <a:custGeom>
              <a:avLst/>
              <a:gdLst/>
              <a:ahLst/>
              <a:cxnLst/>
              <a:rect l="l" t="t" r="r" b="b"/>
              <a:pathLst>
                <a:path w="27425" h="7359" extrusionOk="0">
                  <a:moveTo>
                    <a:pt x="24027" y="1"/>
                  </a:moveTo>
                  <a:cubicBezTo>
                    <a:pt x="23337" y="1"/>
                    <a:pt x="22647" y="240"/>
                    <a:pt x="22104" y="719"/>
                  </a:cubicBezTo>
                  <a:cubicBezTo>
                    <a:pt x="21649" y="1082"/>
                    <a:pt x="21467" y="1719"/>
                    <a:pt x="21785" y="2219"/>
                  </a:cubicBezTo>
                  <a:cubicBezTo>
                    <a:pt x="22015" y="2552"/>
                    <a:pt x="22375" y="2726"/>
                    <a:pt x="22734" y="2726"/>
                  </a:cubicBezTo>
                  <a:cubicBezTo>
                    <a:pt x="23014" y="2726"/>
                    <a:pt x="23294" y="2620"/>
                    <a:pt x="23513" y="2401"/>
                  </a:cubicBezTo>
                  <a:lnTo>
                    <a:pt x="23650" y="2265"/>
                  </a:lnTo>
                  <a:lnTo>
                    <a:pt x="23650" y="3902"/>
                  </a:lnTo>
                  <a:lnTo>
                    <a:pt x="23013" y="3902"/>
                  </a:lnTo>
                  <a:cubicBezTo>
                    <a:pt x="22149" y="3902"/>
                    <a:pt x="21467" y="4630"/>
                    <a:pt x="21467" y="5448"/>
                  </a:cubicBezTo>
                  <a:lnTo>
                    <a:pt x="0" y="5448"/>
                  </a:lnTo>
                  <a:lnTo>
                    <a:pt x="0" y="7359"/>
                  </a:lnTo>
                  <a:lnTo>
                    <a:pt x="23331" y="7359"/>
                  </a:lnTo>
                  <a:cubicBezTo>
                    <a:pt x="23968" y="7359"/>
                    <a:pt x="24514" y="7086"/>
                    <a:pt x="24969" y="6676"/>
                  </a:cubicBezTo>
                  <a:lnTo>
                    <a:pt x="26242" y="5403"/>
                  </a:lnTo>
                  <a:cubicBezTo>
                    <a:pt x="27425" y="4175"/>
                    <a:pt x="27425" y="2219"/>
                    <a:pt x="26242" y="991"/>
                  </a:cubicBezTo>
                  <a:lnTo>
                    <a:pt x="26106" y="855"/>
                  </a:lnTo>
                  <a:cubicBezTo>
                    <a:pt x="25536" y="286"/>
                    <a:pt x="24781" y="1"/>
                    <a:pt x="240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5" name="Google Shape;50505;p48"/>
            <p:cNvSpPr/>
            <p:nvPr/>
          </p:nvSpPr>
          <p:spPr>
            <a:xfrm>
              <a:off x="4174400" y="1425425"/>
              <a:ext cx="822075" cy="330900"/>
            </a:xfrm>
            <a:custGeom>
              <a:avLst/>
              <a:gdLst/>
              <a:ahLst/>
              <a:cxnLst/>
              <a:rect l="l" t="t" r="r" b="b"/>
              <a:pathLst>
                <a:path w="32883" h="13236" extrusionOk="0">
                  <a:moveTo>
                    <a:pt x="0" y="1"/>
                  </a:moveTo>
                  <a:lnTo>
                    <a:pt x="0" y="13235"/>
                  </a:lnTo>
                  <a:lnTo>
                    <a:pt x="28152" y="13235"/>
                  </a:lnTo>
                  <a:cubicBezTo>
                    <a:pt x="28152" y="13235"/>
                    <a:pt x="31290" y="12462"/>
                    <a:pt x="32246" y="11189"/>
                  </a:cubicBezTo>
                  <a:lnTo>
                    <a:pt x="32882" y="10325"/>
                  </a:lnTo>
                  <a:cubicBezTo>
                    <a:pt x="29835" y="9460"/>
                    <a:pt x="27243" y="7459"/>
                    <a:pt x="25651" y="4685"/>
                  </a:cubicBezTo>
                  <a:lnTo>
                    <a:pt x="229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6" name="Google Shape;50506;p48"/>
            <p:cNvSpPr/>
            <p:nvPr/>
          </p:nvSpPr>
          <p:spPr>
            <a:xfrm>
              <a:off x="4174400" y="1424300"/>
              <a:ext cx="510525" cy="332025"/>
            </a:xfrm>
            <a:custGeom>
              <a:avLst/>
              <a:gdLst/>
              <a:ahLst/>
              <a:cxnLst/>
              <a:rect l="l" t="t" r="r" b="b"/>
              <a:pathLst>
                <a:path w="20421" h="13281" extrusionOk="0">
                  <a:moveTo>
                    <a:pt x="0" y="0"/>
                  </a:moveTo>
                  <a:lnTo>
                    <a:pt x="0" y="13280"/>
                  </a:lnTo>
                  <a:lnTo>
                    <a:pt x="20421" y="13280"/>
                  </a:lnTo>
                  <a:cubicBezTo>
                    <a:pt x="17965" y="11779"/>
                    <a:pt x="15964" y="9505"/>
                    <a:pt x="14599" y="6595"/>
                  </a:cubicBezTo>
                  <a:lnTo>
                    <a:pt x="114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7" name="Google Shape;50507;p48"/>
            <p:cNvSpPr/>
            <p:nvPr/>
          </p:nvSpPr>
          <p:spPr>
            <a:xfrm>
              <a:off x="4174400" y="2350950"/>
              <a:ext cx="927800" cy="36400"/>
            </a:xfrm>
            <a:custGeom>
              <a:avLst/>
              <a:gdLst/>
              <a:ahLst/>
              <a:cxnLst/>
              <a:rect l="l" t="t" r="r" b="b"/>
              <a:pathLst>
                <a:path w="37112" h="1456" extrusionOk="0">
                  <a:moveTo>
                    <a:pt x="0" y="0"/>
                  </a:moveTo>
                  <a:lnTo>
                    <a:pt x="0" y="1456"/>
                  </a:lnTo>
                  <a:lnTo>
                    <a:pt x="36111" y="1456"/>
                  </a:lnTo>
                  <a:cubicBezTo>
                    <a:pt x="36475" y="1456"/>
                    <a:pt x="36794" y="1410"/>
                    <a:pt x="37112" y="1410"/>
                  </a:cubicBezTo>
                  <a:lnTo>
                    <a:pt x="37112"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8" name="Google Shape;50508;p48"/>
            <p:cNvSpPr/>
            <p:nvPr/>
          </p:nvSpPr>
          <p:spPr>
            <a:xfrm>
              <a:off x="4174400" y="2018950"/>
              <a:ext cx="1123375" cy="332025"/>
            </a:xfrm>
            <a:custGeom>
              <a:avLst/>
              <a:gdLst/>
              <a:ahLst/>
              <a:cxnLst/>
              <a:rect l="l" t="t" r="r" b="b"/>
              <a:pathLst>
                <a:path w="44935" h="13281" extrusionOk="0">
                  <a:moveTo>
                    <a:pt x="0" y="0"/>
                  </a:moveTo>
                  <a:lnTo>
                    <a:pt x="0" y="13280"/>
                  </a:lnTo>
                  <a:lnTo>
                    <a:pt x="36111" y="13280"/>
                  </a:lnTo>
                  <a:cubicBezTo>
                    <a:pt x="39477" y="13280"/>
                    <a:pt x="42660" y="11870"/>
                    <a:pt x="44934" y="9460"/>
                  </a:cubicBezTo>
                  <a:cubicBezTo>
                    <a:pt x="41069" y="9142"/>
                    <a:pt x="37339" y="7641"/>
                    <a:pt x="34338" y="5139"/>
                  </a:cubicBezTo>
                  <a:lnTo>
                    <a:pt x="281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9" name="Google Shape;50509;p48"/>
            <p:cNvSpPr/>
            <p:nvPr/>
          </p:nvSpPr>
          <p:spPr>
            <a:xfrm>
              <a:off x="4174400" y="2018950"/>
              <a:ext cx="744750" cy="332025"/>
            </a:xfrm>
            <a:custGeom>
              <a:avLst/>
              <a:gdLst/>
              <a:ahLst/>
              <a:cxnLst/>
              <a:rect l="l" t="t" r="r" b="b"/>
              <a:pathLst>
                <a:path w="29790" h="13281" extrusionOk="0">
                  <a:moveTo>
                    <a:pt x="0" y="0"/>
                  </a:moveTo>
                  <a:lnTo>
                    <a:pt x="0" y="13280"/>
                  </a:lnTo>
                  <a:lnTo>
                    <a:pt x="29790" y="13280"/>
                  </a:lnTo>
                  <a:cubicBezTo>
                    <a:pt x="27743" y="12325"/>
                    <a:pt x="25833" y="10370"/>
                    <a:pt x="24196" y="7550"/>
                  </a:cubicBezTo>
                  <a:lnTo>
                    <a:pt x="198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0" name="Google Shape;50510;p48"/>
            <p:cNvSpPr/>
            <p:nvPr/>
          </p:nvSpPr>
          <p:spPr>
            <a:xfrm>
              <a:off x="4174400" y="2504450"/>
              <a:ext cx="777725" cy="224000"/>
            </a:xfrm>
            <a:custGeom>
              <a:avLst/>
              <a:gdLst/>
              <a:ahLst/>
              <a:cxnLst/>
              <a:rect l="l" t="t" r="r" b="b"/>
              <a:pathLst>
                <a:path w="31109" h="8960" extrusionOk="0">
                  <a:moveTo>
                    <a:pt x="0" y="0"/>
                  </a:moveTo>
                  <a:lnTo>
                    <a:pt x="0" y="8960"/>
                  </a:lnTo>
                  <a:lnTo>
                    <a:pt x="31109" y="8960"/>
                  </a:lnTo>
                  <a:lnTo>
                    <a:pt x="311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1" name="Google Shape;50511;p48"/>
            <p:cNvSpPr/>
            <p:nvPr/>
          </p:nvSpPr>
          <p:spPr>
            <a:xfrm>
              <a:off x="4174400" y="2018950"/>
              <a:ext cx="885750" cy="485525"/>
            </a:xfrm>
            <a:custGeom>
              <a:avLst/>
              <a:gdLst/>
              <a:ahLst/>
              <a:cxnLst/>
              <a:rect l="l" t="t" r="r" b="b"/>
              <a:pathLst>
                <a:path w="35430" h="19421" extrusionOk="0">
                  <a:moveTo>
                    <a:pt x="0" y="0"/>
                  </a:moveTo>
                  <a:lnTo>
                    <a:pt x="0" y="19420"/>
                  </a:lnTo>
                  <a:lnTo>
                    <a:pt x="31109" y="19420"/>
                  </a:lnTo>
                  <a:cubicBezTo>
                    <a:pt x="32518" y="19420"/>
                    <a:pt x="33883" y="18874"/>
                    <a:pt x="34883" y="17874"/>
                  </a:cubicBezTo>
                  <a:lnTo>
                    <a:pt x="35429" y="17373"/>
                  </a:lnTo>
                  <a:cubicBezTo>
                    <a:pt x="32336" y="17010"/>
                    <a:pt x="29380" y="16100"/>
                    <a:pt x="26697" y="14599"/>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2" name="Google Shape;50512;p48"/>
            <p:cNvSpPr/>
            <p:nvPr/>
          </p:nvSpPr>
          <p:spPr>
            <a:xfrm>
              <a:off x="4174400" y="2504450"/>
              <a:ext cx="777725" cy="30700"/>
            </a:xfrm>
            <a:custGeom>
              <a:avLst/>
              <a:gdLst/>
              <a:ahLst/>
              <a:cxnLst/>
              <a:rect l="l" t="t" r="r" b="b"/>
              <a:pathLst>
                <a:path w="31109" h="1228" extrusionOk="0">
                  <a:moveTo>
                    <a:pt x="0" y="0"/>
                  </a:moveTo>
                  <a:lnTo>
                    <a:pt x="0" y="1228"/>
                  </a:lnTo>
                  <a:lnTo>
                    <a:pt x="31109" y="1228"/>
                  </a:lnTo>
                  <a:lnTo>
                    <a:pt x="31109"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3" name="Google Shape;50513;p48"/>
            <p:cNvSpPr/>
            <p:nvPr/>
          </p:nvSpPr>
          <p:spPr>
            <a:xfrm>
              <a:off x="4174400" y="2145150"/>
              <a:ext cx="379775" cy="208100"/>
            </a:xfrm>
            <a:custGeom>
              <a:avLst/>
              <a:gdLst/>
              <a:ahLst/>
              <a:cxnLst/>
              <a:rect l="l" t="t" r="r" b="b"/>
              <a:pathLst>
                <a:path w="15191" h="8324" extrusionOk="0">
                  <a:moveTo>
                    <a:pt x="0" y="0"/>
                  </a:moveTo>
                  <a:lnTo>
                    <a:pt x="0" y="8323"/>
                  </a:lnTo>
                  <a:lnTo>
                    <a:pt x="15191" y="8323"/>
                  </a:lnTo>
                  <a:lnTo>
                    <a:pt x="0"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4" name="Google Shape;50514;p48"/>
            <p:cNvSpPr/>
            <p:nvPr/>
          </p:nvSpPr>
          <p:spPr>
            <a:xfrm>
              <a:off x="4174400" y="2018950"/>
              <a:ext cx="1123375" cy="332025"/>
            </a:xfrm>
            <a:custGeom>
              <a:avLst/>
              <a:gdLst/>
              <a:ahLst/>
              <a:cxnLst/>
              <a:rect l="l" t="t" r="r" b="b"/>
              <a:pathLst>
                <a:path w="44935" h="13281" extrusionOk="0">
                  <a:moveTo>
                    <a:pt x="0" y="0"/>
                  </a:moveTo>
                  <a:lnTo>
                    <a:pt x="0" y="13280"/>
                  </a:lnTo>
                  <a:lnTo>
                    <a:pt x="36111" y="13280"/>
                  </a:lnTo>
                  <a:cubicBezTo>
                    <a:pt x="39477" y="13280"/>
                    <a:pt x="42660" y="11870"/>
                    <a:pt x="44934" y="9460"/>
                  </a:cubicBezTo>
                  <a:cubicBezTo>
                    <a:pt x="41069" y="9142"/>
                    <a:pt x="37339" y="7641"/>
                    <a:pt x="34338" y="5139"/>
                  </a:cubicBezTo>
                  <a:lnTo>
                    <a:pt x="281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5" name="Google Shape;50515;p48"/>
            <p:cNvSpPr/>
            <p:nvPr/>
          </p:nvSpPr>
          <p:spPr>
            <a:xfrm>
              <a:off x="4174400" y="2018950"/>
              <a:ext cx="744750" cy="332025"/>
            </a:xfrm>
            <a:custGeom>
              <a:avLst/>
              <a:gdLst/>
              <a:ahLst/>
              <a:cxnLst/>
              <a:rect l="l" t="t" r="r" b="b"/>
              <a:pathLst>
                <a:path w="29790" h="13281" extrusionOk="0">
                  <a:moveTo>
                    <a:pt x="0" y="0"/>
                  </a:moveTo>
                  <a:lnTo>
                    <a:pt x="0" y="13280"/>
                  </a:lnTo>
                  <a:lnTo>
                    <a:pt x="29790" y="13280"/>
                  </a:lnTo>
                  <a:cubicBezTo>
                    <a:pt x="27743" y="12325"/>
                    <a:pt x="25833" y="10370"/>
                    <a:pt x="24196" y="7550"/>
                  </a:cubicBezTo>
                  <a:lnTo>
                    <a:pt x="198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6" name="Google Shape;50516;p48"/>
            <p:cNvSpPr/>
            <p:nvPr/>
          </p:nvSpPr>
          <p:spPr>
            <a:xfrm>
              <a:off x="4174400" y="2504450"/>
              <a:ext cx="777725" cy="224000"/>
            </a:xfrm>
            <a:custGeom>
              <a:avLst/>
              <a:gdLst/>
              <a:ahLst/>
              <a:cxnLst/>
              <a:rect l="l" t="t" r="r" b="b"/>
              <a:pathLst>
                <a:path w="31109" h="8960" extrusionOk="0">
                  <a:moveTo>
                    <a:pt x="0" y="0"/>
                  </a:moveTo>
                  <a:lnTo>
                    <a:pt x="0" y="8960"/>
                  </a:lnTo>
                  <a:lnTo>
                    <a:pt x="31109" y="8960"/>
                  </a:lnTo>
                  <a:lnTo>
                    <a:pt x="311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7" name="Google Shape;50517;p48"/>
            <p:cNvSpPr/>
            <p:nvPr/>
          </p:nvSpPr>
          <p:spPr>
            <a:xfrm>
              <a:off x="4174400" y="2018950"/>
              <a:ext cx="885750" cy="485525"/>
            </a:xfrm>
            <a:custGeom>
              <a:avLst/>
              <a:gdLst/>
              <a:ahLst/>
              <a:cxnLst/>
              <a:rect l="l" t="t" r="r" b="b"/>
              <a:pathLst>
                <a:path w="35430" h="19421" extrusionOk="0">
                  <a:moveTo>
                    <a:pt x="0" y="0"/>
                  </a:moveTo>
                  <a:lnTo>
                    <a:pt x="0" y="19420"/>
                  </a:lnTo>
                  <a:lnTo>
                    <a:pt x="31109" y="19420"/>
                  </a:lnTo>
                  <a:cubicBezTo>
                    <a:pt x="32518" y="19420"/>
                    <a:pt x="33883" y="18874"/>
                    <a:pt x="34883" y="17874"/>
                  </a:cubicBezTo>
                  <a:lnTo>
                    <a:pt x="35429" y="17373"/>
                  </a:lnTo>
                  <a:cubicBezTo>
                    <a:pt x="32336" y="17010"/>
                    <a:pt x="29380" y="16100"/>
                    <a:pt x="26697" y="14599"/>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8" name="Google Shape;50518;p48"/>
            <p:cNvSpPr/>
            <p:nvPr/>
          </p:nvSpPr>
          <p:spPr>
            <a:xfrm>
              <a:off x="4174400" y="2504450"/>
              <a:ext cx="777725" cy="30700"/>
            </a:xfrm>
            <a:custGeom>
              <a:avLst/>
              <a:gdLst/>
              <a:ahLst/>
              <a:cxnLst/>
              <a:rect l="l" t="t" r="r" b="b"/>
              <a:pathLst>
                <a:path w="31109" h="1228" extrusionOk="0">
                  <a:moveTo>
                    <a:pt x="0" y="0"/>
                  </a:moveTo>
                  <a:lnTo>
                    <a:pt x="0" y="1228"/>
                  </a:lnTo>
                  <a:lnTo>
                    <a:pt x="31109" y="1228"/>
                  </a:lnTo>
                  <a:lnTo>
                    <a:pt x="31109"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9" name="Google Shape;50519;p48"/>
            <p:cNvSpPr/>
            <p:nvPr/>
          </p:nvSpPr>
          <p:spPr>
            <a:xfrm>
              <a:off x="4174400" y="2145150"/>
              <a:ext cx="379775" cy="208100"/>
            </a:xfrm>
            <a:custGeom>
              <a:avLst/>
              <a:gdLst/>
              <a:ahLst/>
              <a:cxnLst/>
              <a:rect l="l" t="t" r="r" b="b"/>
              <a:pathLst>
                <a:path w="15191" h="8324" extrusionOk="0">
                  <a:moveTo>
                    <a:pt x="0" y="0"/>
                  </a:moveTo>
                  <a:lnTo>
                    <a:pt x="0" y="8323"/>
                  </a:lnTo>
                  <a:lnTo>
                    <a:pt x="15191" y="8323"/>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0" name="Google Shape;50520;p48"/>
            <p:cNvSpPr/>
            <p:nvPr/>
          </p:nvSpPr>
          <p:spPr>
            <a:xfrm>
              <a:off x="4174400" y="3590275"/>
              <a:ext cx="948275" cy="93250"/>
            </a:xfrm>
            <a:custGeom>
              <a:avLst/>
              <a:gdLst/>
              <a:ahLst/>
              <a:cxnLst/>
              <a:rect l="l" t="t" r="r" b="b"/>
              <a:pathLst>
                <a:path w="37931" h="3730" extrusionOk="0">
                  <a:moveTo>
                    <a:pt x="0" y="0"/>
                  </a:moveTo>
                  <a:lnTo>
                    <a:pt x="0" y="3730"/>
                  </a:lnTo>
                  <a:lnTo>
                    <a:pt x="37931" y="3730"/>
                  </a:lnTo>
                  <a:lnTo>
                    <a:pt x="37931"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1" name="Google Shape;50521;p48"/>
            <p:cNvSpPr/>
            <p:nvPr/>
          </p:nvSpPr>
          <p:spPr>
            <a:xfrm>
              <a:off x="4174400" y="2943325"/>
              <a:ext cx="1326900" cy="160325"/>
            </a:xfrm>
            <a:custGeom>
              <a:avLst/>
              <a:gdLst/>
              <a:ahLst/>
              <a:cxnLst/>
              <a:rect l="l" t="t" r="r" b="b"/>
              <a:pathLst>
                <a:path w="53076" h="6413" extrusionOk="0">
                  <a:moveTo>
                    <a:pt x="0" y="0"/>
                  </a:moveTo>
                  <a:lnTo>
                    <a:pt x="0" y="6413"/>
                  </a:lnTo>
                  <a:lnTo>
                    <a:pt x="53075" y="6413"/>
                  </a:lnTo>
                  <a:lnTo>
                    <a:pt x="530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2" name="Google Shape;50522;p48"/>
            <p:cNvSpPr/>
            <p:nvPr/>
          </p:nvSpPr>
          <p:spPr>
            <a:xfrm>
              <a:off x="4174400" y="2943325"/>
              <a:ext cx="1326900" cy="34125"/>
            </a:xfrm>
            <a:custGeom>
              <a:avLst/>
              <a:gdLst/>
              <a:ahLst/>
              <a:cxnLst/>
              <a:rect l="l" t="t" r="r" b="b"/>
              <a:pathLst>
                <a:path w="53076" h="1365" extrusionOk="0">
                  <a:moveTo>
                    <a:pt x="0" y="0"/>
                  </a:moveTo>
                  <a:lnTo>
                    <a:pt x="0" y="1365"/>
                  </a:lnTo>
                  <a:lnTo>
                    <a:pt x="53075" y="1365"/>
                  </a:lnTo>
                  <a:lnTo>
                    <a:pt x="53075"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3" name="Google Shape;50523;p48"/>
            <p:cNvSpPr/>
            <p:nvPr/>
          </p:nvSpPr>
          <p:spPr>
            <a:xfrm>
              <a:off x="4174400" y="3315125"/>
              <a:ext cx="1331450" cy="33000"/>
            </a:xfrm>
            <a:custGeom>
              <a:avLst/>
              <a:gdLst/>
              <a:ahLst/>
              <a:cxnLst/>
              <a:rect l="l" t="t" r="r" b="b"/>
              <a:pathLst>
                <a:path w="53258" h="1320" extrusionOk="0">
                  <a:moveTo>
                    <a:pt x="0" y="0"/>
                  </a:moveTo>
                  <a:lnTo>
                    <a:pt x="0" y="1319"/>
                  </a:lnTo>
                  <a:lnTo>
                    <a:pt x="53257" y="1319"/>
                  </a:lnTo>
                  <a:lnTo>
                    <a:pt x="53257"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4" name="Google Shape;50524;p48"/>
            <p:cNvSpPr/>
            <p:nvPr/>
          </p:nvSpPr>
          <p:spPr>
            <a:xfrm>
              <a:off x="4174400" y="3224150"/>
              <a:ext cx="1534975" cy="43225"/>
            </a:xfrm>
            <a:custGeom>
              <a:avLst/>
              <a:gdLst/>
              <a:ahLst/>
              <a:cxnLst/>
              <a:rect l="l" t="t" r="r" b="b"/>
              <a:pathLst>
                <a:path w="61399" h="1729" extrusionOk="0">
                  <a:moveTo>
                    <a:pt x="60443" y="1"/>
                  </a:moveTo>
                  <a:cubicBezTo>
                    <a:pt x="59261" y="637"/>
                    <a:pt x="57987" y="956"/>
                    <a:pt x="56714" y="956"/>
                  </a:cubicBezTo>
                  <a:lnTo>
                    <a:pt x="0" y="956"/>
                  </a:lnTo>
                  <a:lnTo>
                    <a:pt x="0" y="1729"/>
                  </a:lnTo>
                  <a:lnTo>
                    <a:pt x="56714" y="1729"/>
                  </a:lnTo>
                  <a:cubicBezTo>
                    <a:pt x="58351" y="1729"/>
                    <a:pt x="59897" y="1274"/>
                    <a:pt x="61398" y="365"/>
                  </a:cubicBezTo>
                  <a:cubicBezTo>
                    <a:pt x="61080" y="228"/>
                    <a:pt x="60761" y="137"/>
                    <a:pt x="604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5" name="Google Shape;50525;p48"/>
            <p:cNvSpPr/>
            <p:nvPr/>
          </p:nvSpPr>
          <p:spPr>
            <a:xfrm>
              <a:off x="4174400" y="2564700"/>
              <a:ext cx="125100" cy="103500"/>
            </a:xfrm>
            <a:custGeom>
              <a:avLst/>
              <a:gdLst/>
              <a:ahLst/>
              <a:cxnLst/>
              <a:rect l="l" t="t" r="r" b="b"/>
              <a:pathLst>
                <a:path w="5004" h="4140" extrusionOk="0">
                  <a:moveTo>
                    <a:pt x="0" y="0"/>
                  </a:moveTo>
                  <a:lnTo>
                    <a:pt x="0" y="4139"/>
                  </a:lnTo>
                  <a:lnTo>
                    <a:pt x="5003" y="4139"/>
                  </a:lnTo>
                  <a:cubicBezTo>
                    <a:pt x="5003" y="1865"/>
                    <a:pt x="3138" y="0"/>
                    <a:pt x="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6" name="Google Shape;50526;p48"/>
            <p:cNvSpPr/>
            <p:nvPr/>
          </p:nvSpPr>
          <p:spPr>
            <a:xfrm>
              <a:off x="4651925" y="2564700"/>
              <a:ext cx="104625" cy="103500"/>
            </a:xfrm>
            <a:custGeom>
              <a:avLst/>
              <a:gdLst/>
              <a:ahLst/>
              <a:cxnLst/>
              <a:rect l="l" t="t" r="r" b="b"/>
              <a:pathLst>
                <a:path w="4185" h="4140" extrusionOk="0">
                  <a:moveTo>
                    <a:pt x="1" y="0"/>
                  </a:moveTo>
                  <a:lnTo>
                    <a:pt x="1" y="4139"/>
                  </a:lnTo>
                  <a:lnTo>
                    <a:pt x="4185" y="4139"/>
                  </a:lnTo>
                  <a:lnTo>
                    <a:pt x="418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7" name="Google Shape;50527;p48"/>
            <p:cNvSpPr/>
            <p:nvPr/>
          </p:nvSpPr>
          <p:spPr>
            <a:xfrm>
              <a:off x="4174400" y="1848400"/>
              <a:ext cx="93250" cy="78475"/>
            </a:xfrm>
            <a:custGeom>
              <a:avLst/>
              <a:gdLst/>
              <a:ahLst/>
              <a:cxnLst/>
              <a:rect l="l" t="t" r="r" b="b"/>
              <a:pathLst>
                <a:path w="3730" h="3139" extrusionOk="0">
                  <a:moveTo>
                    <a:pt x="0" y="0"/>
                  </a:moveTo>
                  <a:lnTo>
                    <a:pt x="0" y="3138"/>
                  </a:lnTo>
                  <a:lnTo>
                    <a:pt x="3730" y="3138"/>
                  </a:lnTo>
                  <a:cubicBezTo>
                    <a:pt x="3730" y="1410"/>
                    <a:pt x="2365"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8" name="Google Shape;50528;p48"/>
            <p:cNvSpPr/>
            <p:nvPr/>
          </p:nvSpPr>
          <p:spPr>
            <a:xfrm>
              <a:off x="4531400" y="1848400"/>
              <a:ext cx="77350" cy="78475"/>
            </a:xfrm>
            <a:custGeom>
              <a:avLst/>
              <a:gdLst/>
              <a:ahLst/>
              <a:cxnLst/>
              <a:rect l="l" t="t" r="r" b="b"/>
              <a:pathLst>
                <a:path w="3094" h="3139" extrusionOk="0">
                  <a:moveTo>
                    <a:pt x="1" y="0"/>
                  </a:moveTo>
                  <a:lnTo>
                    <a:pt x="1" y="3138"/>
                  </a:lnTo>
                  <a:lnTo>
                    <a:pt x="3094" y="3138"/>
                  </a:lnTo>
                  <a:lnTo>
                    <a:pt x="30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9" name="Google Shape;50529;p48"/>
            <p:cNvSpPr/>
            <p:nvPr/>
          </p:nvSpPr>
          <p:spPr>
            <a:xfrm>
              <a:off x="4174400" y="4155350"/>
              <a:ext cx="353625" cy="503725"/>
            </a:xfrm>
            <a:custGeom>
              <a:avLst/>
              <a:gdLst/>
              <a:ahLst/>
              <a:cxnLst/>
              <a:rect l="l" t="t" r="r" b="b"/>
              <a:pathLst>
                <a:path w="14145" h="20149" extrusionOk="0">
                  <a:moveTo>
                    <a:pt x="0" y="1"/>
                  </a:moveTo>
                  <a:lnTo>
                    <a:pt x="0" y="20148"/>
                  </a:lnTo>
                  <a:lnTo>
                    <a:pt x="14145" y="20148"/>
                  </a:lnTo>
                  <a:lnTo>
                    <a:pt x="14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0" name="Google Shape;50530;p48"/>
            <p:cNvSpPr/>
            <p:nvPr/>
          </p:nvSpPr>
          <p:spPr>
            <a:xfrm>
              <a:off x="4174400" y="4283825"/>
              <a:ext cx="145550" cy="375250"/>
            </a:xfrm>
            <a:custGeom>
              <a:avLst/>
              <a:gdLst/>
              <a:ahLst/>
              <a:cxnLst/>
              <a:rect l="l" t="t" r="r" b="b"/>
              <a:pathLst>
                <a:path w="5822" h="15010" extrusionOk="0">
                  <a:moveTo>
                    <a:pt x="0" y="1"/>
                  </a:moveTo>
                  <a:lnTo>
                    <a:pt x="0" y="15009"/>
                  </a:lnTo>
                  <a:lnTo>
                    <a:pt x="5822" y="15009"/>
                  </a:lnTo>
                  <a:lnTo>
                    <a:pt x="582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1" name="Google Shape;50531;p48"/>
            <p:cNvSpPr/>
            <p:nvPr/>
          </p:nvSpPr>
          <p:spPr>
            <a:xfrm>
              <a:off x="4174400" y="2993350"/>
              <a:ext cx="1092675" cy="600350"/>
            </a:xfrm>
            <a:custGeom>
              <a:avLst/>
              <a:gdLst/>
              <a:ahLst/>
              <a:cxnLst/>
              <a:rect l="l" t="t" r="r" b="b"/>
              <a:pathLst>
                <a:path w="43707" h="24014" extrusionOk="0">
                  <a:moveTo>
                    <a:pt x="0" y="0"/>
                  </a:moveTo>
                  <a:lnTo>
                    <a:pt x="0" y="24014"/>
                  </a:lnTo>
                  <a:lnTo>
                    <a:pt x="38431" y="24014"/>
                  </a:lnTo>
                  <a:cubicBezTo>
                    <a:pt x="40159" y="24014"/>
                    <a:pt x="41842" y="23332"/>
                    <a:pt x="43070" y="22058"/>
                  </a:cubicBezTo>
                  <a:lnTo>
                    <a:pt x="43706" y="21421"/>
                  </a:lnTo>
                  <a:cubicBezTo>
                    <a:pt x="39932" y="21012"/>
                    <a:pt x="36293" y="19875"/>
                    <a:pt x="32928" y="18056"/>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2" name="Google Shape;50532;p48"/>
            <p:cNvSpPr/>
            <p:nvPr/>
          </p:nvSpPr>
          <p:spPr>
            <a:xfrm>
              <a:off x="4174400" y="3100225"/>
              <a:ext cx="554875" cy="303600"/>
            </a:xfrm>
            <a:custGeom>
              <a:avLst/>
              <a:gdLst/>
              <a:ahLst/>
              <a:cxnLst/>
              <a:rect l="l" t="t" r="r" b="b"/>
              <a:pathLst>
                <a:path w="22195" h="12144" extrusionOk="0">
                  <a:moveTo>
                    <a:pt x="0" y="0"/>
                  </a:moveTo>
                  <a:lnTo>
                    <a:pt x="0" y="12144"/>
                  </a:lnTo>
                  <a:lnTo>
                    <a:pt x="22194" y="12144"/>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3" name="Google Shape;50533;p48"/>
            <p:cNvSpPr/>
            <p:nvPr/>
          </p:nvSpPr>
          <p:spPr>
            <a:xfrm>
              <a:off x="4174400" y="3683500"/>
              <a:ext cx="859600" cy="482125"/>
            </a:xfrm>
            <a:custGeom>
              <a:avLst/>
              <a:gdLst/>
              <a:ahLst/>
              <a:cxnLst/>
              <a:rect l="l" t="t" r="r" b="b"/>
              <a:pathLst>
                <a:path w="34384" h="19285" extrusionOk="0">
                  <a:moveTo>
                    <a:pt x="0" y="1"/>
                  </a:moveTo>
                  <a:lnTo>
                    <a:pt x="0" y="19284"/>
                  </a:lnTo>
                  <a:lnTo>
                    <a:pt x="34383" y="19284"/>
                  </a:lnTo>
                  <a:lnTo>
                    <a:pt x="343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4" name="Google Shape;50534;p48"/>
            <p:cNvSpPr/>
            <p:nvPr/>
          </p:nvSpPr>
          <p:spPr>
            <a:xfrm>
              <a:off x="4174400" y="4165600"/>
              <a:ext cx="866400" cy="44350"/>
            </a:xfrm>
            <a:custGeom>
              <a:avLst/>
              <a:gdLst/>
              <a:ahLst/>
              <a:cxnLst/>
              <a:rect l="l" t="t" r="r" b="b"/>
              <a:pathLst>
                <a:path w="34656" h="1774" extrusionOk="0">
                  <a:moveTo>
                    <a:pt x="0" y="0"/>
                  </a:moveTo>
                  <a:lnTo>
                    <a:pt x="0" y="1774"/>
                  </a:lnTo>
                  <a:lnTo>
                    <a:pt x="34656" y="1774"/>
                  </a:lnTo>
                  <a:lnTo>
                    <a:pt x="34656"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5" name="Google Shape;50535;p48"/>
            <p:cNvSpPr/>
            <p:nvPr/>
          </p:nvSpPr>
          <p:spPr>
            <a:xfrm>
              <a:off x="4174400" y="3872250"/>
              <a:ext cx="125100" cy="104625"/>
            </a:xfrm>
            <a:custGeom>
              <a:avLst/>
              <a:gdLst/>
              <a:ahLst/>
              <a:cxnLst/>
              <a:rect l="l" t="t" r="r" b="b"/>
              <a:pathLst>
                <a:path w="5004" h="4185" extrusionOk="0">
                  <a:moveTo>
                    <a:pt x="0" y="0"/>
                  </a:moveTo>
                  <a:lnTo>
                    <a:pt x="0" y="4184"/>
                  </a:lnTo>
                  <a:lnTo>
                    <a:pt x="5003" y="4184"/>
                  </a:lnTo>
                  <a:cubicBezTo>
                    <a:pt x="5003" y="1865"/>
                    <a:pt x="3138" y="0"/>
                    <a:pt x="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6" name="Google Shape;50536;p48"/>
            <p:cNvSpPr/>
            <p:nvPr/>
          </p:nvSpPr>
          <p:spPr>
            <a:xfrm>
              <a:off x="4651925" y="3872250"/>
              <a:ext cx="104625" cy="104625"/>
            </a:xfrm>
            <a:custGeom>
              <a:avLst/>
              <a:gdLst/>
              <a:ahLst/>
              <a:cxnLst/>
              <a:rect l="l" t="t" r="r" b="b"/>
              <a:pathLst>
                <a:path w="4185" h="4185" extrusionOk="0">
                  <a:moveTo>
                    <a:pt x="1" y="0"/>
                  </a:moveTo>
                  <a:lnTo>
                    <a:pt x="1" y="4184"/>
                  </a:lnTo>
                  <a:lnTo>
                    <a:pt x="4185" y="4184"/>
                  </a:lnTo>
                  <a:lnTo>
                    <a:pt x="418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7" name="Google Shape;50537;p48"/>
            <p:cNvSpPr/>
            <p:nvPr/>
          </p:nvSpPr>
          <p:spPr>
            <a:xfrm>
              <a:off x="4174400" y="4595375"/>
              <a:ext cx="1135875" cy="63700"/>
            </a:xfrm>
            <a:custGeom>
              <a:avLst/>
              <a:gdLst/>
              <a:ahLst/>
              <a:cxnLst/>
              <a:rect l="l" t="t" r="r" b="b"/>
              <a:pathLst>
                <a:path w="45435" h="2548" extrusionOk="0">
                  <a:moveTo>
                    <a:pt x="0" y="0"/>
                  </a:moveTo>
                  <a:lnTo>
                    <a:pt x="0" y="2547"/>
                  </a:lnTo>
                  <a:lnTo>
                    <a:pt x="45435" y="2547"/>
                  </a:lnTo>
                  <a:lnTo>
                    <a:pt x="45435"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38" name="Google Shape;50538;p48"/>
          <p:cNvGrpSpPr/>
          <p:nvPr/>
        </p:nvGrpSpPr>
        <p:grpSpPr>
          <a:xfrm>
            <a:off x="7581422" y="1055158"/>
            <a:ext cx="1562566" cy="3259317"/>
            <a:chOff x="1565000" y="1241525"/>
            <a:chExt cx="1638425" cy="3417550"/>
          </a:xfrm>
        </p:grpSpPr>
        <p:sp>
          <p:nvSpPr>
            <p:cNvPr id="50539" name="Google Shape;50539;p48"/>
            <p:cNvSpPr/>
            <p:nvPr/>
          </p:nvSpPr>
          <p:spPr>
            <a:xfrm>
              <a:off x="1942475" y="2093975"/>
              <a:ext cx="403650" cy="519650"/>
            </a:xfrm>
            <a:custGeom>
              <a:avLst/>
              <a:gdLst/>
              <a:ahLst/>
              <a:cxnLst/>
              <a:rect l="l" t="t" r="r" b="b"/>
              <a:pathLst>
                <a:path w="16146" h="20786" extrusionOk="0">
                  <a:moveTo>
                    <a:pt x="2320" y="1"/>
                  </a:moveTo>
                  <a:cubicBezTo>
                    <a:pt x="1046" y="1"/>
                    <a:pt x="0" y="1047"/>
                    <a:pt x="0" y="2320"/>
                  </a:cubicBezTo>
                  <a:lnTo>
                    <a:pt x="0" y="20785"/>
                  </a:lnTo>
                  <a:lnTo>
                    <a:pt x="16146" y="20785"/>
                  </a:lnTo>
                  <a:lnTo>
                    <a:pt x="16146" y="2138"/>
                  </a:lnTo>
                  <a:lnTo>
                    <a:pt x="4730" y="2138"/>
                  </a:lnTo>
                  <a:lnTo>
                    <a:pt x="4457" y="1456"/>
                  </a:lnTo>
                  <a:cubicBezTo>
                    <a:pt x="4094" y="592"/>
                    <a:pt x="3275" y="1"/>
                    <a:pt x="2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0" name="Google Shape;50540;p48"/>
            <p:cNvSpPr/>
            <p:nvPr/>
          </p:nvSpPr>
          <p:spPr>
            <a:xfrm>
              <a:off x="1942475" y="2093975"/>
              <a:ext cx="403650" cy="161475"/>
            </a:xfrm>
            <a:custGeom>
              <a:avLst/>
              <a:gdLst/>
              <a:ahLst/>
              <a:cxnLst/>
              <a:rect l="l" t="t" r="r" b="b"/>
              <a:pathLst>
                <a:path w="16146" h="6459" extrusionOk="0">
                  <a:moveTo>
                    <a:pt x="2320" y="1"/>
                  </a:moveTo>
                  <a:cubicBezTo>
                    <a:pt x="1046" y="1"/>
                    <a:pt x="0" y="1047"/>
                    <a:pt x="0" y="2320"/>
                  </a:cubicBezTo>
                  <a:lnTo>
                    <a:pt x="0" y="6459"/>
                  </a:lnTo>
                  <a:lnTo>
                    <a:pt x="16146" y="6459"/>
                  </a:lnTo>
                  <a:lnTo>
                    <a:pt x="16146" y="2138"/>
                  </a:lnTo>
                  <a:lnTo>
                    <a:pt x="4730" y="2138"/>
                  </a:lnTo>
                  <a:lnTo>
                    <a:pt x="4457" y="1456"/>
                  </a:lnTo>
                  <a:cubicBezTo>
                    <a:pt x="4094" y="592"/>
                    <a:pt x="3275" y="1"/>
                    <a:pt x="2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1" name="Google Shape;50541;p48"/>
            <p:cNvSpPr/>
            <p:nvPr/>
          </p:nvSpPr>
          <p:spPr>
            <a:xfrm>
              <a:off x="1565000" y="3103625"/>
              <a:ext cx="1638425" cy="211525"/>
            </a:xfrm>
            <a:custGeom>
              <a:avLst/>
              <a:gdLst/>
              <a:ahLst/>
              <a:cxnLst/>
              <a:rect l="l" t="t" r="r" b="b"/>
              <a:pathLst>
                <a:path w="65537" h="8461" extrusionOk="0">
                  <a:moveTo>
                    <a:pt x="12461" y="1"/>
                  </a:moveTo>
                  <a:lnTo>
                    <a:pt x="7504" y="3503"/>
                  </a:lnTo>
                  <a:cubicBezTo>
                    <a:pt x="5458" y="4958"/>
                    <a:pt x="3002" y="5731"/>
                    <a:pt x="500" y="5731"/>
                  </a:cubicBezTo>
                  <a:lnTo>
                    <a:pt x="0" y="5731"/>
                  </a:lnTo>
                  <a:cubicBezTo>
                    <a:pt x="2138" y="7505"/>
                    <a:pt x="4866" y="8460"/>
                    <a:pt x="7641" y="8460"/>
                  </a:cubicBezTo>
                  <a:lnTo>
                    <a:pt x="65536" y="8460"/>
                  </a:lnTo>
                  <a:lnTo>
                    <a:pt x="655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2" name="Google Shape;50542;p48"/>
            <p:cNvSpPr/>
            <p:nvPr/>
          </p:nvSpPr>
          <p:spPr>
            <a:xfrm>
              <a:off x="2173275" y="3103625"/>
              <a:ext cx="1030150" cy="211525"/>
            </a:xfrm>
            <a:custGeom>
              <a:avLst/>
              <a:gdLst/>
              <a:ahLst/>
              <a:cxnLst/>
              <a:rect l="l" t="t" r="r" b="b"/>
              <a:pathLst>
                <a:path w="41206" h="8461" extrusionOk="0">
                  <a:moveTo>
                    <a:pt x="10870" y="1"/>
                  </a:moveTo>
                  <a:lnTo>
                    <a:pt x="5913" y="5186"/>
                  </a:lnTo>
                  <a:cubicBezTo>
                    <a:pt x="4185" y="7050"/>
                    <a:pt x="2138" y="8142"/>
                    <a:pt x="1" y="8460"/>
                  </a:cubicBezTo>
                  <a:lnTo>
                    <a:pt x="41205" y="8460"/>
                  </a:lnTo>
                  <a:lnTo>
                    <a:pt x="412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3" name="Google Shape;50543;p48"/>
            <p:cNvSpPr/>
            <p:nvPr/>
          </p:nvSpPr>
          <p:spPr>
            <a:xfrm>
              <a:off x="2275600" y="2350950"/>
              <a:ext cx="927825" cy="377500"/>
            </a:xfrm>
            <a:custGeom>
              <a:avLst/>
              <a:gdLst/>
              <a:ahLst/>
              <a:cxnLst/>
              <a:rect l="l" t="t" r="r" b="b"/>
              <a:pathLst>
                <a:path w="37113" h="15100" extrusionOk="0">
                  <a:moveTo>
                    <a:pt x="1" y="0"/>
                  </a:moveTo>
                  <a:lnTo>
                    <a:pt x="1" y="15054"/>
                  </a:lnTo>
                  <a:cubicBezTo>
                    <a:pt x="319" y="15100"/>
                    <a:pt x="683" y="15100"/>
                    <a:pt x="1001" y="15100"/>
                  </a:cubicBezTo>
                  <a:lnTo>
                    <a:pt x="37112" y="15100"/>
                  </a:lnTo>
                  <a:lnTo>
                    <a:pt x="37112"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4" name="Google Shape;50544;p48"/>
            <p:cNvSpPr/>
            <p:nvPr/>
          </p:nvSpPr>
          <p:spPr>
            <a:xfrm>
              <a:off x="1565000" y="2613600"/>
              <a:ext cx="1638425" cy="329750"/>
            </a:xfrm>
            <a:custGeom>
              <a:avLst/>
              <a:gdLst/>
              <a:ahLst/>
              <a:cxnLst/>
              <a:rect l="l" t="t" r="r" b="b"/>
              <a:pathLst>
                <a:path w="65537" h="13190" extrusionOk="0">
                  <a:moveTo>
                    <a:pt x="15099" y="0"/>
                  </a:moveTo>
                  <a:lnTo>
                    <a:pt x="9141" y="5412"/>
                  </a:lnTo>
                  <a:cubicBezTo>
                    <a:pt x="6640" y="7686"/>
                    <a:pt x="3366" y="8960"/>
                    <a:pt x="0" y="8960"/>
                  </a:cubicBezTo>
                  <a:lnTo>
                    <a:pt x="227" y="9232"/>
                  </a:lnTo>
                  <a:cubicBezTo>
                    <a:pt x="2774" y="11779"/>
                    <a:pt x="6231" y="13189"/>
                    <a:pt x="9869" y="13189"/>
                  </a:cubicBezTo>
                  <a:lnTo>
                    <a:pt x="65536" y="13189"/>
                  </a:lnTo>
                  <a:lnTo>
                    <a:pt x="655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5" name="Google Shape;50545;p48"/>
            <p:cNvSpPr/>
            <p:nvPr/>
          </p:nvSpPr>
          <p:spPr>
            <a:xfrm>
              <a:off x="2258550" y="2613600"/>
              <a:ext cx="944875" cy="329750"/>
            </a:xfrm>
            <a:custGeom>
              <a:avLst/>
              <a:gdLst/>
              <a:ahLst/>
              <a:cxnLst/>
              <a:rect l="l" t="t" r="r" b="b"/>
              <a:pathLst>
                <a:path w="37795" h="13190" extrusionOk="0">
                  <a:moveTo>
                    <a:pt x="11780" y="0"/>
                  </a:moveTo>
                  <a:lnTo>
                    <a:pt x="6004" y="8277"/>
                  </a:lnTo>
                  <a:cubicBezTo>
                    <a:pt x="4276" y="10733"/>
                    <a:pt x="2229" y="12416"/>
                    <a:pt x="1" y="13189"/>
                  </a:cubicBezTo>
                  <a:lnTo>
                    <a:pt x="37794" y="13189"/>
                  </a:lnTo>
                  <a:lnTo>
                    <a:pt x="377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6" name="Google Shape;50546;p48"/>
            <p:cNvSpPr/>
            <p:nvPr/>
          </p:nvSpPr>
          <p:spPr>
            <a:xfrm>
              <a:off x="1658225" y="2817100"/>
              <a:ext cx="1545200" cy="76225"/>
            </a:xfrm>
            <a:custGeom>
              <a:avLst/>
              <a:gdLst/>
              <a:ahLst/>
              <a:cxnLst/>
              <a:rect l="l" t="t" r="r" b="b"/>
              <a:pathLst>
                <a:path w="61808" h="3049" extrusionOk="0">
                  <a:moveTo>
                    <a:pt x="864" y="1"/>
                  </a:moveTo>
                  <a:cubicBezTo>
                    <a:pt x="592" y="137"/>
                    <a:pt x="273" y="228"/>
                    <a:pt x="0" y="319"/>
                  </a:cubicBezTo>
                  <a:cubicBezTo>
                    <a:pt x="2274" y="2093"/>
                    <a:pt x="4958" y="3048"/>
                    <a:pt x="7732" y="3048"/>
                  </a:cubicBezTo>
                  <a:lnTo>
                    <a:pt x="61807" y="3048"/>
                  </a:lnTo>
                  <a:lnTo>
                    <a:pt x="61807" y="2320"/>
                  </a:lnTo>
                  <a:lnTo>
                    <a:pt x="7732" y="2320"/>
                  </a:lnTo>
                  <a:cubicBezTo>
                    <a:pt x="5276" y="2320"/>
                    <a:pt x="2911" y="1502"/>
                    <a:pt x="8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7" name="Google Shape;50547;p48"/>
            <p:cNvSpPr/>
            <p:nvPr/>
          </p:nvSpPr>
          <p:spPr>
            <a:xfrm>
              <a:off x="1871975" y="3315125"/>
              <a:ext cx="1331450" cy="278575"/>
            </a:xfrm>
            <a:custGeom>
              <a:avLst/>
              <a:gdLst/>
              <a:ahLst/>
              <a:cxnLst/>
              <a:rect l="l" t="t" r="r" b="b"/>
              <a:pathLst>
                <a:path w="53258" h="11143" extrusionOk="0">
                  <a:moveTo>
                    <a:pt x="1" y="0"/>
                  </a:moveTo>
                  <a:lnTo>
                    <a:pt x="1" y="11143"/>
                  </a:lnTo>
                  <a:lnTo>
                    <a:pt x="53257" y="11143"/>
                  </a:lnTo>
                  <a:lnTo>
                    <a:pt x="53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8" name="Google Shape;50548;p48"/>
            <p:cNvSpPr/>
            <p:nvPr/>
          </p:nvSpPr>
          <p:spPr>
            <a:xfrm>
              <a:off x="2017500" y="4145125"/>
              <a:ext cx="301350" cy="289950"/>
            </a:xfrm>
            <a:custGeom>
              <a:avLst/>
              <a:gdLst/>
              <a:ahLst/>
              <a:cxnLst/>
              <a:rect l="l" t="t" r="r" b="b"/>
              <a:pathLst>
                <a:path w="12054" h="11598" extrusionOk="0">
                  <a:moveTo>
                    <a:pt x="7778" y="0"/>
                  </a:moveTo>
                  <a:lnTo>
                    <a:pt x="7505" y="273"/>
                  </a:lnTo>
                  <a:lnTo>
                    <a:pt x="7460" y="228"/>
                  </a:lnTo>
                  <a:lnTo>
                    <a:pt x="1775" y="5504"/>
                  </a:lnTo>
                  <a:lnTo>
                    <a:pt x="1" y="7186"/>
                  </a:lnTo>
                  <a:lnTo>
                    <a:pt x="6368" y="11598"/>
                  </a:lnTo>
                  <a:lnTo>
                    <a:pt x="11917" y="10688"/>
                  </a:lnTo>
                  <a:lnTo>
                    <a:pt x="12008" y="5822"/>
                  </a:lnTo>
                  <a:lnTo>
                    <a:pt x="12053" y="5185"/>
                  </a:lnTo>
                  <a:lnTo>
                    <a:pt x="7778"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9" name="Google Shape;50549;p48"/>
            <p:cNvSpPr/>
            <p:nvPr/>
          </p:nvSpPr>
          <p:spPr>
            <a:xfrm>
              <a:off x="2140300" y="3613000"/>
              <a:ext cx="209250" cy="234250"/>
            </a:xfrm>
            <a:custGeom>
              <a:avLst/>
              <a:gdLst/>
              <a:ahLst/>
              <a:cxnLst/>
              <a:rect l="l" t="t" r="r" b="b"/>
              <a:pathLst>
                <a:path w="8370" h="9370" extrusionOk="0">
                  <a:moveTo>
                    <a:pt x="5231" y="1"/>
                  </a:moveTo>
                  <a:lnTo>
                    <a:pt x="2457" y="2366"/>
                  </a:lnTo>
                  <a:lnTo>
                    <a:pt x="1" y="4458"/>
                  </a:lnTo>
                  <a:lnTo>
                    <a:pt x="819" y="5322"/>
                  </a:lnTo>
                  <a:lnTo>
                    <a:pt x="4503" y="9370"/>
                  </a:lnTo>
                  <a:lnTo>
                    <a:pt x="7505" y="9097"/>
                  </a:lnTo>
                  <a:lnTo>
                    <a:pt x="8369" y="9006"/>
                  </a:lnTo>
                  <a:lnTo>
                    <a:pt x="8369" y="3048"/>
                  </a:lnTo>
                  <a:lnTo>
                    <a:pt x="5231" y="1"/>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0" name="Google Shape;50550;p48"/>
            <p:cNvSpPr/>
            <p:nvPr/>
          </p:nvSpPr>
          <p:spPr>
            <a:xfrm>
              <a:off x="2231275" y="3999600"/>
              <a:ext cx="118275" cy="239925"/>
            </a:xfrm>
            <a:custGeom>
              <a:avLst/>
              <a:gdLst/>
              <a:ahLst/>
              <a:cxnLst/>
              <a:rect l="l" t="t" r="r" b="b"/>
              <a:pathLst>
                <a:path w="4731" h="9597" extrusionOk="0">
                  <a:moveTo>
                    <a:pt x="4730" y="0"/>
                  </a:moveTo>
                  <a:lnTo>
                    <a:pt x="0" y="5003"/>
                  </a:lnTo>
                  <a:lnTo>
                    <a:pt x="3821" y="9596"/>
                  </a:lnTo>
                  <a:lnTo>
                    <a:pt x="4730" y="6185"/>
                  </a:lnTo>
                  <a:lnTo>
                    <a:pt x="4730"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1" name="Google Shape;50551;p48"/>
            <p:cNvSpPr/>
            <p:nvPr/>
          </p:nvSpPr>
          <p:spPr>
            <a:xfrm>
              <a:off x="2040250" y="3607325"/>
              <a:ext cx="193325" cy="95525"/>
            </a:xfrm>
            <a:custGeom>
              <a:avLst/>
              <a:gdLst/>
              <a:ahLst/>
              <a:cxnLst/>
              <a:rect l="l" t="t" r="r" b="b"/>
              <a:pathLst>
                <a:path w="7733" h="3821" extrusionOk="0">
                  <a:moveTo>
                    <a:pt x="1" y="0"/>
                  </a:moveTo>
                  <a:lnTo>
                    <a:pt x="1774" y="2047"/>
                  </a:lnTo>
                  <a:lnTo>
                    <a:pt x="3275" y="3821"/>
                  </a:lnTo>
                  <a:lnTo>
                    <a:pt x="5413" y="2002"/>
                  </a:lnTo>
                  <a:lnTo>
                    <a:pt x="7732"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2" name="Google Shape;50552;p48"/>
            <p:cNvSpPr/>
            <p:nvPr/>
          </p:nvSpPr>
          <p:spPr>
            <a:xfrm>
              <a:off x="1902675" y="3945000"/>
              <a:ext cx="293375" cy="357050"/>
            </a:xfrm>
            <a:custGeom>
              <a:avLst/>
              <a:gdLst/>
              <a:ahLst/>
              <a:cxnLst/>
              <a:rect l="l" t="t" r="r" b="b"/>
              <a:pathLst>
                <a:path w="11735" h="14282" extrusionOk="0">
                  <a:moveTo>
                    <a:pt x="3957" y="1"/>
                  </a:moveTo>
                  <a:lnTo>
                    <a:pt x="1" y="6095"/>
                  </a:lnTo>
                  <a:lnTo>
                    <a:pt x="3866" y="14282"/>
                  </a:lnTo>
                  <a:lnTo>
                    <a:pt x="5367" y="12917"/>
                  </a:lnTo>
                  <a:lnTo>
                    <a:pt x="11734" y="6959"/>
                  </a:lnTo>
                  <a:lnTo>
                    <a:pt x="10552" y="1957"/>
                  </a:lnTo>
                  <a:lnTo>
                    <a:pt x="10370" y="1274"/>
                  </a:lnTo>
                  <a:lnTo>
                    <a:pt x="7050" y="592"/>
                  </a:lnTo>
                  <a:lnTo>
                    <a:pt x="3957" y="1"/>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3" name="Google Shape;50553;p48"/>
            <p:cNvSpPr/>
            <p:nvPr/>
          </p:nvSpPr>
          <p:spPr>
            <a:xfrm>
              <a:off x="2343825" y="4170125"/>
              <a:ext cx="277450" cy="235400"/>
            </a:xfrm>
            <a:custGeom>
              <a:avLst/>
              <a:gdLst/>
              <a:ahLst/>
              <a:cxnLst/>
              <a:rect l="l" t="t" r="r" b="b"/>
              <a:pathLst>
                <a:path w="11098" h="9416" extrusionOk="0">
                  <a:moveTo>
                    <a:pt x="1229" y="1"/>
                  </a:moveTo>
                  <a:lnTo>
                    <a:pt x="137" y="4049"/>
                  </a:lnTo>
                  <a:lnTo>
                    <a:pt x="1" y="9415"/>
                  </a:lnTo>
                  <a:lnTo>
                    <a:pt x="1183" y="9097"/>
                  </a:lnTo>
                  <a:lnTo>
                    <a:pt x="9733" y="6641"/>
                  </a:lnTo>
                  <a:lnTo>
                    <a:pt x="11098" y="1"/>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4" name="Google Shape;50554;p48"/>
            <p:cNvSpPr/>
            <p:nvPr/>
          </p:nvSpPr>
          <p:spPr>
            <a:xfrm>
              <a:off x="2188050" y="3866550"/>
              <a:ext cx="161500" cy="228575"/>
            </a:xfrm>
            <a:custGeom>
              <a:avLst/>
              <a:gdLst/>
              <a:ahLst/>
              <a:cxnLst/>
              <a:rect l="l" t="t" r="r" b="b"/>
              <a:pathLst>
                <a:path w="6460" h="9143" extrusionOk="0">
                  <a:moveTo>
                    <a:pt x="6459" y="1"/>
                  </a:moveTo>
                  <a:lnTo>
                    <a:pt x="2684" y="365"/>
                  </a:lnTo>
                  <a:lnTo>
                    <a:pt x="2548" y="547"/>
                  </a:lnTo>
                  <a:lnTo>
                    <a:pt x="1" y="4049"/>
                  </a:lnTo>
                  <a:lnTo>
                    <a:pt x="228" y="4822"/>
                  </a:lnTo>
                  <a:lnTo>
                    <a:pt x="1274" y="9142"/>
                  </a:lnTo>
                  <a:lnTo>
                    <a:pt x="6459" y="3685"/>
                  </a:lnTo>
                  <a:lnTo>
                    <a:pt x="6459" y="1"/>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5" name="Google Shape;50555;p48"/>
            <p:cNvSpPr/>
            <p:nvPr/>
          </p:nvSpPr>
          <p:spPr>
            <a:xfrm>
              <a:off x="1978850" y="3741500"/>
              <a:ext cx="250175" cy="206950"/>
            </a:xfrm>
            <a:custGeom>
              <a:avLst/>
              <a:gdLst/>
              <a:ahLst/>
              <a:cxnLst/>
              <a:rect l="l" t="t" r="r" b="b"/>
              <a:pathLst>
                <a:path w="10007" h="8278" extrusionOk="0">
                  <a:moveTo>
                    <a:pt x="5504" y="0"/>
                  </a:moveTo>
                  <a:lnTo>
                    <a:pt x="4276" y="637"/>
                  </a:lnTo>
                  <a:lnTo>
                    <a:pt x="1" y="2956"/>
                  </a:lnTo>
                  <a:lnTo>
                    <a:pt x="455" y="4685"/>
                  </a:lnTo>
                  <a:lnTo>
                    <a:pt x="1092" y="7004"/>
                  </a:lnTo>
                  <a:lnTo>
                    <a:pt x="4185" y="7641"/>
                  </a:lnTo>
                  <a:lnTo>
                    <a:pt x="7550" y="8277"/>
                  </a:lnTo>
                  <a:lnTo>
                    <a:pt x="10006" y="4866"/>
                  </a:lnTo>
                  <a:lnTo>
                    <a:pt x="6004" y="500"/>
                  </a:lnTo>
                  <a:lnTo>
                    <a:pt x="5595" y="46"/>
                  </a:lnTo>
                  <a:lnTo>
                    <a:pt x="5595" y="91"/>
                  </a:lnTo>
                  <a:lnTo>
                    <a:pt x="5504"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6" name="Google Shape;50556;p48"/>
            <p:cNvSpPr/>
            <p:nvPr/>
          </p:nvSpPr>
          <p:spPr>
            <a:xfrm>
              <a:off x="2148275" y="4440750"/>
              <a:ext cx="326325" cy="199000"/>
            </a:xfrm>
            <a:custGeom>
              <a:avLst/>
              <a:gdLst/>
              <a:ahLst/>
              <a:cxnLst/>
              <a:rect l="l" t="t" r="r" b="b"/>
              <a:pathLst>
                <a:path w="13053" h="7960" extrusionOk="0">
                  <a:moveTo>
                    <a:pt x="7004" y="0"/>
                  </a:moveTo>
                  <a:lnTo>
                    <a:pt x="6640" y="137"/>
                  </a:lnTo>
                  <a:lnTo>
                    <a:pt x="6640" y="46"/>
                  </a:lnTo>
                  <a:lnTo>
                    <a:pt x="1456" y="864"/>
                  </a:lnTo>
                  <a:lnTo>
                    <a:pt x="0" y="7959"/>
                  </a:lnTo>
                  <a:lnTo>
                    <a:pt x="13053" y="7959"/>
                  </a:lnTo>
                  <a:lnTo>
                    <a:pt x="7322" y="410"/>
                  </a:lnTo>
                  <a:lnTo>
                    <a:pt x="7004"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7" name="Google Shape;50557;p48"/>
            <p:cNvSpPr/>
            <p:nvPr/>
          </p:nvSpPr>
          <p:spPr>
            <a:xfrm>
              <a:off x="2553050" y="4449850"/>
              <a:ext cx="312675" cy="194450"/>
            </a:xfrm>
            <a:custGeom>
              <a:avLst/>
              <a:gdLst/>
              <a:ahLst/>
              <a:cxnLst/>
              <a:rect l="l" t="t" r="r" b="b"/>
              <a:pathLst>
                <a:path w="12507" h="7778" extrusionOk="0">
                  <a:moveTo>
                    <a:pt x="12507" y="0"/>
                  </a:moveTo>
                  <a:lnTo>
                    <a:pt x="0" y="7641"/>
                  </a:lnTo>
                  <a:lnTo>
                    <a:pt x="12507" y="7777"/>
                  </a:lnTo>
                  <a:lnTo>
                    <a:pt x="12507"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8" name="Google Shape;50558;p48"/>
            <p:cNvSpPr/>
            <p:nvPr/>
          </p:nvSpPr>
          <p:spPr>
            <a:xfrm>
              <a:off x="1853775" y="3607325"/>
              <a:ext cx="244500" cy="185350"/>
            </a:xfrm>
            <a:custGeom>
              <a:avLst/>
              <a:gdLst/>
              <a:ahLst/>
              <a:cxnLst/>
              <a:rect l="l" t="t" r="r" b="b"/>
              <a:pathLst>
                <a:path w="9780" h="7414" extrusionOk="0">
                  <a:moveTo>
                    <a:pt x="1183" y="0"/>
                  </a:moveTo>
                  <a:lnTo>
                    <a:pt x="1" y="5776"/>
                  </a:lnTo>
                  <a:lnTo>
                    <a:pt x="1274" y="6277"/>
                  </a:lnTo>
                  <a:lnTo>
                    <a:pt x="4321" y="7414"/>
                  </a:lnTo>
                  <a:lnTo>
                    <a:pt x="8779" y="5003"/>
                  </a:lnTo>
                  <a:lnTo>
                    <a:pt x="9779" y="4457"/>
                  </a:lnTo>
                  <a:lnTo>
                    <a:pt x="8005" y="2411"/>
                  </a:lnTo>
                  <a:lnTo>
                    <a:pt x="6004"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9" name="Google Shape;50559;p48"/>
            <p:cNvSpPr/>
            <p:nvPr/>
          </p:nvSpPr>
          <p:spPr>
            <a:xfrm>
              <a:off x="2352925" y="4363425"/>
              <a:ext cx="384325" cy="271775"/>
            </a:xfrm>
            <a:custGeom>
              <a:avLst/>
              <a:gdLst/>
              <a:ahLst/>
              <a:cxnLst/>
              <a:rect l="l" t="t" r="r" b="b"/>
              <a:pathLst>
                <a:path w="15373" h="10871" extrusionOk="0">
                  <a:moveTo>
                    <a:pt x="9688" y="1"/>
                  </a:moveTo>
                  <a:lnTo>
                    <a:pt x="273" y="2684"/>
                  </a:lnTo>
                  <a:lnTo>
                    <a:pt x="1" y="2775"/>
                  </a:lnTo>
                  <a:lnTo>
                    <a:pt x="6140" y="10870"/>
                  </a:lnTo>
                  <a:lnTo>
                    <a:pt x="6504" y="10643"/>
                  </a:lnTo>
                  <a:lnTo>
                    <a:pt x="15373" y="5231"/>
                  </a:lnTo>
                  <a:lnTo>
                    <a:pt x="10870" y="1092"/>
                  </a:lnTo>
                  <a:lnTo>
                    <a:pt x="9688" y="1"/>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0" name="Google Shape;50560;p48"/>
            <p:cNvSpPr/>
            <p:nvPr/>
          </p:nvSpPr>
          <p:spPr>
            <a:xfrm>
              <a:off x="2614425" y="4170125"/>
              <a:ext cx="251300" cy="308175"/>
            </a:xfrm>
            <a:custGeom>
              <a:avLst/>
              <a:gdLst/>
              <a:ahLst/>
              <a:cxnLst/>
              <a:rect l="l" t="t" r="r" b="b"/>
              <a:pathLst>
                <a:path w="10052" h="12327" extrusionOk="0">
                  <a:moveTo>
                    <a:pt x="1456" y="1"/>
                  </a:moveTo>
                  <a:lnTo>
                    <a:pt x="1" y="6914"/>
                  </a:lnTo>
                  <a:lnTo>
                    <a:pt x="1229" y="8005"/>
                  </a:lnTo>
                  <a:lnTo>
                    <a:pt x="5913" y="12326"/>
                  </a:lnTo>
                  <a:lnTo>
                    <a:pt x="7551" y="11371"/>
                  </a:lnTo>
                  <a:lnTo>
                    <a:pt x="10052" y="9870"/>
                  </a:lnTo>
                  <a:lnTo>
                    <a:pt x="10052" y="1"/>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1" name="Google Shape;50561;p48"/>
            <p:cNvSpPr/>
            <p:nvPr/>
          </p:nvSpPr>
          <p:spPr>
            <a:xfrm>
              <a:off x="1827625" y="4344100"/>
              <a:ext cx="329775" cy="295650"/>
            </a:xfrm>
            <a:custGeom>
              <a:avLst/>
              <a:gdLst/>
              <a:ahLst/>
              <a:cxnLst/>
              <a:rect l="l" t="t" r="r" b="b"/>
              <a:pathLst>
                <a:path w="13191" h="11826" extrusionOk="0">
                  <a:moveTo>
                    <a:pt x="6732" y="0"/>
                  </a:moveTo>
                  <a:lnTo>
                    <a:pt x="6504" y="228"/>
                  </a:lnTo>
                  <a:lnTo>
                    <a:pt x="6414" y="91"/>
                  </a:lnTo>
                  <a:lnTo>
                    <a:pt x="3184" y="2002"/>
                  </a:lnTo>
                  <a:lnTo>
                    <a:pt x="1" y="3912"/>
                  </a:lnTo>
                  <a:lnTo>
                    <a:pt x="865" y="5413"/>
                  </a:lnTo>
                  <a:lnTo>
                    <a:pt x="4503" y="11825"/>
                  </a:lnTo>
                  <a:lnTo>
                    <a:pt x="11644" y="11825"/>
                  </a:lnTo>
                  <a:lnTo>
                    <a:pt x="13190" y="4503"/>
                  </a:lnTo>
                  <a:lnTo>
                    <a:pt x="6732"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2" name="Google Shape;50562;p48"/>
            <p:cNvSpPr/>
            <p:nvPr/>
          </p:nvSpPr>
          <p:spPr>
            <a:xfrm>
              <a:off x="1786700" y="3780150"/>
              <a:ext cx="192175" cy="300200"/>
            </a:xfrm>
            <a:custGeom>
              <a:avLst/>
              <a:gdLst/>
              <a:ahLst/>
              <a:cxnLst/>
              <a:rect l="l" t="t" r="r" b="b"/>
              <a:pathLst>
                <a:path w="7687" h="12008" extrusionOk="0">
                  <a:moveTo>
                    <a:pt x="2456" y="0"/>
                  </a:moveTo>
                  <a:lnTo>
                    <a:pt x="1" y="11598"/>
                  </a:lnTo>
                  <a:lnTo>
                    <a:pt x="3684" y="12007"/>
                  </a:lnTo>
                  <a:lnTo>
                    <a:pt x="7687" y="5867"/>
                  </a:lnTo>
                  <a:lnTo>
                    <a:pt x="7141" y="3684"/>
                  </a:lnTo>
                  <a:lnTo>
                    <a:pt x="6550" y="1547"/>
                  </a:lnTo>
                  <a:lnTo>
                    <a:pt x="2456"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3" name="Google Shape;50563;p48"/>
            <p:cNvSpPr/>
            <p:nvPr/>
          </p:nvSpPr>
          <p:spPr>
            <a:xfrm>
              <a:off x="1667325" y="4440750"/>
              <a:ext cx="239925" cy="199000"/>
            </a:xfrm>
            <a:custGeom>
              <a:avLst/>
              <a:gdLst/>
              <a:ahLst/>
              <a:cxnLst/>
              <a:rect l="l" t="t" r="r" b="b"/>
              <a:pathLst>
                <a:path w="9597" h="7960" extrusionOk="0">
                  <a:moveTo>
                    <a:pt x="1683" y="0"/>
                  </a:moveTo>
                  <a:lnTo>
                    <a:pt x="0" y="7959"/>
                  </a:lnTo>
                  <a:lnTo>
                    <a:pt x="9596" y="7959"/>
                  </a:lnTo>
                  <a:lnTo>
                    <a:pt x="6049" y="1728"/>
                  </a:lnTo>
                  <a:lnTo>
                    <a:pt x="5276" y="364"/>
                  </a:lnTo>
                  <a:lnTo>
                    <a:pt x="3047" y="137"/>
                  </a:lnTo>
                  <a:lnTo>
                    <a:pt x="1683"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4" name="Google Shape;50564;p48"/>
            <p:cNvSpPr/>
            <p:nvPr/>
          </p:nvSpPr>
          <p:spPr>
            <a:xfrm>
              <a:off x="1715075" y="4098500"/>
              <a:ext cx="261525" cy="322950"/>
            </a:xfrm>
            <a:custGeom>
              <a:avLst/>
              <a:gdLst/>
              <a:ahLst/>
              <a:cxnLst/>
              <a:rect l="l" t="t" r="r" b="b"/>
              <a:pathLst>
                <a:path w="10461" h="12918" extrusionOk="0">
                  <a:moveTo>
                    <a:pt x="2638" y="1"/>
                  </a:moveTo>
                  <a:lnTo>
                    <a:pt x="0" y="12553"/>
                  </a:lnTo>
                  <a:lnTo>
                    <a:pt x="1547" y="12690"/>
                  </a:lnTo>
                  <a:lnTo>
                    <a:pt x="3593" y="12917"/>
                  </a:lnTo>
                  <a:lnTo>
                    <a:pt x="7050" y="10870"/>
                  </a:lnTo>
                  <a:lnTo>
                    <a:pt x="10461" y="8869"/>
                  </a:lnTo>
                  <a:lnTo>
                    <a:pt x="6458" y="410"/>
                  </a:lnTo>
                  <a:lnTo>
                    <a:pt x="2820" y="1"/>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5" name="Google Shape;50565;p48"/>
            <p:cNvSpPr/>
            <p:nvPr/>
          </p:nvSpPr>
          <p:spPr>
            <a:xfrm>
              <a:off x="2612150" y="2555600"/>
              <a:ext cx="122825" cy="122825"/>
            </a:xfrm>
            <a:custGeom>
              <a:avLst/>
              <a:gdLst/>
              <a:ahLst/>
              <a:cxnLst/>
              <a:rect l="l" t="t" r="r" b="b"/>
              <a:pathLst>
                <a:path w="4913" h="4913" extrusionOk="0">
                  <a:moveTo>
                    <a:pt x="4185" y="728"/>
                  </a:moveTo>
                  <a:lnTo>
                    <a:pt x="4185" y="4139"/>
                  </a:lnTo>
                  <a:lnTo>
                    <a:pt x="774" y="4139"/>
                  </a:lnTo>
                  <a:lnTo>
                    <a:pt x="774" y="728"/>
                  </a:lnTo>
                  <a:close/>
                  <a:moveTo>
                    <a:pt x="1" y="1"/>
                  </a:moveTo>
                  <a:lnTo>
                    <a:pt x="1" y="4912"/>
                  </a:lnTo>
                  <a:lnTo>
                    <a:pt x="4913" y="4912"/>
                  </a:lnTo>
                  <a:lnTo>
                    <a:pt x="491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6" name="Google Shape;50566;p48"/>
            <p:cNvSpPr/>
            <p:nvPr/>
          </p:nvSpPr>
          <p:spPr>
            <a:xfrm>
              <a:off x="2500725" y="1756300"/>
              <a:ext cx="702700" cy="262675"/>
            </a:xfrm>
            <a:custGeom>
              <a:avLst/>
              <a:gdLst/>
              <a:ahLst/>
              <a:cxnLst/>
              <a:rect l="l" t="t" r="r" b="b"/>
              <a:pathLst>
                <a:path w="28108" h="10507" extrusionOk="0">
                  <a:moveTo>
                    <a:pt x="1" y="0"/>
                  </a:moveTo>
                  <a:lnTo>
                    <a:pt x="1" y="10506"/>
                  </a:lnTo>
                  <a:lnTo>
                    <a:pt x="28107" y="10506"/>
                  </a:lnTo>
                  <a:lnTo>
                    <a:pt x="28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7" name="Google Shape;50567;p48"/>
            <p:cNvSpPr/>
            <p:nvPr/>
          </p:nvSpPr>
          <p:spPr>
            <a:xfrm>
              <a:off x="2500725" y="1756300"/>
              <a:ext cx="702700" cy="36400"/>
            </a:xfrm>
            <a:custGeom>
              <a:avLst/>
              <a:gdLst/>
              <a:ahLst/>
              <a:cxnLst/>
              <a:rect l="l" t="t" r="r" b="b"/>
              <a:pathLst>
                <a:path w="28108" h="1456" extrusionOk="0">
                  <a:moveTo>
                    <a:pt x="1" y="0"/>
                  </a:moveTo>
                  <a:lnTo>
                    <a:pt x="1" y="1456"/>
                  </a:lnTo>
                  <a:lnTo>
                    <a:pt x="28107" y="1456"/>
                  </a:lnTo>
                  <a:lnTo>
                    <a:pt x="28107"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8" name="Google Shape;50568;p48"/>
            <p:cNvSpPr/>
            <p:nvPr/>
          </p:nvSpPr>
          <p:spPr>
            <a:xfrm>
              <a:off x="2517800" y="1241525"/>
              <a:ext cx="685625" cy="183925"/>
            </a:xfrm>
            <a:custGeom>
              <a:avLst/>
              <a:gdLst/>
              <a:ahLst/>
              <a:cxnLst/>
              <a:rect l="l" t="t" r="r" b="b"/>
              <a:pathLst>
                <a:path w="27425" h="7357" extrusionOk="0">
                  <a:moveTo>
                    <a:pt x="3434" y="0"/>
                  </a:moveTo>
                  <a:cubicBezTo>
                    <a:pt x="2683" y="0"/>
                    <a:pt x="1933" y="285"/>
                    <a:pt x="1365" y="853"/>
                  </a:cubicBezTo>
                  <a:lnTo>
                    <a:pt x="1228" y="989"/>
                  </a:lnTo>
                  <a:cubicBezTo>
                    <a:pt x="0" y="2217"/>
                    <a:pt x="0" y="4173"/>
                    <a:pt x="1228" y="5401"/>
                  </a:cubicBezTo>
                  <a:lnTo>
                    <a:pt x="2502" y="6674"/>
                  </a:lnTo>
                  <a:cubicBezTo>
                    <a:pt x="2911" y="7084"/>
                    <a:pt x="3502" y="7357"/>
                    <a:pt x="4093" y="7357"/>
                  </a:cubicBezTo>
                  <a:lnTo>
                    <a:pt x="27424" y="7357"/>
                  </a:lnTo>
                  <a:lnTo>
                    <a:pt x="27424" y="5446"/>
                  </a:lnTo>
                  <a:lnTo>
                    <a:pt x="6003" y="5446"/>
                  </a:lnTo>
                  <a:cubicBezTo>
                    <a:pt x="6003" y="4628"/>
                    <a:pt x="5276" y="3900"/>
                    <a:pt x="4457" y="3900"/>
                  </a:cubicBezTo>
                  <a:lnTo>
                    <a:pt x="3775" y="3900"/>
                  </a:lnTo>
                  <a:lnTo>
                    <a:pt x="3775" y="2263"/>
                  </a:lnTo>
                  <a:lnTo>
                    <a:pt x="3957" y="2399"/>
                  </a:lnTo>
                  <a:cubicBezTo>
                    <a:pt x="4162" y="2627"/>
                    <a:pt x="4434" y="2740"/>
                    <a:pt x="4713" y="2740"/>
                  </a:cubicBezTo>
                  <a:cubicBezTo>
                    <a:pt x="4992" y="2740"/>
                    <a:pt x="5276" y="2627"/>
                    <a:pt x="5503" y="2399"/>
                  </a:cubicBezTo>
                  <a:cubicBezTo>
                    <a:pt x="5913" y="1990"/>
                    <a:pt x="5913" y="1262"/>
                    <a:pt x="5503" y="853"/>
                  </a:cubicBezTo>
                  <a:cubicBezTo>
                    <a:pt x="4935" y="285"/>
                    <a:pt x="4184" y="0"/>
                    <a:pt x="3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9" name="Google Shape;50569;p48"/>
            <p:cNvSpPr/>
            <p:nvPr/>
          </p:nvSpPr>
          <p:spPr>
            <a:xfrm>
              <a:off x="2381350" y="1425425"/>
              <a:ext cx="822075" cy="330900"/>
            </a:xfrm>
            <a:custGeom>
              <a:avLst/>
              <a:gdLst/>
              <a:ahLst/>
              <a:cxnLst/>
              <a:rect l="l" t="t" r="r" b="b"/>
              <a:pathLst>
                <a:path w="32883" h="13236" extrusionOk="0">
                  <a:moveTo>
                    <a:pt x="9915" y="1"/>
                  </a:moveTo>
                  <a:lnTo>
                    <a:pt x="7232" y="4685"/>
                  </a:lnTo>
                  <a:cubicBezTo>
                    <a:pt x="5640" y="7459"/>
                    <a:pt x="3048" y="9460"/>
                    <a:pt x="1" y="10325"/>
                  </a:cubicBezTo>
                  <a:lnTo>
                    <a:pt x="637" y="11189"/>
                  </a:lnTo>
                  <a:cubicBezTo>
                    <a:pt x="1592" y="12462"/>
                    <a:pt x="4776" y="13235"/>
                    <a:pt x="4776" y="13235"/>
                  </a:cubicBezTo>
                  <a:lnTo>
                    <a:pt x="32882" y="13235"/>
                  </a:lnTo>
                  <a:lnTo>
                    <a:pt x="328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0" name="Google Shape;50570;p48"/>
            <p:cNvSpPr/>
            <p:nvPr/>
          </p:nvSpPr>
          <p:spPr>
            <a:xfrm>
              <a:off x="2694025" y="1424300"/>
              <a:ext cx="509400" cy="332025"/>
            </a:xfrm>
            <a:custGeom>
              <a:avLst/>
              <a:gdLst/>
              <a:ahLst/>
              <a:cxnLst/>
              <a:rect l="l" t="t" r="r" b="b"/>
              <a:pathLst>
                <a:path w="20376" h="13281" extrusionOk="0">
                  <a:moveTo>
                    <a:pt x="8960" y="0"/>
                  </a:moveTo>
                  <a:lnTo>
                    <a:pt x="5822" y="6595"/>
                  </a:lnTo>
                  <a:cubicBezTo>
                    <a:pt x="4458" y="9505"/>
                    <a:pt x="2411" y="11779"/>
                    <a:pt x="1" y="13280"/>
                  </a:cubicBezTo>
                  <a:lnTo>
                    <a:pt x="20375" y="13280"/>
                  </a:lnTo>
                  <a:lnTo>
                    <a:pt x="2037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1" name="Google Shape;50571;p48"/>
            <p:cNvSpPr/>
            <p:nvPr/>
          </p:nvSpPr>
          <p:spPr>
            <a:xfrm>
              <a:off x="2275600" y="2350950"/>
              <a:ext cx="927825" cy="36400"/>
            </a:xfrm>
            <a:custGeom>
              <a:avLst/>
              <a:gdLst/>
              <a:ahLst/>
              <a:cxnLst/>
              <a:rect l="l" t="t" r="r" b="b"/>
              <a:pathLst>
                <a:path w="37113" h="1456" extrusionOk="0">
                  <a:moveTo>
                    <a:pt x="1" y="0"/>
                  </a:moveTo>
                  <a:lnTo>
                    <a:pt x="1" y="1410"/>
                  </a:lnTo>
                  <a:cubicBezTo>
                    <a:pt x="319" y="1410"/>
                    <a:pt x="683" y="1456"/>
                    <a:pt x="1001" y="1456"/>
                  </a:cubicBezTo>
                  <a:lnTo>
                    <a:pt x="37112" y="1456"/>
                  </a:lnTo>
                  <a:lnTo>
                    <a:pt x="37112"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2" name="Google Shape;50572;p48"/>
            <p:cNvSpPr/>
            <p:nvPr/>
          </p:nvSpPr>
          <p:spPr>
            <a:xfrm>
              <a:off x="2080050" y="2018950"/>
              <a:ext cx="1123375" cy="332025"/>
            </a:xfrm>
            <a:custGeom>
              <a:avLst/>
              <a:gdLst/>
              <a:ahLst/>
              <a:cxnLst/>
              <a:rect l="l" t="t" r="r" b="b"/>
              <a:pathLst>
                <a:path w="44935" h="13281" extrusionOk="0">
                  <a:moveTo>
                    <a:pt x="16828" y="0"/>
                  </a:moveTo>
                  <a:lnTo>
                    <a:pt x="10643" y="5139"/>
                  </a:lnTo>
                  <a:cubicBezTo>
                    <a:pt x="7596" y="7641"/>
                    <a:pt x="3912" y="9142"/>
                    <a:pt x="0" y="9460"/>
                  </a:cubicBezTo>
                  <a:cubicBezTo>
                    <a:pt x="2274" y="11870"/>
                    <a:pt x="5458" y="13280"/>
                    <a:pt x="8823" y="13280"/>
                  </a:cubicBezTo>
                  <a:lnTo>
                    <a:pt x="44934" y="13280"/>
                  </a:lnTo>
                  <a:lnTo>
                    <a:pt x="449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3" name="Google Shape;50573;p48"/>
            <p:cNvSpPr/>
            <p:nvPr/>
          </p:nvSpPr>
          <p:spPr>
            <a:xfrm>
              <a:off x="2458675" y="2018950"/>
              <a:ext cx="744750" cy="332025"/>
            </a:xfrm>
            <a:custGeom>
              <a:avLst/>
              <a:gdLst/>
              <a:ahLst/>
              <a:cxnLst/>
              <a:rect l="l" t="t" r="r" b="b"/>
              <a:pathLst>
                <a:path w="29790" h="13281" extrusionOk="0">
                  <a:moveTo>
                    <a:pt x="9960" y="0"/>
                  </a:moveTo>
                  <a:lnTo>
                    <a:pt x="5594" y="7550"/>
                  </a:lnTo>
                  <a:cubicBezTo>
                    <a:pt x="4002" y="10370"/>
                    <a:pt x="2047" y="12325"/>
                    <a:pt x="0" y="13280"/>
                  </a:cubicBezTo>
                  <a:lnTo>
                    <a:pt x="29789" y="13280"/>
                  </a:lnTo>
                  <a:lnTo>
                    <a:pt x="297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4" name="Google Shape;50574;p48"/>
            <p:cNvSpPr/>
            <p:nvPr/>
          </p:nvSpPr>
          <p:spPr>
            <a:xfrm>
              <a:off x="2425700" y="2504450"/>
              <a:ext cx="777725" cy="224000"/>
            </a:xfrm>
            <a:custGeom>
              <a:avLst/>
              <a:gdLst/>
              <a:ahLst/>
              <a:cxnLst/>
              <a:rect l="l" t="t" r="r" b="b"/>
              <a:pathLst>
                <a:path w="31109" h="8960" extrusionOk="0">
                  <a:moveTo>
                    <a:pt x="0" y="0"/>
                  </a:moveTo>
                  <a:lnTo>
                    <a:pt x="0" y="8960"/>
                  </a:lnTo>
                  <a:lnTo>
                    <a:pt x="31108" y="8960"/>
                  </a:lnTo>
                  <a:lnTo>
                    <a:pt x="311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5" name="Google Shape;50575;p48"/>
            <p:cNvSpPr/>
            <p:nvPr/>
          </p:nvSpPr>
          <p:spPr>
            <a:xfrm>
              <a:off x="2318825" y="2018950"/>
              <a:ext cx="884600" cy="485525"/>
            </a:xfrm>
            <a:custGeom>
              <a:avLst/>
              <a:gdLst/>
              <a:ahLst/>
              <a:cxnLst/>
              <a:rect l="l" t="t" r="r" b="b"/>
              <a:pathLst>
                <a:path w="35384" h="19421" extrusionOk="0">
                  <a:moveTo>
                    <a:pt x="35383" y="0"/>
                  </a:moveTo>
                  <a:lnTo>
                    <a:pt x="8732" y="14599"/>
                  </a:lnTo>
                  <a:cubicBezTo>
                    <a:pt x="6004" y="16100"/>
                    <a:pt x="3047" y="17010"/>
                    <a:pt x="0" y="17373"/>
                  </a:cubicBezTo>
                  <a:lnTo>
                    <a:pt x="500" y="17874"/>
                  </a:lnTo>
                  <a:cubicBezTo>
                    <a:pt x="1501" y="18874"/>
                    <a:pt x="2865" y="19420"/>
                    <a:pt x="4275" y="19420"/>
                  </a:cubicBezTo>
                  <a:lnTo>
                    <a:pt x="35383" y="19420"/>
                  </a:lnTo>
                  <a:lnTo>
                    <a:pt x="3538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6" name="Google Shape;50576;p48"/>
            <p:cNvSpPr/>
            <p:nvPr/>
          </p:nvSpPr>
          <p:spPr>
            <a:xfrm>
              <a:off x="2425700" y="2504450"/>
              <a:ext cx="777725" cy="30700"/>
            </a:xfrm>
            <a:custGeom>
              <a:avLst/>
              <a:gdLst/>
              <a:ahLst/>
              <a:cxnLst/>
              <a:rect l="l" t="t" r="r" b="b"/>
              <a:pathLst>
                <a:path w="31109" h="1228" extrusionOk="0">
                  <a:moveTo>
                    <a:pt x="0" y="0"/>
                  </a:moveTo>
                  <a:lnTo>
                    <a:pt x="0" y="1228"/>
                  </a:lnTo>
                  <a:lnTo>
                    <a:pt x="31108" y="1228"/>
                  </a:lnTo>
                  <a:lnTo>
                    <a:pt x="31108"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7" name="Google Shape;50577;p48"/>
            <p:cNvSpPr/>
            <p:nvPr/>
          </p:nvSpPr>
          <p:spPr>
            <a:xfrm>
              <a:off x="2823650" y="2145150"/>
              <a:ext cx="379775" cy="208100"/>
            </a:xfrm>
            <a:custGeom>
              <a:avLst/>
              <a:gdLst/>
              <a:ahLst/>
              <a:cxnLst/>
              <a:rect l="l" t="t" r="r" b="b"/>
              <a:pathLst>
                <a:path w="15191" h="8324" extrusionOk="0">
                  <a:moveTo>
                    <a:pt x="15190" y="0"/>
                  </a:moveTo>
                  <a:lnTo>
                    <a:pt x="0" y="8323"/>
                  </a:lnTo>
                  <a:lnTo>
                    <a:pt x="15190" y="8323"/>
                  </a:lnTo>
                  <a:lnTo>
                    <a:pt x="15190"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8" name="Google Shape;50578;p48"/>
            <p:cNvSpPr/>
            <p:nvPr/>
          </p:nvSpPr>
          <p:spPr>
            <a:xfrm>
              <a:off x="2080050" y="2018950"/>
              <a:ext cx="1123375" cy="332025"/>
            </a:xfrm>
            <a:custGeom>
              <a:avLst/>
              <a:gdLst/>
              <a:ahLst/>
              <a:cxnLst/>
              <a:rect l="l" t="t" r="r" b="b"/>
              <a:pathLst>
                <a:path w="44935" h="13281" extrusionOk="0">
                  <a:moveTo>
                    <a:pt x="16828" y="0"/>
                  </a:moveTo>
                  <a:lnTo>
                    <a:pt x="10643" y="5139"/>
                  </a:lnTo>
                  <a:cubicBezTo>
                    <a:pt x="7596" y="7641"/>
                    <a:pt x="3912" y="9142"/>
                    <a:pt x="0" y="9460"/>
                  </a:cubicBezTo>
                  <a:cubicBezTo>
                    <a:pt x="2274" y="11870"/>
                    <a:pt x="5458" y="13280"/>
                    <a:pt x="8823" y="13280"/>
                  </a:cubicBezTo>
                  <a:lnTo>
                    <a:pt x="44934" y="13280"/>
                  </a:lnTo>
                  <a:lnTo>
                    <a:pt x="449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9" name="Google Shape;50579;p48"/>
            <p:cNvSpPr/>
            <p:nvPr/>
          </p:nvSpPr>
          <p:spPr>
            <a:xfrm>
              <a:off x="2458675" y="2018950"/>
              <a:ext cx="744750" cy="332025"/>
            </a:xfrm>
            <a:custGeom>
              <a:avLst/>
              <a:gdLst/>
              <a:ahLst/>
              <a:cxnLst/>
              <a:rect l="l" t="t" r="r" b="b"/>
              <a:pathLst>
                <a:path w="29790" h="13281" extrusionOk="0">
                  <a:moveTo>
                    <a:pt x="9960" y="0"/>
                  </a:moveTo>
                  <a:lnTo>
                    <a:pt x="5594" y="7550"/>
                  </a:lnTo>
                  <a:cubicBezTo>
                    <a:pt x="4002" y="10370"/>
                    <a:pt x="2047" y="12325"/>
                    <a:pt x="0" y="13280"/>
                  </a:cubicBezTo>
                  <a:lnTo>
                    <a:pt x="29789" y="13280"/>
                  </a:lnTo>
                  <a:lnTo>
                    <a:pt x="297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0" name="Google Shape;50580;p48"/>
            <p:cNvSpPr/>
            <p:nvPr/>
          </p:nvSpPr>
          <p:spPr>
            <a:xfrm>
              <a:off x="2425700" y="2504450"/>
              <a:ext cx="777725" cy="224000"/>
            </a:xfrm>
            <a:custGeom>
              <a:avLst/>
              <a:gdLst/>
              <a:ahLst/>
              <a:cxnLst/>
              <a:rect l="l" t="t" r="r" b="b"/>
              <a:pathLst>
                <a:path w="31109" h="8960" extrusionOk="0">
                  <a:moveTo>
                    <a:pt x="0" y="0"/>
                  </a:moveTo>
                  <a:lnTo>
                    <a:pt x="0" y="8960"/>
                  </a:lnTo>
                  <a:lnTo>
                    <a:pt x="31108" y="8960"/>
                  </a:lnTo>
                  <a:lnTo>
                    <a:pt x="311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1" name="Google Shape;50581;p48"/>
            <p:cNvSpPr/>
            <p:nvPr/>
          </p:nvSpPr>
          <p:spPr>
            <a:xfrm>
              <a:off x="2318825" y="2018950"/>
              <a:ext cx="884600" cy="485525"/>
            </a:xfrm>
            <a:custGeom>
              <a:avLst/>
              <a:gdLst/>
              <a:ahLst/>
              <a:cxnLst/>
              <a:rect l="l" t="t" r="r" b="b"/>
              <a:pathLst>
                <a:path w="35384" h="19421" extrusionOk="0">
                  <a:moveTo>
                    <a:pt x="35383" y="0"/>
                  </a:moveTo>
                  <a:lnTo>
                    <a:pt x="8732" y="14599"/>
                  </a:lnTo>
                  <a:cubicBezTo>
                    <a:pt x="6004" y="16100"/>
                    <a:pt x="3047" y="17010"/>
                    <a:pt x="0" y="17373"/>
                  </a:cubicBezTo>
                  <a:lnTo>
                    <a:pt x="500" y="17874"/>
                  </a:lnTo>
                  <a:cubicBezTo>
                    <a:pt x="1501" y="18874"/>
                    <a:pt x="2865" y="19420"/>
                    <a:pt x="4275" y="19420"/>
                  </a:cubicBezTo>
                  <a:lnTo>
                    <a:pt x="35383" y="19420"/>
                  </a:lnTo>
                  <a:lnTo>
                    <a:pt x="3538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2" name="Google Shape;50582;p48"/>
            <p:cNvSpPr/>
            <p:nvPr/>
          </p:nvSpPr>
          <p:spPr>
            <a:xfrm>
              <a:off x="2425700" y="2504450"/>
              <a:ext cx="777725" cy="30700"/>
            </a:xfrm>
            <a:custGeom>
              <a:avLst/>
              <a:gdLst/>
              <a:ahLst/>
              <a:cxnLst/>
              <a:rect l="l" t="t" r="r" b="b"/>
              <a:pathLst>
                <a:path w="31109" h="1228" extrusionOk="0">
                  <a:moveTo>
                    <a:pt x="0" y="0"/>
                  </a:moveTo>
                  <a:lnTo>
                    <a:pt x="0" y="1228"/>
                  </a:lnTo>
                  <a:lnTo>
                    <a:pt x="31108" y="1228"/>
                  </a:lnTo>
                  <a:lnTo>
                    <a:pt x="31108"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3" name="Google Shape;50583;p48"/>
            <p:cNvSpPr/>
            <p:nvPr/>
          </p:nvSpPr>
          <p:spPr>
            <a:xfrm>
              <a:off x="2823650" y="2145150"/>
              <a:ext cx="379775" cy="208100"/>
            </a:xfrm>
            <a:custGeom>
              <a:avLst/>
              <a:gdLst/>
              <a:ahLst/>
              <a:cxnLst/>
              <a:rect l="l" t="t" r="r" b="b"/>
              <a:pathLst>
                <a:path w="15191" h="8324" extrusionOk="0">
                  <a:moveTo>
                    <a:pt x="15190" y="0"/>
                  </a:moveTo>
                  <a:lnTo>
                    <a:pt x="0" y="8323"/>
                  </a:lnTo>
                  <a:lnTo>
                    <a:pt x="15190" y="8323"/>
                  </a:lnTo>
                  <a:lnTo>
                    <a:pt x="1519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4" name="Google Shape;50584;p48"/>
            <p:cNvSpPr/>
            <p:nvPr/>
          </p:nvSpPr>
          <p:spPr>
            <a:xfrm>
              <a:off x="2256275" y="3590275"/>
              <a:ext cx="947150" cy="93250"/>
            </a:xfrm>
            <a:custGeom>
              <a:avLst/>
              <a:gdLst/>
              <a:ahLst/>
              <a:cxnLst/>
              <a:rect l="l" t="t" r="r" b="b"/>
              <a:pathLst>
                <a:path w="37886" h="3730" extrusionOk="0">
                  <a:moveTo>
                    <a:pt x="1" y="0"/>
                  </a:moveTo>
                  <a:lnTo>
                    <a:pt x="1" y="3730"/>
                  </a:lnTo>
                  <a:lnTo>
                    <a:pt x="37885" y="3730"/>
                  </a:lnTo>
                  <a:lnTo>
                    <a:pt x="37885"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5" name="Google Shape;50585;p48"/>
            <p:cNvSpPr/>
            <p:nvPr/>
          </p:nvSpPr>
          <p:spPr>
            <a:xfrm>
              <a:off x="1876525" y="2943325"/>
              <a:ext cx="1326900" cy="160325"/>
            </a:xfrm>
            <a:custGeom>
              <a:avLst/>
              <a:gdLst/>
              <a:ahLst/>
              <a:cxnLst/>
              <a:rect l="l" t="t" r="r" b="b"/>
              <a:pathLst>
                <a:path w="53076" h="6413" extrusionOk="0">
                  <a:moveTo>
                    <a:pt x="0" y="0"/>
                  </a:moveTo>
                  <a:lnTo>
                    <a:pt x="0" y="6413"/>
                  </a:lnTo>
                  <a:lnTo>
                    <a:pt x="53075" y="6413"/>
                  </a:lnTo>
                  <a:lnTo>
                    <a:pt x="530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6" name="Google Shape;50586;p48"/>
            <p:cNvSpPr/>
            <p:nvPr/>
          </p:nvSpPr>
          <p:spPr>
            <a:xfrm>
              <a:off x="1876525" y="2943325"/>
              <a:ext cx="1326900" cy="34125"/>
            </a:xfrm>
            <a:custGeom>
              <a:avLst/>
              <a:gdLst/>
              <a:ahLst/>
              <a:cxnLst/>
              <a:rect l="l" t="t" r="r" b="b"/>
              <a:pathLst>
                <a:path w="53076" h="1365" extrusionOk="0">
                  <a:moveTo>
                    <a:pt x="0" y="0"/>
                  </a:moveTo>
                  <a:lnTo>
                    <a:pt x="0" y="1365"/>
                  </a:lnTo>
                  <a:lnTo>
                    <a:pt x="53075" y="1365"/>
                  </a:lnTo>
                  <a:lnTo>
                    <a:pt x="53075"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7" name="Google Shape;50587;p48"/>
            <p:cNvSpPr/>
            <p:nvPr/>
          </p:nvSpPr>
          <p:spPr>
            <a:xfrm>
              <a:off x="1871975" y="3315125"/>
              <a:ext cx="1331450" cy="33000"/>
            </a:xfrm>
            <a:custGeom>
              <a:avLst/>
              <a:gdLst/>
              <a:ahLst/>
              <a:cxnLst/>
              <a:rect l="l" t="t" r="r" b="b"/>
              <a:pathLst>
                <a:path w="53258" h="1320" extrusionOk="0">
                  <a:moveTo>
                    <a:pt x="1" y="0"/>
                  </a:moveTo>
                  <a:lnTo>
                    <a:pt x="1" y="1319"/>
                  </a:lnTo>
                  <a:lnTo>
                    <a:pt x="53257" y="1319"/>
                  </a:lnTo>
                  <a:lnTo>
                    <a:pt x="53257"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8" name="Google Shape;50588;p48"/>
            <p:cNvSpPr/>
            <p:nvPr/>
          </p:nvSpPr>
          <p:spPr>
            <a:xfrm>
              <a:off x="1669600" y="3224150"/>
              <a:ext cx="1533825" cy="43225"/>
            </a:xfrm>
            <a:custGeom>
              <a:avLst/>
              <a:gdLst/>
              <a:ahLst/>
              <a:cxnLst/>
              <a:rect l="l" t="t" r="r" b="b"/>
              <a:pathLst>
                <a:path w="61353" h="1729" extrusionOk="0">
                  <a:moveTo>
                    <a:pt x="910" y="1"/>
                  </a:moveTo>
                  <a:cubicBezTo>
                    <a:pt x="637" y="137"/>
                    <a:pt x="319" y="228"/>
                    <a:pt x="0" y="365"/>
                  </a:cubicBezTo>
                  <a:cubicBezTo>
                    <a:pt x="1456" y="1274"/>
                    <a:pt x="3047" y="1729"/>
                    <a:pt x="4639" y="1729"/>
                  </a:cubicBezTo>
                  <a:lnTo>
                    <a:pt x="61352" y="1729"/>
                  </a:lnTo>
                  <a:lnTo>
                    <a:pt x="61352" y="956"/>
                  </a:lnTo>
                  <a:lnTo>
                    <a:pt x="4639" y="956"/>
                  </a:lnTo>
                  <a:cubicBezTo>
                    <a:pt x="3366" y="956"/>
                    <a:pt x="2138" y="637"/>
                    <a:pt x="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9" name="Google Shape;50589;p48"/>
            <p:cNvSpPr/>
            <p:nvPr/>
          </p:nvSpPr>
          <p:spPr>
            <a:xfrm>
              <a:off x="2622400" y="2564700"/>
              <a:ext cx="103475" cy="103500"/>
            </a:xfrm>
            <a:custGeom>
              <a:avLst/>
              <a:gdLst/>
              <a:ahLst/>
              <a:cxnLst/>
              <a:rect l="l" t="t" r="r" b="b"/>
              <a:pathLst>
                <a:path w="4139" h="4140" extrusionOk="0">
                  <a:moveTo>
                    <a:pt x="0" y="0"/>
                  </a:moveTo>
                  <a:lnTo>
                    <a:pt x="0" y="4139"/>
                  </a:lnTo>
                  <a:lnTo>
                    <a:pt x="4139" y="4139"/>
                  </a:lnTo>
                  <a:lnTo>
                    <a:pt x="41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0" name="Google Shape;50590;p48"/>
            <p:cNvSpPr/>
            <p:nvPr/>
          </p:nvSpPr>
          <p:spPr>
            <a:xfrm>
              <a:off x="2769075" y="1848400"/>
              <a:ext cx="77325" cy="78475"/>
            </a:xfrm>
            <a:custGeom>
              <a:avLst/>
              <a:gdLst/>
              <a:ahLst/>
              <a:cxnLst/>
              <a:rect l="l" t="t" r="r" b="b"/>
              <a:pathLst>
                <a:path w="3093" h="3139" extrusionOk="0">
                  <a:moveTo>
                    <a:pt x="0" y="0"/>
                  </a:moveTo>
                  <a:lnTo>
                    <a:pt x="0" y="3138"/>
                  </a:lnTo>
                  <a:lnTo>
                    <a:pt x="3093" y="3138"/>
                  </a:lnTo>
                  <a:lnTo>
                    <a:pt x="30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1" name="Google Shape;50591;p48"/>
            <p:cNvSpPr/>
            <p:nvPr/>
          </p:nvSpPr>
          <p:spPr>
            <a:xfrm>
              <a:off x="2850925" y="4155350"/>
              <a:ext cx="352500" cy="503725"/>
            </a:xfrm>
            <a:custGeom>
              <a:avLst/>
              <a:gdLst/>
              <a:ahLst/>
              <a:cxnLst/>
              <a:rect l="l" t="t" r="r" b="b"/>
              <a:pathLst>
                <a:path w="14100" h="20149" extrusionOk="0">
                  <a:moveTo>
                    <a:pt x="1" y="1"/>
                  </a:moveTo>
                  <a:lnTo>
                    <a:pt x="1" y="20148"/>
                  </a:lnTo>
                  <a:lnTo>
                    <a:pt x="14099" y="20148"/>
                  </a:lnTo>
                  <a:lnTo>
                    <a:pt x="140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2" name="Google Shape;50592;p48"/>
            <p:cNvSpPr/>
            <p:nvPr/>
          </p:nvSpPr>
          <p:spPr>
            <a:xfrm>
              <a:off x="2110750" y="2993350"/>
              <a:ext cx="1092675" cy="600350"/>
            </a:xfrm>
            <a:custGeom>
              <a:avLst/>
              <a:gdLst/>
              <a:ahLst/>
              <a:cxnLst/>
              <a:rect l="l" t="t" r="r" b="b"/>
              <a:pathLst>
                <a:path w="43707" h="24014" extrusionOk="0">
                  <a:moveTo>
                    <a:pt x="43706" y="0"/>
                  </a:moveTo>
                  <a:lnTo>
                    <a:pt x="10779" y="18056"/>
                  </a:lnTo>
                  <a:cubicBezTo>
                    <a:pt x="7459" y="19875"/>
                    <a:pt x="3775" y="21012"/>
                    <a:pt x="0" y="21421"/>
                  </a:cubicBezTo>
                  <a:lnTo>
                    <a:pt x="637" y="22058"/>
                  </a:lnTo>
                  <a:cubicBezTo>
                    <a:pt x="1865" y="23332"/>
                    <a:pt x="3548" y="24014"/>
                    <a:pt x="5321" y="24014"/>
                  </a:cubicBezTo>
                  <a:lnTo>
                    <a:pt x="43706" y="24014"/>
                  </a:lnTo>
                  <a:lnTo>
                    <a:pt x="437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3" name="Google Shape;50593;p48"/>
            <p:cNvSpPr/>
            <p:nvPr/>
          </p:nvSpPr>
          <p:spPr>
            <a:xfrm>
              <a:off x="2648550" y="3100225"/>
              <a:ext cx="554875" cy="303600"/>
            </a:xfrm>
            <a:custGeom>
              <a:avLst/>
              <a:gdLst/>
              <a:ahLst/>
              <a:cxnLst/>
              <a:rect l="l" t="t" r="r" b="b"/>
              <a:pathLst>
                <a:path w="22195" h="12144" extrusionOk="0">
                  <a:moveTo>
                    <a:pt x="22194" y="0"/>
                  </a:moveTo>
                  <a:lnTo>
                    <a:pt x="0" y="12144"/>
                  </a:lnTo>
                  <a:lnTo>
                    <a:pt x="22194" y="12144"/>
                  </a:lnTo>
                  <a:lnTo>
                    <a:pt x="221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4" name="Google Shape;50594;p48"/>
            <p:cNvSpPr/>
            <p:nvPr/>
          </p:nvSpPr>
          <p:spPr>
            <a:xfrm>
              <a:off x="2343825" y="3683500"/>
              <a:ext cx="859600" cy="482125"/>
            </a:xfrm>
            <a:custGeom>
              <a:avLst/>
              <a:gdLst/>
              <a:ahLst/>
              <a:cxnLst/>
              <a:rect l="l" t="t" r="r" b="b"/>
              <a:pathLst>
                <a:path w="34384" h="19285" extrusionOk="0">
                  <a:moveTo>
                    <a:pt x="1" y="1"/>
                  </a:moveTo>
                  <a:lnTo>
                    <a:pt x="1" y="19284"/>
                  </a:lnTo>
                  <a:lnTo>
                    <a:pt x="34383" y="19284"/>
                  </a:lnTo>
                  <a:lnTo>
                    <a:pt x="343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5" name="Google Shape;50595;p48"/>
            <p:cNvSpPr/>
            <p:nvPr/>
          </p:nvSpPr>
          <p:spPr>
            <a:xfrm>
              <a:off x="2337000" y="4165600"/>
              <a:ext cx="866425" cy="44350"/>
            </a:xfrm>
            <a:custGeom>
              <a:avLst/>
              <a:gdLst/>
              <a:ahLst/>
              <a:cxnLst/>
              <a:rect l="l" t="t" r="r" b="b"/>
              <a:pathLst>
                <a:path w="34657" h="1774" extrusionOk="0">
                  <a:moveTo>
                    <a:pt x="1" y="0"/>
                  </a:moveTo>
                  <a:lnTo>
                    <a:pt x="1" y="1774"/>
                  </a:lnTo>
                  <a:lnTo>
                    <a:pt x="34656" y="1774"/>
                  </a:lnTo>
                  <a:lnTo>
                    <a:pt x="34656"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6" name="Google Shape;50596;p48"/>
            <p:cNvSpPr/>
            <p:nvPr/>
          </p:nvSpPr>
          <p:spPr>
            <a:xfrm>
              <a:off x="2622400" y="3872250"/>
              <a:ext cx="103475" cy="104625"/>
            </a:xfrm>
            <a:custGeom>
              <a:avLst/>
              <a:gdLst/>
              <a:ahLst/>
              <a:cxnLst/>
              <a:rect l="l" t="t" r="r" b="b"/>
              <a:pathLst>
                <a:path w="4139" h="4185" extrusionOk="0">
                  <a:moveTo>
                    <a:pt x="0" y="0"/>
                  </a:moveTo>
                  <a:lnTo>
                    <a:pt x="0" y="4184"/>
                  </a:lnTo>
                  <a:lnTo>
                    <a:pt x="4139" y="4184"/>
                  </a:lnTo>
                  <a:lnTo>
                    <a:pt x="41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7" name="Google Shape;50597;p48"/>
            <p:cNvSpPr/>
            <p:nvPr/>
          </p:nvSpPr>
          <p:spPr>
            <a:xfrm>
              <a:off x="2067550" y="4595375"/>
              <a:ext cx="1135875" cy="63700"/>
            </a:xfrm>
            <a:custGeom>
              <a:avLst/>
              <a:gdLst/>
              <a:ahLst/>
              <a:cxnLst/>
              <a:rect l="l" t="t" r="r" b="b"/>
              <a:pathLst>
                <a:path w="45435" h="2548" extrusionOk="0">
                  <a:moveTo>
                    <a:pt x="0" y="0"/>
                  </a:moveTo>
                  <a:lnTo>
                    <a:pt x="0" y="2547"/>
                  </a:lnTo>
                  <a:lnTo>
                    <a:pt x="45434" y="2547"/>
                  </a:lnTo>
                  <a:lnTo>
                    <a:pt x="45434"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98" name="Google Shape;50598;p48"/>
          <p:cNvGrpSpPr/>
          <p:nvPr/>
        </p:nvGrpSpPr>
        <p:grpSpPr>
          <a:xfrm>
            <a:off x="1391857" y="539061"/>
            <a:ext cx="443090" cy="415211"/>
            <a:chOff x="2987700" y="3560325"/>
            <a:chExt cx="386708" cy="362377"/>
          </a:xfrm>
        </p:grpSpPr>
        <p:sp>
          <p:nvSpPr>
            <p:cNvPr id="50599" name="Google Shape;50599;p48"/>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0" name="Google Shape;50600;p48"/>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1" name="Google Shape;50601;p48"/>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2" name="Google Shape;50602;p48"/>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3" name="Google Shape;50603;p48"/>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4" name="Google Shape;50604;p48"/>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5" name="Google Shape;50605;p48"/>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6" name="Google Shape;50606;p48"/>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7" name="Google Shape;50607;p48"/>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8" name="Google Shape;50608;p48"/>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9" name="Google Shape;50609;p48"/>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0" name="Google Shape;50610;p48"/>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1" name="Google Shape;50611;p48"/>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2" name="Google Shape;50612;p48"/>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3" name="Google Shape;50613;p48"/>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4" name="Google Shape;50614;p48"/>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5" name="Google Shape;50615;p48"/>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6" name="Google Shape;50616;p48"/>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7" name="Google Shape;50617;p48"/>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8" name="Google Shape;50618;p48"/>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9" name="Google Shape;50619;p48"/>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0" name="Google Shape;50620;p48"/>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1" name="Google Shape;50621;p48"/>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22" name="Google Shape;50622;p48"/>
          <p:cNvGrpSpPr/>
          <p:nvPr/>
        </p:nvGrpSpPr>
        <p:grpSpPr>
          <a:xfrm>
            <a:off x="911387" y="1359836"/>
            <a:ext cx="295252" cy="276675"/>
            <a:chOff x="2987700" y="3560325"/>
            <a:chExt cx="386708" cy="362377"/>
          </a:xfrm>
        </p:grpSpPr>
        <p:sp>
          <p:nvSpPr>
            <p:cNvPr id="50623" name="Google Shape;50623;p48"/>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4" name="Google Shape;50624;p48"/>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5" name="Google Shape;50625;p48"/>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6" name="Google Shape;50626;p48"/>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7" name="Google Shape;50627;p48"/>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8" name="Google Shape;50628;p48"/>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9" name="Google Shape;50629;p48"/>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0" name="Google Shape;50630;p48"/>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1" name="Google Shape;50631;p48"/>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2" name="Google Shape;50632;p48"/>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3" name="Google Shape;50633;p48"/>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4" name="Google Shape;50634;p48"/>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5" name="Google Shape;50635;p48"/>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6" name="Google Shape;50636;p48"/>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7" name="Google Shape;50637;p48"/>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8" name="Google Shape;50638;p48"/>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9" name="Google Shape;50639;p48"/>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0" name="Google Shape;50640;p48"/>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1" name="Google Shape;50641;p48"/>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2" name="Google Shape;50642;p48"/>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3" name="Google Shape;50643;p48"/>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4" name="Google Shape;50644;p48"/>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5" name="Google Shape;50645;p48"/>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46" name="Google Shape;50646;p48"/>
          <p:cNvGrpSpPr/>
          <p:nvPr/>
        </p:nvGrpSpPr>
        <p:grpSpPr>
          <a:xfrm>
            <a:off x="7286162" y="4466123"/>
            <a:ext cx="295252" cy="276675"/>
            <a:chOff x="2987700" y="3560325"/>
            <a:chExt cx="386708" cy="362377"/>
          </a:xfrm>
        </p:grpSpPr>
        <p:sp>
          <p:nvSpPr>
            <p:cNvPr id="50647" name="Google Shape;50647;p48"/>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8" name="Google Shape;50648;p48"/>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9" name="Google Shape;50649;p48"/>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0" name="Google Shape;50650;p48"/>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1" name="Google Shape;50651;p48"/>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2" name="Google Shape;50652;p48"/>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3" name="Google Shape;50653;p48"/>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4" name="Google Shape;50654;p48"/>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5" name="Google Shape;50655;p48"/>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6" name="Google Shape;50656;p48"/>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7" name="Google Shape;50657;p48"/>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8" name="Google Shape;50658;p48"/>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9" name="Google Shape;50659;p48"/>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0" name="Google Shape;50660;p48"/>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1" name="Google Shape;50661;p48"/>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2" name="Google Shape;50662;p48"/>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3" name="Google Shape;50663;p48"/>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4" name="Google Shape;50664;p48"/>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5" name="Google Shape;50665;p48"/>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6" name="Google Shape;50666;p48"/>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7" name="Google Shape;50667;p48"/>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8" name="Google Shape;50668;p48"/>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9" name="Google Shape;50669;p48"/>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670" name="Google Shape;50670;p48"/>
          <p:cNvSpPr/>
          <p:nvPr/>
        </p:nvSpPr>
        <p:spPr>
          <a:xfrm>
            <a:off x="2014798" y="3773826"/>
            <a:ext cx="2909303" cy="930490"/>
          </a:xfrm>
          <a:custGeom>
            <a:avLst/>
            <a:gdLst/>
            <a:ahLst/>
            <a:cxnLst/>
            <a:rect l="l" t="t" r="r" b="b"/>
            <a:pathLst>
              <a:path w="73873" h="23627" extrusionOk="0">
                <a:moveTo>
                  <a:pt x="30622" y="1"/>
                </a:moveTo>
                <a:cubicBezTo>
                  <a:pt x="25332" y="1"/>
                  <a:pt x="21000" y="2227"/>
                  <a:pt x="20452" y="5791"/>
                </a:cubicBezTo>
                <a:cubicBezTo>
                  <a:pt x="19624" y="11204"/>
                  <a:pt x="24737" y="13535"/>
                  <a:pt x="24737" y="13535"/>
                </a:cubicBezTo>
                <a:cubicBezTo>
                  <a:pt x="24737" y="13535"/>
                  <a:pt x="21993" y="13122"/>
                  <a:pt x="21053" y="11806"/>
                </a:cubicBezTo>
                <a:cubicBezTo>
                  <a:pt x="20151" y="10490"/>
                  <a:pt x="19850" y="9362"/>
                  <a:pt x="19850" y="9362"/>
                </a:cubicBezTo>
                <a:cubicBezTo>
                  <a:pt x="19850" y="9362"/>
                  <a:pt x="16880" y="11204"/>
                  <a:pt x="17519" y="13422"/>
                </a:cubicBezTo>
                <a:cubicBezTo>
                  <a:pt x="18121" y="15678"/>
                  <a:pt x="20677" y="15979"/>
                  <a:pt x="20677" y="15979"/>
                </a:cubicBezTo>
                <a:cubicBezTo>
                  <a:pt x="20677" y="15979"/>
                  <a:pt x="18121" y="15979"/>
                  <a:pt x="17294" y="15377"/>
                </a:cubicBezTo>
                <a:lnTo>
                  <a:pt x="17294" y="15377"/>
                </a:lnTo>
                <a:cubicBezTo>
                  <a:pt x="17294" y="15377"/>
                  <a:pt x="18308" y="18009"/>
                  <a:pt x="13647" y="18610"/>
                </a:cubicBezTo>
                <a:cubicBezTo>
                  <a:pt x="13104" y="18684"/>
                  <a:pt x="12503" y="18717"/>
                  <a:pt x="11867" y="18717"/>
                </a:cubicBezTo>
                <a:cubicBezTo>
                  <a:pt x="6998" y="18717"/>
                  <a:pt x="1" y="16806"/>
                  <a:pt x="0" y="16806"/>
                </a:cubicBezTo>
                <a:lnTo>
                  <a:pt x="0" y="16806"/>
                </a:lnTo>
                <a:cubicBezTo>
                  <a:pt x="1" y="16806"/>
                  <a:pt x="7900" y="21379"/>
                  <a:pt x="13654" y="21379"/>
                </a:cubicBezTo>
                <a:cubicBezTo>
                  <a:pt x="13894" y="21379"/>
                  <a:pt x="14130" y="21371"/>
                  <a:pt x="14361" y="21355"/>
                </a:cubicBezTo>
                <a:cubicBezTo>
                  <a:pt x="20151" y="20979"/>
                  <a:pt x="24324" y="18610"/>
                  <a:pt x="27482" y="18310"/>
                </a:cubicBezTo>
                <a:cubicBezTo>
                  <a:pt x="30639" y="18009"/>
                  <a:pt x="31955" y="18009"/>
                  <a:pt x="31955" y="18009"/>
                </a:cubicBezTo>
                <a:lnTo>
                  <a:pt x="31955" y="18009"/>
                </a:lnTo>
                <a:cubicBezTo>
                  <a:pt x="31955" y="18009"/>
                  <a:pt x="27482" y="19362"/>
                  <a:pt x="26655" y="19663"/>
                </a:cubicBezTo>
                <a:cubicBezTo>
                  <a:pt x="25894" y="19917"/>
                  <a:pt x="28694" y="23627"/>
                  <a:pt x="32633" y="23627"/>
                </a:cubicBezTo>
                <a:cubicBezTo>
                  <a:pt x="32781" y="23627"/>
                  <a:pt x="32932" y="23621"/>
                  <a:pt x="33083" y="23610"/>
                </a:cubicBezTo>
                <a:cubicBezTo>
                  <a:pt x="37256" y="23310"/>
                  <a:pt x="38760" y="19776"/>
                  <a:pt x="42031" y="19099"/>
                </a:cubicBezTo>
                <a:cubicBezTo>
                  <a:pt x="44109" y="18664"/>
                  <a:pt x="45985" y="18586"/>
                  <a:pt x="47061" y="18586"/>
                </a:cubicBezTo>
                <a:cubicBezTo>
                  <a:pt x="47658" y="18586"/>
                  <a:pt x="48008" y="18610"/>
                  <a:pt x="48008" y="18610"/>
                </a:cubicBezTo>
                <a:cubicBezTo>
                  <a:pt x="48008" y="18610"/>
                  <a:pt x="42519" y="18723"/>
                  <a:pt x="41918" y="20189"/>
                </a:cubicBezTo>
                <a:cubicBezTo>
                  <a:pt x="41394" y="21466"/>
                  <a:pt x="42096" y="22030"/>
                  <a:pt x="44572" y="22030"/>
                </a:cubicBezTo>
                <a:cubicBezTo>
                  <a:pt x="44939" y="22030"/>
                  <a:pt x="45344" y="22018"/>
                  <a:pt x="45790" y="21994"/>
                </a:cubicBezTo>
                <a:cubicBezTo>
                  <a:pt x="49249" y="21768"/>
                  <a:pt x="53421" y="20791"/>
                  <a:pt x="55452" y="20189"/>
                </a:cubicBezTo>
                <a:cubicBezTo>
                  <a:pt x="55620" y="20143"/>
                  <a:pt x="55803" y="20121"/>
                  <a:pt x="56003" y="20121"/>
                </a:cubicBezTo>
                <a:cubicBezTo>
                  <a:pt x="57964" y="20121"/>
                  <a:pt x="61402" y="22175"/>
                  <a:pt x="65625" y="22175"/>
                </a:cubicBezTo>
                <a:cubicBezTo>
                  <a:pt x="66157" y="22175"/>
                  <a:pt x="66701" y="22142"/>
                  <a:pt x="67256" y="22069"/>
                </a:cubicBezTo>
                <a:cubicBezTo>
                  <a:pt x="72632" y="21355"/>
                  <a:pt x="73872" y="19663"/>
                  <a:pt x="73873" y="19663"/>
                </a:cubicBezTo>
                <a:lnTo>
                  <a:pt x="73873" y="19663"/>
                </a:lnTo>
                <a:cubicBezTo>
                  <a:pt x="73872" y="19663"/>
                  <a:pt x="72088" y="20793"/>
                  <a:pt x="69010" y="20793"/>
                </a:cubicBezTo>
                <a:cubicBezTo>
                  <a:pt x="67849" y="20793"/>
                  <a:pt x="66504" y="20632"/>
                  <a:pt x="65000" y="20189"/>
                </a:cubicBezTo>
                <a:cubicBezTo>
                  <a:pt x="59557" y="18623"/>
                  <a:pt x="53817" y="11917"/>
                  <a:pt x="48149" y="11917"/>
                </a:cubicBezTo>
                <a:cubicBezTo>
                  <a:pt x="48102" y="11917"/>
                  <a:pt x="48055" y="11918"/>
                  <a:pt x="48008" y="11919"/>
                </a:cubicBezTo>
                <a:cubicBezTo>
                  <a:pt x="42331" y="11994"/>
                  <a:pt x="38760" y="13422"/>
                  <a:pt x="38760" y="13422"/>
                </a:cubicBezTo>
                <a:cubicBezTo>
                  <a:pt x="38760" y="13422"/>
                  <a:pt x="42444" y="10076"/>
                  <a:pt x="46091" y="10076"/>
                </a:cubicBezTo>
                <a:cubicBezTo>
                  <a:pt x="46091" y="10076"/>
                  <a:pt x="47406" y="5603"/>
                  <a:pt x="39061" y="1843"/>
                </a:cubicBezTo>
                <a:cubicBezTo>
                  <a:pt x="36248" y="576"/>
                  <a:pt x="33311" y="1"/>
                  <a:pt x="306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1" name="Google Shape;50671;p48"/>
          <p:cNvSpPr/>
          <p:nvPr/>
        </p:nvSpPr>
        <p:spPr>
          <a:xfrm>
            <a:off x="5960600" y="434563"/>
            <a:ext cx="2141950" cy="849275"/>
          </a:xfrm>
          <a:custGeom>
            <a:avLst/>
            <a:gdLst/>
            <a:ahLst/>
            <a:cxnLst/>
            <a:rect l="l" t="t" r="r" b="b"/>
            <a:pathLst>
              <a:path w="85678" h="33971" extrusionOk="0">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1">
  <p:cSld name="CUSTOM_10_1_1_1_1">
    <p:spTree>
      <p:nvGrpSpPr>
        <p:cNvPr id="1" name="Shape 50672"/>
        <p:cNvGrpSpPr/>
        <p:nvPr/>
      </p:nvGrpSpPr>
      <p:grpSpPr>
        <a:xfrm>
          <a:off x="0" y="0"/>
          <a:ext cx="0" cy="0"/>
          <a:chOff x="0" y="0"/>
          <a:chExt cx="0" cy="0"/>
        </a:xfrm>
      </p:grpSpPr>
      <p:grpSp>
        <p:nvGrpSpPr>
          <p:cNvPr id="50673" name="Google Shape;50673;p49"/>
          <p:cNvGrpSpPr/>
          <p:nvPr/>
        </p:nvGrpSpPr>
        <p:grpSpPr>
          <a:xfrm>
            <a:off x="63" y="-19"/>
            <a:ext cx="9144038" cy="5143491"/>
            <a:chOff x="3450750" y="2336425"/>
            <a:chExt cx="2076350" cy="1165875"/>
          </a:xfrm>
        </p:grpSpPr>
        <p:sp>
          <p:nvSpPr>
            <p:cNvPr id="50674" name="Google Shape;50674;p49"/>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5" name="Google Shape;50675;p49"/>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6" name="Google Shape;50676;p49"/>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7" name="Google Shape;50677;p49"/>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8" name="Google Shape;50678;p49"/>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9" name="Google Shape;50679;p49"/>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0" name="Google Shape;50680;p49"/>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1" name="Google Shape;50681;p49"/>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2" name="Google Shape;50682;p49"/>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3" name="Google Shape;50683;p49"/>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4" name="Google Shape;50684;p49"/>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5" name="Google Shape;50685;p49"/>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6" name="Google Shape;50686;p49"/>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7" name="Google Shape;50687;p49"/>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8" name="Google Shape;50688;p49"/>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9" name="Google Shape;50689;p49"/>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0" name="Google Shape;50690;p49"/>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1" name="Google Shape;50691;p49"/>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2" name="Google Shape;50692;p49"/>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3" name="Google Shape;50693;p49"/>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4" name="Google Shape;50694;p49"/>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5" name="Google Shape;50695;p49"/>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6" name="Google Shape;50696;p49"/>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7" name="Google Shape;50697;p49"/>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8" name="Google Shape;50698;p49"/>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9" name="Google Shape;50699;p49"/>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0" name="Google Shape;50700;p49"/>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1" name="Google Shape;50701;p49"/>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2" name="Google Shape;50702;p49"/>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3" name="Google Shape;50703;p49"/>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4" name="Google Shape;50704;p49"/>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5" name="Google Shape;50705;p49"/>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6" name="Google Shape;50706;p49"/>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7" name="Google Shape;50707;p49"/>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8" name="Google Shape;50708;p49"/>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9" name="Google Shape;50709;p49"/>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0" name="Google Shape;50710;p49"/>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1" name="Google Shape;50711;p49"/>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2" name="Google Shape;50712;p49"/>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3" name="Google Shape;50713;p49"/>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4" name="Google Shape;50714;p49"/>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5" name="Google Shape;50715;p49"/>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6" name="Google Shape;50716;p49"/>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7" name="Google Shape;50717;p49"/>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8" name="Google Shape;50718;p49"/>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9" name="Google Shape;50719;p49"/>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0" name="Google Shape;50720;p49"/>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1" name="Google Shape;50721;p49"/>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2" name="Google Shape;50722;p49"/>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3" name="Google Shape;50723;p49"/>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4" name="Google Shape;50724;p49"/>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5" name="Google Shape;50725;p49"/>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6" name="Google Shape;50726;p49"/>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7" name="Google Shape;50727;p49"/>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8" name="Google Shape;50728;p49"/>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9" name="Google Shape;50729;p49"/>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0" name="Google Shape;50730;p49"/>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1" name="Google Shape;50731;p49"/>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2" name="Google Shape;50732;p49"/>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3" name="Google Shape;50733;p49"/>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4" name="Google Shape;50734;p49"/>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5" name="Google Shape;50735;p49"/>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6" name="Google Shape;50736;p49"/>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7" name="Google Shape;50737;p49"/>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8" name="Google Shape;50738;p49"/>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9" name="Google Shape;50739;p49"/>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0" name="Google Shape;50740;p49"/>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1" name="Google Shape;50741;p49"/>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2" name="Google Shape;50742;p49"/>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3" name="Google Shape;50743;p49"/>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4" name="Google Shape;50744;p49"/>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5" name="Google Shape;50745;p49"/>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6" name="Google Shape;50746;p49"/>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7" name="Google Shape;50747;p49"/>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8" name="Google Shape;50748;p49"/>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9" name="Google Shape;50749;p49"/>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0" name="Google Shape;50750;p49"/>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1" name="Google Shape;50751;p49"/>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2" name="Google Shape;50752;p49"/>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3" name="Google Shape;50753;p49"/>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4" name="Google Shape;50754;p49"/>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5" name="Google Shape;50755;p49"/>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6" name="Google Shape;50756;p49"/>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7" name="Google Shape;50757;p49"/>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8" name="Google Shape;50758;p49"/>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9" name="Google Shape;50759;p49"/>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0" name="Google Shape;50760;p49"/>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1" name="Google Shape;50761;p49"/>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2" name="Google Shape;50762;p49"/>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3" name="Google Shape;50763;p49"/>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4" name="Google Shape;50764;p49"/>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5" name="Google Shape;50765;p49"/>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6" name="Google Shape;50766;p49"/>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7" name="Google Shape;50767;p49"/>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8" name="Google Shape;50768;p49"/>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9" name="Google Shape;50769;p49"/>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0" name="Google Shape;50770;p49"/>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1" name="Google Shape;50771;p49"/>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2" name="Google Shape;50772;p49"/>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3" name="Google Shape;50773;p49"/>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4" name="Google Shape;50774;p49"/>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5" name="Google Shape;50775;p49"/>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6" name="Google Shape;50776;p49"/>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7" name="Google Shape;50777;p49"/>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8" name="Google Shape;50778;p49"/>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9" name="Google Shape;50779;p49"/>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0" name="Google Shape;50780;p49"/>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1" name="Google Shape;50781;p49"/>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2" name="Google Shape;50782;p49"/>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3" name="Google Shape;50783;p49"/>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4" name="Google Shape;50784;p49"/>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5" name="Google Shape;50785;p49"/>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6" name="Google Shape;50786;p49"/>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7" name="Google Shape;50787;p49"/>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8" name="Google Shape;50788;p49"/>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9" name="Google Shape;50789;p49"/>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0" name="Google Shape;50790;p49"/>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1" name="Google Shape;50791;p49"/>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2" name="Google Shape;50792;p49"/>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3" name="Google Shape;50793;p49"/>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4" name="Google Shape;50794;p49"/>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5" name="Google Shape;50795;p49"/>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6" name="Google Shape;50796;p49"/>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7" name="Google Shape;50797;p49"/>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8" name="Google Shape;50798;p49"/>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9" name="Google Shape;50799;p49"/>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0" name="Google Shape;50800;p49"/>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1" name="Google Shape;50801;p49"/>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2" name="Google Shape;50802;p49"/>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3" name="Google Shape;50803;p49"/>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4" name="Google Shape;50804;p49"/>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5" name="Google Shape;50805;p49"/>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6" name="Google Shape;50806;p49"/>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7" name="Google Shape;50807;p49"/>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8" name="Google Shape;50808;p49"/>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9" name="Google Shape;50809;p49"/>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0" name="Google Shape;50810;p49"/>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1" name="Google Shape;50811;p49"/>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2" name="Google Shape;50812;p49"/>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3" name="Google Shape;50813;p49"/>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4" name="Google Shape;50814;p49"/>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5" name="Google Shape;50815;p49"/>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6" name="Google Shape;50816;p49"/>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7" name="Google Shape;50817;p49"/>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8" name="Google Shape;50818;p49"/>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9" name="Google Shape;50819;p49"/>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0" name="Google Shape;50820;p49"/>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1" name="Google Shape;50821;p49"/>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2" name="Google Shape;50822;p49"/>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3" name="Google Shape;50823;p49"/>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4" name="Google Shape;50824;p49"/>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5" name="Google Shape;50825;p49"/>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6" name="Google Shape;50826;p49"/>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7" name="Google Shape;50827;p49"/>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8" name="Google Shape;50828;p49"/>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9" name="Google Shape;50829;p49"/>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0" name="Google Shape;50830;p49"/>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1" name="Google Shape;50831;p49"/>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2" name="Google Shape;50832;p49"/>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3" name="Google Shape;50833;p49"/>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4" name="Google Shape;50834;p49"/>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5" name="Google Shape;50835;p49"/>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6" name="Google Shape;50836;p49"/>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7" name="Google Shape;50837;p49"/>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8" name="Google Shape;50838;p49"/>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9" name="Google Shape;50839;p49"/>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0" name="Google Shape;50840;p49"/>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1" name="Google Shape;50841;p49"/>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2" name="Google Shape;50842;p49"/>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3" name="Google Shape;50843;p49"/>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4" name="Google Shape;50844;p49"/>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5" name="Google Shape;50845;p49"/>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6" name="Google Shape;50846;p49"/>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7" name="Google Shape;50847;p49"/>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8" name="Google Shape;50848;p49"/>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9" name="Google Shape;50849;p49"/>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0" name="Google Shape;50850;p49"/>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1" name="Google Shape;50851;p49"/>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2" name="Google Shape;50852;p49"/>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3" name="Google Shape;50853;p49"/>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4" name="Google Shape;50854;p49"/>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5" name="Google Shape;50855;p49"/>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6" name="Google Shape;50856;p49"/>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7" name="Google Shape;50857;p49"/>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8" name="Google Shape;50858;p49"/>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9" name="Google Shape;50859;p49"/>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0" name="Google Shape;50860;p49"/>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1" name="Google Shape;50861;p49"/>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2" name="Google Shape;50862;p49"/>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3" name="Google Shape;50863;p49"/>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4" name="Google Shape;50864;p49"/>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5" name="Google Shape;50865;p49"/>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6" name="Google Shape;50866;p49"/>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7" name="Google Shape;50867;p49"/>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8" name="Google Shape;50868;p49"/>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9" name="Google Shape;50869;p49"/>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0" name="Google Shape;50870;p49"/>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1" name="Google Shape;50871;p49"/>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2" name="Google Shape;50872;p49"/>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3" name="Google Shape;50873;p49"/>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4" name="Google Shape;50874;p49"/>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5" name="Google Shape;50875;p49"/>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6" name="Google Shape;50876;p49"/>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7" name="Google Shape;50877;p49"/>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8" name="Google Shape;50878;p49"/>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9" name="Google Shape;50879;p49"/>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0" name="Google Shape;50880;p49"/>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1" name="Google Shape;50881;p49"/>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2" name="Google Shape;50882;p49"/>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3" name="Google Shape;50883;p49"/>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4" name="Google Shape;50884;p49"/>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5" name="Google Shape;50885;p49"/>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6" name="Google Shape;50886;p49"/>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7" name="Google Shape;50887;p49"/>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8" name="Google Shape;50888;p49"/>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9" name="Google Shape;50889;p49"/>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0" name="Google Shape;50890;p49"/>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1" name="Google Shape;50891;p49"/>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2" name="Google Shape;50892;p49"/>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3" name="Google Shape;50893;p49"/>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4" name="Google Shape;50894;p49"/>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5" name="Google Shape;50895;p49"/>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6" name="Google Shape;50896;p49"/>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7" name="Google Shape;50897;p49"/>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8" name="Google Shape;50898;p49"/>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9" name="Google Shape;50899;p49"/>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0" name="Google Shape;50900;p49"/>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1" name="Google Shape;50901;p49"/>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2" name="Google Shape;50902;p49"/>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3" name="Google Shape;50903;p49"/>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4" name="Google Shape;50904;p49"/>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5" name="Google Shape;50905;p49"/>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6" name="Google Shape;50906;p49"/>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7" name="Google Shape;50907;p49"/>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8" name="Google Shape;50908;p49"/>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9" name="Google Shape;50909;p49"/>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0" name="Google Shape;50910;p49"/>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1" name="Google Shape;50911;p49"/>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2" name="Google Shape;50912;p49"/>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3" name="Google Shape;50913;p49"/>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4" name="Google Shape;50914;p49"/>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5" name="Google Shape;50915;p49"/>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6" name="Google Shape;50916;p49"/>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7" name="Google Shape;50917;p49"/>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8" name="Google Shape;50918;p49"/>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9" name="Google Shape;50919;p49"/>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0" name="Google Shape;50920;p49"/>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1" name="Google Shape;50921;p49"/>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2" name="Google Shape;50922;p49"/>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3" name="Google Shape;50923;p49"/>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4" name="Google Shape;50924;p49"/>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5" name="Google Shape;50925;p49"/>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6" name="Google Shape;50926;p49"/>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7" name="Google Shape;50927;p49"/>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8" name="Google Shape;50928;p49"/>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9" name="Google Shape;50929;p49"/>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0" name="Google Shape;50930;p49"/>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1" name="Google Shape;50931;p49"/>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2" name="Google Shape;50932;p49"/>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3" name="Google Shape;50933;p49"/>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4" name="Google Shape;50934;p49"/>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5" name="Google Shape;50935;p49"/>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6" name="Google Shape;50936;p49"/>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7" name="Google Shape;50937;p49"/>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8" name="Google Shape;50938;p49"/>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9" name="Google Shape;50939;p49"/>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0" name="Google Shape;50940;p49"/>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1" name="Google Shape;50941;p49"/>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2" name="Google Shape;50942;p49"/>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3" name="Google Shape;50943;p49"/>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4" name="Google Shape;50944;p49"/>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5" name="Google Shape;50945;p49"/>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6" name="Google Shape;50946;p49"/>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7" name="Google Shape;50947;p49"/>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8" name="Google Shape;50948;p49"/>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9" name="Google Shape;50949;p49"/>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0" name="Google Shape;50950;p49"/>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1" name="Google Shape;50951;p49"/>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2" name="Google Shape;50952;p49"/>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3" name="Google Shape;50953;p49"/>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4" name="Google Shape;50954;p49"/>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5" name="Google Shape;50955;p49"/>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6" name="Google Shape;50956;p49"/>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7" name="Google Shape;50957;p49"/>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8" name="Google Shape;50958;p49"/>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9" name="Google Shape;50959;p49"/>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0" name="Google Shape;50960;p49"/>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1" name="Google Shape;50961;p49"/>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2" name="Google Shape;50962;p49"/>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3" name="Google Shape;50963;p49"/>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4" name="Google Shape;50964;p49"/>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5" name="Google Shape;50965;p49"/>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6" name="Google Shape;50966;p49"/>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7" name="Google Shape;50967;p49"/>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8" name="Google Shape;50968;p49"/>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9" name="Google Shape;50969;p49"/>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0" name="Google Shape;50970;p49"/>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1" name="Google Shape;50971;p49"/>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2" name="Google Shape;50972;p49"/>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3" name="Google Shape;50973;p49"/>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4" name="Google Shape;50974;p49"/>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5" name="Google Shape;50975;p49"/>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6" name="Google Shape;50976;p49"/>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7" name="Google Shape;50977;p49"/>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8" name="Google Shape;50978;p49"/>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9" name="Google Shape;50979;p49"/>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0" name="Google Shape;50980;p49"/>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1" name="Google Shape;50981;p49"/>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2" name="Google Shape;50982;p49"/>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3" name="Google Shape;50983;p49"/>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4" name="Google Shape;50984;p49"/>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5" name="Google Shape;50985;p49"/>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6" name="Google Shape;50986;p49"/>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7" name="Google Shape;50987;p49"/>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8" name="Google Shape;50988;p49"/>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9" name="Google Shape;50989;p49"/>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0" name="Google Shape;50990;p49"/>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1" name="Google Shape;50991;p49"/>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2" name="Google Shape;50992;p49"/>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3" name="Google Shape;50993;p49"/>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4" name="Google Shape;50994;p49"/>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5" name="Google Shape;50995;p49"/>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6" name="Google Shape;50996;p49"/>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7" name="Google Shape;50997;p49"/>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8" name="Google Shape;50998;p49"/>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9" name="Google Shape;50999;p49"/>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0" name="Google Shape;51000;p49"/>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1" name="Google Shape;51001;p49"/>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2" name="Google Shape;51002;p49"/>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3" name="Google Shape;51003;p49"/>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4" name="Google Shape;51004;p49"/>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5" name="Google Shape;51005;p49"/>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6" name="Google Shape;51006;p49"/>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7" name="Google Shape;51007;p49"/>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8" name="Google Shape;51008;p49"/>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9" name="Google Shape;51009;p49"/>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0" name="Google Shape;51010;p49"/>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1" name="Google Shape;51011;p49"/>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2" name="Google Shape;51012;p49"/>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3" name="Google Shape;51013;p49"/>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4" name="Google Shape;51014;p49"/>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5" name="Google Shape;51015;p49"/>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6" name="Google Shape;51016;p49"/>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7" name="Google Shape;51017;p49"/>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8" name="Google Shape;51018;p49"/>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9" name="Google Shape;51019;p49"/>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0" name="Google Shape;51020;p49"/>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1" name="Google Shape;51021;p49"/>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2" name="Google Shape;51022;p49"/>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3" name="Google Shape;51023;p49"/>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4" name="Google Shape;51024;p49"/>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5" name="Google Shape;51025;p49"/>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6" name="Google Shape;51026;p49"/>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7" name="Google Shape;51027;p49"/>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8" name="Google Shape;51028;p49"/>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9" name="Google Shape;51029;p49"/>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0" name="Google Shape;51030;p49"/>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1" name="Google Shape;51031;p49"/>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2" name="Google Shape;51032;p49"/>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3" name="Google Shape;51033;p49"/>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4" name="Google Shape;51034;p49"/>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5" name="Google Shape;51035;p49"/>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6" name="Google Shape;51036;p49"/>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7" name="Google Shape;51037;p49"/>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8" name="Google Shape;51038;p49"/>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9" name="Google Shape;51039;p49"/>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0" name="Google Shape;51040;p49"/>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1" name="Google Shape;51041;p49"/>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2" name="Google Shape;51042;p49"/>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3" name="Google Shape;51043;p49"/>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4" name="Google Shape;51044;p49"/>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5" name="Google Shape;51045;p49"/>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6" name="Google Shape;51046;p49"/>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7" name="Google Shape;51047;p49"/>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8" name="Google Shape;51048;p49"/>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9" name="Google Shape;51049;p49"/>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0" name="Google Shape;51050;p49"/>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1" name="Google Shape;51051;p49"/>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2" name="Google Shape;51052;p49"/>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3" name="Google Shape;51053;p49"/>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4" name="Google Shape;51054;p49"/>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5" name="Google Shape;51055;p49"/>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6" name="Google Shape;51056;p49"/>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7" name="Google Shape;51057;p49"/>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8" name="Google Shape;51058;p49"/>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9" name="Google Shape;51059;p49"/>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0" name="Google Shape;51060;p49"/>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1" name="Google Shape;51061;p49"/>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2" name="Google Shape;51062;p49"/>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3" name="Google Shape;51063;p49"/>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4" name="Google Shape;51064;p49"/>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5" name="Google Shape;51065;p49"/>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6" name="Google Shape;51066;p49"/>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7" name="Google Shape;51067;p49"/>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8" name="Google Shape;51068;p49"/>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9" name="Google Shape;51069;p49"/>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0" name="Google Shape;51070;p49"/>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1" name="Google Shape;51071;p49"/>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2" name="Google Shape;51072;p49"/>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3" name="Google Shape;51073;p49"/>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4" name="Google Shape;51074;p49"/>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5" name="Google Shape;51075;p49"/>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6" name="Google Shape;51076;p49"/>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7" name="Google Shape;51077;p49"/>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8" name="Google Shape;51078;p49"/>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9" name="Google Shape;51079;p49"/>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0" name="Google Shape;51080;p49"/>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1" name="Google Shape;51081;p49"/>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2" name="Google Shape;51082;p49"/>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3" name="Google Shape;51083;p49"/>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4" name="Google Shape;51084;p49"/>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5" name="Google Shape;51085;p49"/>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6" name="Google Shape;51086;p49"/>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7" name="Google Shape;51087;p49"/>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8" name="Google Shape;51088;p49"/>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9" name="Google Shape;51089;p49"/>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0" name="Google Shape;51090;p49"/>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1" name="Google Shape;51091;p49"/>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2" name="Google Shape;51092;p49"/>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3" name="Google Shape;51093;p49"/>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4" name="Google Shape;51094;p49"/>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5" name="Google Shape;51095;p49"/>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6" name="Google Shape;51096;p49"/>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7" name="Google Shape;51097;p49"/>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8" name="Google Shape;51098;p49"/>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9" name="Google Shape;51099;p49"/>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0" name="Google Shape;51100;p49"/>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1" name="Google Shape;51101;p49"/>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2" name="Google Shape;51102;p49"/>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3" name="Google Shape;51103;p49"/>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4" name="Google Shape;51104;p49"/>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5" name="Google Shape;51105;p49"/>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6" name="Google Shape;51106;p49"/>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7" name="Google Shape;51107;p49"/>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8" name="Google Shape;51108;p49"/>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9" name="Google Shape;51109;p49"/>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0" name="Google Shape;51110;p49"/>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1" name="Google Shape;51111;p49"/>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2" name="Google Shape;51112;p49"/>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3" name="Google Shape;51113;p49"/>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4" name="Google Shape;51114;p49"/>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5" name="Google Shape;51115;p49"/>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6" name="Google Shape;51116;p49"/>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7" name="Google Shape;51117;p49"/>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8" name="Google Shape;51118;p49"/>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9" name="Google Shape;51119;p49"/>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0" name="Google Shape;51120;p49"/>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1" name="Google Shape;51121;p49"/>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2" name="Google Shape;51122;p49"/>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3" name="Google Shape;51123;p49"/>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4" name="Google Shape;51124;p49"/>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5" name="Google Shape;51125;p49"/>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6" name="Google Shape;51126;p49"/>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7" name="Google Shape;51127;p49"/>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8" name="Google Shape;51128;p49"/>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9" name="Google Shape;51129;p49"/>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0" name="Google Shape;51130;p49"/>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1" name="Google Shape;51131;p49"/>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2" name="Google Shape;51132;p49"/>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3" name="Google Shape;51133;p49"/>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4" name="Google Shape;51134;p49"/>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5" name="Google Shape;51135;p49"/>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6" name="Google Shape;51136;p49"/>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7" name="Google Shape;51137;p49"/>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8" name="Google Shape;51138;p49"/>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9" name="Google Shape;51139;p49"/>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0" name="Google Shape;51140;p49"/>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1" name="Google Shape;51141;p49"/>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2" name="Google Shape;51142;p49"/>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3" name="Google Shape;51143;p49"/>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4" name="Google Shape;51144;p49"/>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5" name="Google Shape;51145;p49"/>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6" name="Google Shape;51146;p49"/>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7" name="Google Shape;51147;p49"/>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8" name="Google Shape;51148;p49"/>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9" name="Google Shape;51149;p49"/>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0" name="Google Shape;51150;p49"/>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1" name="Google Shape;51151;p49"/>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2" name="Google Shape;51152;p49"/>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3" name="Google Shape;51153;p49"/>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4" name="Google Shape;51154;p49"/>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5" name="Google Shape;51155;p49"/>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6" name="Google Shape;51156;p49"/>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7" name="Google Shape;51157;p49"/>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8" name="Google Shape;51158;p49"/>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9" name="Google Shape;51159;p49"/>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0" name="Google Shape;51160;p49"/>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1" name="Google Shape;51161;p49"/>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2" name="Google Shape;51162;p49"/>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3" name="Google Shape;51163;p49"/>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4" name="Google Shape;51164;p49"/>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5" name="Google Shape;51165;p49"/>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6" name="Google Shape;51166;p49"/>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7" name="Google Shape;51167;p49"/>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8" name="Google Shape;51168;p49"/>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9" name="Google Shape;51169;p49"/>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0" name="Google Shape;51170;p49"/>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1" name="Google Shape;51171;p49"/>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2" name="Google Shape;51172;p49"/>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3" name="Google Shape;51173;p49"/>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4" name="Google Shape;51174;p49"/>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5" name="Google Shape;51175;p49"/>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6" name="Google Shape;51176;p49"/>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7" name="Google Shape;51177;p49"/>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8" name="Google Shape;51178;p49"/>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9" name="Google Shape;51179;p49"/>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0" name="Google Shape;51180;p49"/>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1" name="Google Shape;51181;p49"/>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2" name="Google Shape;51182;p49"/>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3" name="Google Shape;51183;p49"/>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4" name="Google Shape;51184;p49"/>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5" name="Google Shape;51185;p49"/>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6" name="Google Shape;51186;p49"/>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7" name="Google Shape;51187;p49"/>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8" name="Google Shape;51188;p49"/>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9" name="Google Shape;51189;p49"/>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0" name="Google Shape;51190;p49"/>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1" name="Google Shape;51191;p49"/>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2" name="Google Shape;51192;p49"/>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3" name="Google Shape;51193;p49"/>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4" name="Google Shape;51194;p49"/>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5" name="Google Shape;51195;p49"/>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6" name="Google Shape;51196;p49"/>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7" name="Google Shape;51197;p49"/>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8" name="Google Shape;51198;p49"/>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9" name="Google Shape;51199;p49"/>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0" name="Google Shape;51200;p49"/>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1" name="Google Shape;51201;p49"/>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2" name="Google Shape;51202;p49"/>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3" name="Google Shape;51203;p49"/>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4" name="Google Shape;51204;p49"/>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5" name="Google Shape;51205;p49"/>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6" name="Google Shape;51206;p49"/>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7" name="Google Shape;51207;p49"/>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8" name="Google Shape;51208;p49"/>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9" name="Google Shape;51209;p49"/>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0" name="Google Shape;51210;p49"/>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1" name="Google Shape;51211;p49"/>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2" name="Google Shape;51212;p49"/>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3" name="Google Shape;51213;p49"/>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4" name="Google Shape;51214;p49"/>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5" name="Google Shape;51215;p49"/>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6" name="Google Shape;51216;p49"/>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7" name="Google Shape;51217;p49"/>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8" name="Google Shape;51218;p49"/>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9" name="Google Shape;51219;p49"/>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0" name="Google Shape;51220;p49"/>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1" name="Google Shape;51221;p49"/>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2" name="Google Shape;51222;p49"/>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3" name="Google Shape;51223;p49"/>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4" name="Google Shape;51224;p49"/>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5" name="Google Shape;51225;p49"/>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6" name="Google Shape;51226;p49"/>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7" name="Google Shape;51227;p49"/>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8" name="Google Shape;51228;p49"/>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9" name="Google Shape;51229;p49"/>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0" name="Google Shape;51230;p49"/>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1" name="Google Shape;51231;p49"/>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2" name="Google Shape;51232;p49"/>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3" name="Google Shape;51233;p49"/>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4" name="Google Shape;51234;p49"/>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5" name="Google Shape;51235;p49"/>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6" name="Google Shape;51236;p49"/>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7" name="Google Shape;51237;p49"/>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8" name="Google Shape;51238;p49"/>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9" name="Google Shape;51239;p49"/>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0" name="Google Shape;51240;p49"/>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1" name="Google Shape;51241;p49"/>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2" name="Google Shape;51242;p49"/>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3" name="Google Shape;51243;p49"/>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4" name="Google Shape;51244;p49"/>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5" name="Google Shape;51245;p49"/>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6" name="Google Shape;51246;p49"/>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7" name="Google Shape;51247;p49"/>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8" name="Google Shape;51248;p49"/>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9" name="Google Shape;51249;p49"/>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0" name="Google Shape;51250;p49"/>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1" name="Google Shape;51251;p49"/>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2" name="Google Shape;51252;p49"/>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3" name="Google Shape;51253;p49"/>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4" name="Google Shape;51254;p49"/>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5" name="Google Shape;51255;p49"/>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6" name="Google Shape;51256;p49"/>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7" name="Google Shape;51257;p49"/>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8" name="Google Shape;51258;p49"/>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9" name="Google Shape;51259;p49"/>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0" name="Google Shape;51260;p49"/>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1" name="Google Shape;51261;p49"/>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2" name="Google Shape;51262;p49"/>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3" name="Google Shape;51263;p49"/>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4" name="Google Shape;51264;p49"/>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5" name="Google Shape;51265;p49"/>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6" name="Google Shape;51266;p49"/>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7" name="Google Shape;51267;p49"/>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8" name="Google Shape;51268;p49"/>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9" name="Google Shape;51269;p49"/>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0" name="Google Shape;51270;p49"/>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1" name="Google Shape;51271;p49"/>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2" name="Google Shape;51272;p49"/>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3" name="Google Shape;51273;p49"/>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4" name="Google Shape;51274;p49"/>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5" name="Google Shape;51275;p49"/>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6" name="Google Shape;51276;p49"/>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7" name="Google Shape;51277;p49"/>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8" name="Google Shape;51278;p49"/>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9" name="Google Shape;51279;p49"/>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0" name="Google Shape;51280;p49"/>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1" name="Google Shape;51281;p49"/>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2" name="Google Shape;51282;p49"/>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3" name="Google Shape;51283;p49"/>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4" name="Google Shape;51284;p49"/>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5" name="Google Shape;51285;p49"/>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6" name="Google Shape;51286;p49"/>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7" name="Google Shape;51287;p49"/>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8" name="Google Shape;51288;p49"/>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9" name="Google Shape;51289;p49"/>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0" name="Google Shape;51290;p49"/>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1" name="Google Shape;51291;p49"/>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2" name="Google Shape;51292;p49"/>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3" name="Google Shape;51293;p49"/>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4" name="Google Shape;51294;p49"/>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5" name="Google Shape;51295;p49"/>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6" name="Google Shape;51296;p49"/>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7" name="Google Shape;51297;p49"/>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8" name="Google Shape;51298;p49"/>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9" name="Google Shape;51299;p49"/>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0" name="Google Shape;51300;p49"/>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1" name="Google Shape;51301;p49"/>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2" name="Google Shape;51302;p49"/>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3" name="Google Shape;51303;p49"/>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4" name="Google Shape;51304;p49"/>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5" name="Google Shape;51305;p49"/>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6" name="Google Shape;51306;p49"/>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7" name="Google Shape;51307;p49"/>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8" name="Google Shape;51308;p49"/>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9" name="Google Shape;51309;p49"/>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0" name="Google Shape;51310;p49"/>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1" name="Google Shape;51311;p49"/>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2" name="Google Shape;51312;p49"/>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3" name="Google Shape;51313;p49"/>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4" name="Google Shape;51314;p49"/>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5" name="Google Shape;51315;p49"/>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6" name="Google Shape;51316;p49"/>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7" name="Google Shape;51317;p49"/>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8" name="Google Shape;51318;p49"/>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9" name="Google Shape;51319;p49"/>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0" name="Google Shape;51320;p49"/>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1" name="Google Shape;51321;p49"/>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2" name="Google Shape;51322;p49"/>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3" name="Google Shape;51323;p49"/>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4" name="Google Shape;51324;p49"/>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5" name="Google Shape;51325;p49"/>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6" name="Google Shape;51326;p49"/>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7" name="Google Shape;51327;p49"/>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8" name="Google Shape;51328;p49"/>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9" name="Google Shape;51329;p49"/>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0" name="Google Shape;51330;p49"/>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1" name="Google Shape;51331;p49"/>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2" name="Google Shape;51332;p49"/>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3" name="Google Shape;51333;p49"/>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4" name="Google Shape;51334;p49"/>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5" name="Google Shape;51335;p49"/>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6" name="Google Shape;51336;p49"/>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7" name="Google Shape;51337;p49"/>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8" name="Google Shape;51338;p49"/>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9" name="Google Shape;51339;p49"/>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0" name="Google Shape;51340;p49"/>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1" name="Google Shape;51341;p49"/>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2" name="Google Shape;51342;p49"/>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3" name="Google Shape;51343;p49"/>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4" name="Google Shape;51344;p49"/>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5" name="Google Shape;51345;p49"/>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6" name="Google Shape;51346;p49"/>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7" name="Google Shape;51347;p49"/>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8" name="Google Shape;51348;p49"/>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9" name="Google Shape;51349;p49"/>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0" name="Google Shape;51350;p49"/>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1" name="Google Shape;51351;p49"/>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2" name="Google Shape;51352;p49"/>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3" name="Google Shape;51353;p49"/>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4" name="Google Shape;51354;p49"/>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5" name="Google Shape;51355;p49"/>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6" name="Google Shape;51356;p49"/>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7" name="Google Shape;51357;p49"/>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8" name="Google Shape;51358;p49"/>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9" name="Google Shape;51359;p49"/>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0" name="Google Shape;51360;p49"/>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1" name="Google Shape;51361;p49"/>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2" name="Google Shape;51362;p49"/>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3" name="Google Shape;51363;p49"/>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4" name="Google Shape;51364;p49"/>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5" name="Google Shape;51365;p49"/>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6" name="Google Shape;51366;p49"/>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7" name="Google Shape;51367;p49"/>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8" name="Google Shape;51368;p49"/>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9" name="Google Shape;51369;p49"/>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0" name="Google Shape;51370;p49"/>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1" name="Google Shape;51371;p49"/>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2" name="Google Shape;51372;p49"/>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3" name="Google Shape;51373;p49"/>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4" name="Google Shape;51374;p49"/>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5" name="Google Shape;51375;p49"/>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6" name="Google Shape;51376;p49"/>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7" name="Google Shape;51377;p49"/>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8" name="Google Shape;51378;p49"/>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9" name="Google Shape;51379;p49"/>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0" name="Google Shape;51380;p49"/>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1" name="Google Shape;51381;p49"/>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2" name="Google Shape;51382;p49"/>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3" name="Google Shape;51383;p49"/>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4" name="Google Shape;51384;p49"/>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5" name="Google Shape;51385;p49"/>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6" name="Google Shape;51386;p49"/>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7" name="Google Shape;51387;p49"/>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8" name="Google Shape;51388;p49"/>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9" name="Google Shape;51389;p49"/>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0" name="Google Shape;51390;p49"/>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1" name="Google Shape;51391;p49"/>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2" name="Google Shape;51392;p49"/>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3" name="Google Shape;51393;p49"/>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4" name="Google Shape;51394;p49"/>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5" name="Google Shape;51395;p49"/>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6" name="Google Shape;51396;p49"/>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7" name="Google Shape;51397;p49"/>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8" name="Google Shape;51398;p49"/>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9" name="Google Shape;51399;p49"/>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0" name="Google Shape;51400;p49"/>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1" name="Google Shape;51401;p49"/>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2" name="Google Shape;51402;p49"/>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3" name="Google Shape;51403;p49"/>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4" name="Google Shape;51404;p49"/>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5" name="Google Shape;51405;p49"/>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6" name="Google Shape;51406;p49"/>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7" name="Google Shape;51407;p49"/>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8" name="Google Shape;51408;p49"/>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9" name="Google Shape;51409;p49"/>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0" name="Google Shape;51410;p49"/>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1" name="Google Shape;51411;p49"/>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2" name="Google Shape;51412;p49"/>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3" name="Google Shape;51413;p49"/>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4" name="Google Shape;51414;p49"/>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5" name="Google Shape;51415;p49"/>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6" name="Google Shape;51416;p49"/>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7" name="Google Shape;51417;p49"/>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8" name="Google Shape;51418;p49"/>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9" name="Google Shape;51419;p49"/>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0" name="Google Shape;51420;p49"/>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1" name="Google Shape;51421;p49"/>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2" name="Google Shape;51422;p49"/>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3" name="Google Shape;51423;p49"/>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4" name="Google Shape;51424;p49"/>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5" name="Google Shape;51425;p49"/>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6" name="Google Shape;51426;p49"/>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7" name="Google Shape;51427;p49"/>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8" name="Google Shape;51428;p49"/>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9" name="Google Shape;51429;p49"/>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0" name="Google Shape;51430;p49"/>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1" name="Google Shape;51431;p49"/>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2" name="Google Shape;51432;p49"/>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3" name="Google Shape;51433;p49"/>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4" name="Google Shape;51434;p49"/>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5" name="Google Shape;51435;p49"/>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6" name="Google Shape;51436;p49"/>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7" name="Google Shape;51437;p49"/>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8" name="Google Shape;51438;p49"/>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9" name="Google Shape;51439;p49"/>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0" name="Google Shape;51440;p49"/>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1" name="Google Shape;51441;p49"/>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2" name="Google Shape;51442;p49"/>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3" name="Google Shape;51443;p49"/>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4" name="Google Shape;51444;p49"/>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5" name="Google Shape;51445;p49"/>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6" name="Google Shape;51446;p49"/>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7" name="Google Shape;51447;p49"/>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8" name="Google Shape;51448;p49"/>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9" name="Google Shape;51449;p49"/>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0" name="Google Shape;51450;p49"/>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1" name="Google Shape;51451;p49"/>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2" name="Google Shape;51452;p49"/>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3" name="Google Shape;51453;p49"/>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4" name="Google Shape;51454;p49"/>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5" name="Google Shape;51455;p49"/>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6" name="Google Shape;51456;p49"/>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7" name="Google Shape;51457;p49"/>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8" name="Google Shape;51458;p49"/>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9" name="Google Shape;51459;p49"/>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0" name="Google Shape;51460;p49"/>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1" name="Google Shape;51461;p49"/>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2" name="Google Shape;51462;p49"/>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3" name="Google Shape;51463;p49"/>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4" name="Google Shape;51464;p49"/>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5" name="Google Shape;51465;p49"/>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6" name="Google Shape;51466;p49"/>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7" name="Google Shape;51467;p49"/>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8" name="Google Shape;51468;p49"/>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9" name="Google Shape;51469;p49"/>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0" name="Google Shape;51470;p49"/>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1" name="Google Shape;51471;p49"/>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2" name="Google Shape;51472;p49"/>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3" name="Google Shape;51473;p49"/>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4" name="Google Shape;51474;p49"/>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5" name="Google Shape;51475;p49"/>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6" name="Google Shape;51476;p49"/>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7" name="Google Shape;51477;p49"/>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8" name="Google Shape;51478;p49"/>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9" name="Google Shape;51479;p49"/>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0" name="Google Shape;51480;p49"/>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1" name="Google Shape;51481;p49"/>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2" name="Google Shape;51482;p49"/>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3" name="Google Shape;51483;p49"/>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4" name="Google Shape;51484;p49"/>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5" name="Google Shape;51485;p49"/>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6" name="Google Shape;51486;p49"/>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7" name="Google Shape;51487;p49"/>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8" name="Google Shape;51488;p49"/>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9" name="Google Shape;51489;p49"/>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0" name="Google Shape;51490;p49"/>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1" name="Google Shape;51491;p49"/>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2" name="Google Shape;51492;p49"/>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3" name="Google Shape;51493;p49"/>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4" name="Google Shape;51494;p49"/>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5" name="Google Shape;51495;p49"/>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6" name="Google Shape;51496;p49"/>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7" name="Google Shape;51497;p49"/>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8" name="Google Shape;51498;p49"/>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9" name="Google Shape;51499;p49"/>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0" name="Google Shape;51500;p49"/>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1" name="Google Shape;51501;p49"/>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2" name="Google Shape;51502;p49"/>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3" name="Google Shape;51503;p49"/>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4" name="Google Shape;51504;p49"/>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5" name="Google Shape;51505;p49"/>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6" name="Google Shape;51506;p49"/>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7" name="Google Shape;51507;p49"/>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8" name="Google Shape;51508;p49"/>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9" name="Google Shape;51509;p49"/>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0" name="Google Shape;51510;p49"/>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1" name="Google Shape;51511;p49"/>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2" name="Google Shape;51512;p49"/>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3" name="Google Shape;51513;p49"/>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4" name="Google Shape;51514;p49"/>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5" name="Google Shape;51515;p49"/>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6" name="Google Shape;51516;p49"/>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7" name="Google Shape;51517;p49"/>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8" name="Google Shape;51518;p49"/>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9" name="Google Shape;51519;p49"/>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0" name="Google Shape;51520;p49"/>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1" name="Google Shape;51521;p49"/>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2" name="Google Shape;51522;p49"/>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3" name="Google Shape;51523;p49"/>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4" name="Google Shape;51524;p49"/>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5" name="Google Shape;51525;p49"/>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6" name="Google Shape;51526;p49"/>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7" name="Google Shape;51527;p49"/>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8" name="Google Shape;51528;p49"/>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9" name="Google Shape;51529;p49"/>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0" name="Google Shape;51530;p49"/>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1" name="Google Shape;51531;p49"/>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2" name="Google Shape;51532;p49"/>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3" name="Google Shape;51533;p49"/>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4" name="Google Shape;51534;p49"/>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5" name="Google Shape;51535;p49"/>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6" name="Google Shape;51536;p49"/>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7" name="Google Shape;51537;p49"/>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8" name="Google Shape;51538;p49"/>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9" name="Google Shape;51539;p49"/>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0" name="Google Shape;51540;p49"/>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1" name="Google Shape;51541;p49"/>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2" name="Google Shape;51542;p49"/>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3" name="Google Shape;51543;p49"/>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4" name="Google Shape;51544;p49"/>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5" name="Google Shape;51545;p49"/>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6" name="Google Shape;51546;p49"/>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7" name="Google Shape;51547;p49"/>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8" name="Google Shape;51548;p49"/>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9" name="Google Shape;51549;p49"/>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0" name="Google Shape;51550;p49"/>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1" name="Google Shape;51551;p49"/>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2" name="Google Shape;51552;p49"/>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3" name="Google Shape;51553;p49"/>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4" name="Google Shape;51554;p49"/>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5" name="Google Shape;51555;p49"/>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6" name="Google Shape;51556;p49"/>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7" name="Google Shape;51557;p49"/>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8" name="Google Shape;51558;p49"/>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9" name="Google Shape;51559;p49"/>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0" name="Google Shape;51560;p49"/>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1" name="Google Shape;51561;p49"/>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2" name="Google Shape;51562;p49"/>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3" name="Google Shape;51563;p49"/>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4" name="Google Shape;51564;p49"/>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5" name="Google Shape;51565;p49"/>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6" name="Google Shape;51566;p49"/>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7" name="Google Shape;51567;p49"/>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8" name="Google Shape;51568;p49"/>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9" name="Google Shape;51569;p49"/>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0" name="Google Shape;51570;p49"/>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1" name="Google Shape;51571;p49"/>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2" name="Google Shape;51572;p49"/>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3" name="Google Shape;51573;p49"/>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4" name="Google Shape;51574;p49"/>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5" name="Google Shape;51575;p49"/>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6" name="Google Shape;51576;p49"/>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7" name="Google Shape;51577;p49"/>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8" name="Google Shape;51578;p49"/>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9" name="Google Shape;51579;p49"/>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0" name="Google Shape;51580;p49"/>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1" name="Google Shape;51581;p49"/>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2" name="Google Shape;51582;p49"/>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3" name="Google Shape;51583;p49"/>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4" name="Google Shape;51584;p49"/>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5" name="Google Shape;51585;p49"/>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6" name="Google Shape;51586;p49"/>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7" name="Google Shape;51587;p49"/>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8" name="Google Shape;51588;p49"/>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9" name="Google Shape;51589;p49"/>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0" name="Google Shape;51590;p49"/>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1" name="Google Shape;51591;p49"/>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2" name="Google Shape;51592;p49"/>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3" name="Google Shape;51593;p49"/>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4" name="Google Shape;51594;p49"/>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5" name="Google Shape;51595;p49"/>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6" name="Google Shape;51596;p49"/>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7" name="Google Shape;51597;p49"/>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8" name="Google Shape;51598;p49"/>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9" name="Google Shape;51599;p49"/>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0" name="Google Shape;51600;p49"/>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1" name="Google Shape;51601;p49"/>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2" name="Google Shape;51602;p49"/>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3" name="Google Shape;51603;p49"/>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4" name="Google Shape;51604;p49"/>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5" name="Google Shape;51605;p49"/>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6" name="Google Shape;51606;p49"/>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7" name="Google Shape;51607;p49"/>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8" name="Google Shape;51608;p49"/>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9" name="Google Shape;51609;p49"/>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0" name="Google Shape;51610;p49"/>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1" name="Google Shape;51611;p49"/>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2" name="Google Shape;51612;p49"/>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3" name="Google Shape;51613;p49"/>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4" name="Google Shape;51614;p49"/>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5" name="Google Shape;51615;p49"/>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6" name="Google Shape;51616;p49"/>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7" name="Google Shape;51617;p49"/>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8" name="Google Shape;51618;p49"/>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9" name="Google Shape;51619;p49"/>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0" name="Google Shape;51620;p49"/>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1" name="Google Shape;51621;p49"/>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2" name="Google Shape;51622;p49"/>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3" name="Google Shape;51623;p49"/>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4" name="Google Shape;51624;p49"/>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5" name="Google Shape;51625;p49"/>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6" name="Google Shape;51626;p49"/>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7" name="Google Shape;51627;p49"/>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8" name="Google Shape;51628;p49"/>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9" name="Google Shape;51629;p49"/>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0" name="Google Shape;51630;p49"/>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1" name="Google Shape;51631;p49"/>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2" name="Google Shape;51632;p49"/>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3" name="Google Shape;51633;p49"/>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4" name="Google Shape;51634;p49"/>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5" name="Google Shape;51635;p49"/>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6" name="Google Shape;51636;p49"/>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7" name="Google Shape;51637;p49"/>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8" name="Google Shape;51638;p49"/>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9" name="Google Shape;51639;p49"/>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0" name="Google Shape;51640;p49"/>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1" name="Google Shape;51641;p49"/>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2" name="Google Shape;51642;p49"/>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3" name="Google Shape;51643;p49"/>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4" name="Google Shape;51644;p49"/>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5" name="Google Shape;51645;p49"/>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6" name="Google Shape;51646;p49"/>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7" name="Google Shape;51647;p49"/>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8" name="Google Shape;51648;p49"/>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9" name="Google Shape;51649;p49"/>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0" name="Google Shape;51650;p49"/>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1" name="Google Shape;51651;p49"/>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2" name="Google Shape;51652;p49"/>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3" name="Google Shape;51653;p49"/>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4" name="Google Shape;51654;p49"/>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5" name="Google Shape;51655;p49"/>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6" name="Google Shape;51656;p49"/>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7" name="Google Shape;51657;p49"/>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8" name="Google Shape;51658;p49"/>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9" name="Google Shape;51659;p49"/>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0" name="Google Shape;51660;p49"/>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1" name="Google Shape;51661;p49"/>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2" name="Google Shape;51662;p49"/>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3" name="Google Shape;51663;p49"/>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4" name="Google Shape;51664;p49"/>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5" name="Google Shape;51665;p49"/>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6" name="Google Shape;51666;p49"/>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7" name="Google Shape;51667;p49"/>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8" name="Google Shape;51668;p49"/>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9" name="Google Shape;51669;p49"/>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0" name="Google Shape;51670;p49"/>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1" name="Google Shape;51671;p49"/>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2" name="Google Shape;51672;p49"/>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3" name="Google Shape;51673;p49"/>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4" name="Google Shape;51674;p49"/>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5" name="Google Shape;51675;p49"/>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6" name="Google Shape;51676;p49"/>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7" name="Google Shape;51677;p49"/>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8" name="Google Shape;51678;p49"/>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9" name="Google Shape;51679;p49"/>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0" name="Google Shape;51680;p49"/>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1" name="Google Shape;51681;p49"/>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2" name="Google Shape;51682;p49"/>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3" name="Google Shape;51683;p49"/>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4" name="Google Shape;51684;p49"/>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5" name="Google Shape;51685;p49"/>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6" name="Google Shape;51686;p49"/>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7" name="Google Shape;51687;p49"/>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8" name="Google Shape;51688;p49"/>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9" name="Google Shape;51689;p49"/>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0" name="Google Shape;51690;p49"/>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1" name="Google Shape;51691;p49"/>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2" name="Google Shape;51692;p49"/>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3" name="Google Shape;51693;p49"/>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4" name="Google Shape;51694;p49"/>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5" name="Google Shape;51695;p49"/>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696" name="Google Shape;51696;p49"/>
          <p:cNvSpPr/>
          <p:nvPr/>
        </p:nvSpPr>
        <p:spPr>
          <a:xfrm>
            <a:off x="295775" y="297300"/>
            <a:ext cx="8556600" cy="4552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7" name="Google Shape;51697;p49"/>
          <p:cNvSpPr/>
          <p:nvPr/>
        </p:nvSpPr>
        <p:spPr>
          <a:xfrm>
            <a:off x="264374" y="1144897"/>
            <a:ext cx="1790682" cy="572718"/>
          </a:xfrm>
          <a:custGeom>
            <a:avLst/>
            <a:gdLst/>
            <a:ahLst/>
            <a:cxnLst/>
            <a:rect l="l" t="t" r="r" b="b"/>
            <a:pathLst>
              <a:path w="73873" h="23627" extrusionOk="0">
                <a:moveTo>
                  <a:pt x="30622" y="1"/>
                </a:moveTo>
                <a:cubicBezTo>
                  <a:pt x="25332" y="1"/>
                  <a:pt x="21000" y="2227"/>
                  <a:pt x="20452" y="5791"/>
                </a:cubicBezTo>
                <a:cubicBezTo>
                  <a:pt x="19624" y="11204"/>
                  <a:pt x="24737" y="13535"/>
                  <a:pt x="24737" y="13535"/>
                </a:cubicBezTo>
                <a:cubicBezTo>
                  <a:pt x="24737" y="13535"/>
                  <a:pt x="21993" y="13122"/>
                  <a:pt x="21053" y="11806"/>
                </a:cubicBezTo>
                <a:cubicBezTo>
                  <a:pt x="20151" y="10490"/>
                  <a:pt x="19850" y="9362"/>
                  <a:pt x="19850" y="9362"/>
                </a:cubicBezTo>
                <a:cubicBezTo>
                  <a:pt x="19850" y="9362"/>
                  <a:pt x="16880" y="11204"/>
                  <a:pt x="17519" y="13422"/>
                </a:cubicBezTo>
                <a:cubicBezTo>
                  <a:pt x="18121" y="15678"/>
                  <a:pt x="20677" y="15979"/>
                  <a:pt x="20677" y="15979"/>
                </a:cubicBezTo>
                <a:cubicBezTo>
                  <a:pt x="20677" y="15979"/>
                  <a:pt x="18121" y="15979"/>
                  <a:pt x="17294" y="15377"/>
                </a:cubicBezTo>
                <a:lnTo>
                  <a:pt x="17294" y="15377"/>
                </a:lnTo>
                <a:cubicBezTo>
                  <a:pt x="17294" y="15377"/>
                  <a:pt x="18308" y="18009"/>
                  <a:pt x="13647" y="18610"/>
                </a:cubicBezTo>
                <a:cubicBezTo>
                  <a:pt x="13104" y="18684"/>
                  <a:pt x="12503" y="18717"/>
                  <a:pt x="11867" y="18717"/>
                </a:cubicBezTo>
                <a:cubicBezTo>
                  <a:pt x="6998" y="18717"/>
                  <a:pt x="1" y="16806"/>
                  <a:pt x="0" y="16806"/>
                </a:cubicBezTo>
                <a:lnTo>
                  <a:pt x="0" y="16806"/>
                </a:lnTo>
                <a:cubicBezTo>
                  <a:pt x="1" y="16806"/>
                  <a:pt x="7900" y="21379"/>
                  <a:pt x="13654" y="21379"/>
                </a:cubicBezTo>
                <a:cubicBezTo>
                  <a:pt x="13894" y="21379"/>
                  <a:pt x="14130" y="21371"/>
                  <a:pt x="14361" y="21355"/>
                </a:cubicBezTo>
                <a:cubicBezTo>
                  <a:pt x="20151" y="20979"/>
                  <a:pt x="24324" y="18610"/>
                  <a:pt x="27482" y="18310"/>
                </a:cubicBezTo>
                <a:cubicBezTo>
                  <a:pt x="30639" y="18009"/>
                  <a:pt x="31955" y="18009"/>
                  <a:pt x="31955" y="18009"/>
                </a:cubicBezTo>
                <a:lnTo>
                  <a:pt x="31955" y="18009"/>
                </a:lnTo>
                <a:cubicBezTo>
                  <a:pt x="31955" y="18009"/>
                  <a:pt x="27482" y="19362"/>
                  <a:pt x="26655" y="19663"/>
                </a:cubicBezTo>
                <a:cubicBezTo>
                  <a:pt x="25894" y="19917"/>
                  <a:pt x="28694" y="23627"/>
                  <a:pt x="32633" y="23627"/>
                </a:cubicBezTo>
                <a:cubicBezTo>
                  <a:pt x="32781" y="23627"/>
                  <a:pt x="32932" y="23621"/>
                  <a:pt x="33083" y="23610"/>
                </a:cubicBezTo>
                <a:cubicBezTo>
                  <a:pt x="37256" y="23310"/>
                  <a:pt x="38760" y="19776"/>
                  <a:pt x="42031" y="19099"/>
                </a:cubicBezTo>
                <a:cubicBezTo>
                  <a:pt x="44109" y="18664"/>
                  <a:pt x="45985" y="18586"/>
                  <a:pt x="47061" y="18586"/>
                </a:cubicBezTo>
                <a:cubicBezTo>
                  <a:pt x="47658" y="18586"/>
                  <a:pt x="48008" y="18610"/>
                  <a:pt x="48008" y="18610"/>
                </a:cubicBezTo>
                <a:cubicBezTo>
                  <a:pt x="48008" y="18610"/>
                  <a:pt x="42519" y="18723"/>
                  <a:pt x="41918" y="20189"/>
                </a:cubicBezTo>
                <a:cubicBezTo>
                  <a:pt x="41394" y="21466"/>
                  <a:pt x="42096" y="22030"/>
                  <a:pt x="44572" y="22030"/>
                </a:cubicBezTo>
                <a:cubicBezTo>
                  <a:pt x="44939" y="22030"/>
                  <a:pt x="45344" y="22018"/>
                  <a:pt x="45790" y="21994"/>
                </a:cubicBezTo>
                <a:cubicBezTo>
                  <a:pt x="49249" y="21768"/>
                  <a:pt x="53421" y="20791"/>
                  <a:pt x="55452" y="20189"/>
                </a:cubicBezTo>
                <a:cubicBezTo>
                  <a:pt x="55620" y="20143"/>
                  <a:pt x="55803" y="20121"/>
                  <a:pt x="56003" y="20121"/>
                </a:cubicBezTo>
                <a:cubicBezTo>
                  <a:pt x="57964" y="20121"/>
                  <a:pt x="61402" y="22175"/>
                  <a:pt x="65625" y="22175"/>
                </a:cubicBezTo>
                <a:cubicBezTo>
                  <a:pt x="66157" y="22175"/>
                  <a:pt x="66701" y="22142"/>
                  <a:pt x="67256" y="22069"/>
                </a:cubicBezTo>
                <a:cubicBezTo>
                  <a:pt x="72632" y="21355"/>
                  <a:pt x="73872" y="19663"/>
                  <a:pt x="73873" y="19663"/>
                </a:cubicBezTo>
                <a:lnTo>
                  <a:pt x="73873" y="19663"/>
                </a:lnTo>
                <a:cubicBezTo>
                  <a:pt x="73872" y="19663"/>
                  <a:pt x="72088" y="20793"/>
                  <a:pt x="69010" y="20793"/>
                </a:cubicBezTo>
                <a:cubicBezTo>
                  <a:pt x="67849" y="20793"/>
                  <a:pt x="66504" y="20632"/>
                  <a:pt x="65000" y="20189"/>
                </a:cubicBezTo>
                <a:cubicBezTo>
                  <a:pt x="59557" y="18623"/>
                  <a:pt x="53817" y="11917"/>
                  <a:pt x="48149" y="11917"/>
                </a:cubicBezTo>
                <a:cubicBezTo>
                  <a:pt x="48102" y="11917"/>
                  <a:pt x="48055" y="11918"/>
                  <a:pt x="48008" y="11919"/>
                </a:cubicBezTo>
                <a:cubicBezTo>
                  <a:pt x="42331" y="11994"/>
                  <a:pt x="38760" y="13422"/>
                  <a:pt x="38760" y="13422"/>
                </a:cubicBezTo>
                <a:cubicBezTo>
                  <a:pt x="38760" y="13422"/>
                  <a:pt x="42444" y="10076"/>
                  <a:pt x="46091" y="10076"/>
                </a:cubicBezTo>
                <a:cubicBezTo>
                  <a:pt x="46091" y="10076"/>
                  <a:pt x="47406" y="5603"/>
                  <a:pt x="39061" y="1843"/>
                </a:cubicBezTo>
                <a:cubicBezTo>
                  <a:pt x="36248" y="576"/>
                  <a:pt x="33311" y="1"/>
                  <a:pt x="30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8" name="Google Shape;51698;p49"/>
          <p:cNvSpPr/>
          <p:nvPr/>
        </p:nvSpPr>
        <p:spPr>
          <a:xfrm flipH="1">
            <a:off x="6866000" y="4095888"/>
            <a:ext cx="2141950" cy="849275"/>
          </a:xfrm>
          <a:custGeom>
            <a:avLst/>
            <a:gdLst/>
            <a:ahLst/>
            <a:cxnLst/>
            <a:rect l="l" t="t" r="r" b="b"/>
            <a:pathLst>
              <a:path w="85678" h="33971" extrusionOk="0">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99" name="Google Shape;51699;p49"/>
          <p:cNvGrpSpPr/>
          <p:nvPr/>
        </p:nvGrpSpPr>
        <p:grpSpPr>
          <a:xfrm>
            <a:off x="604482" y="3502311"/>
            <a:ext cx="443090" cy="415211"/>
            <a:chOff x="2987700" y="3560325"/>
            <a:chExt cx="386708" cy="362377"/>
          </a:xfrm>
        </p:grpSpPr>
        <p:sp>
          <p:nvSpPr>
            <p:cNvPr id="51700" name="Google Shape;51700;p49"/>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1" name="Google Shape;51701;p49"/>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2" name="Google Shape;51702;p49"/>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3" name="Google Shape;51703;p49"/>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4" name="Google Shape;51704;p49"/>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5" name="Google Shape;51705;p49"/>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6" name="Google Shape;51706;p49"/>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7" name="Google Shape;51707;p49"/>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8" name="Google Shape;51708;p49"/>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9" name="Google Shape;51709;p49"/>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0" name="Google Shape;51710;p49"/>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1" name="Google Shape;51711;p49"/>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2" name="Google Shape;51712;p49"/>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3" name="Google Shape;51713;p49"/>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4" name="Google Shape;51714;p49"/>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5" name="Google Shape;51715;p49"/>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6" name="Google Shape;51716;p49"/>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7" name="Google Shape;51717;p49"/>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8" name="Google Shape;51718;p49"/>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9" name="Google Shape;51719;p49"/>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0" name="Google Shape;51720;p49"/>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1" name="Google Shape;51721;p49"/>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2" name="Google Shape;51722;p49"/>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23" name="Google Shape;51723;p49"/>
          <p:cNvGrpSpPr/>
          <p:nvPr/>
        </p:nvGrpSpPr>
        <p:grpSpPr>
          <a:xfrm>
            <a:off x="1047587" y="4172111"/>
            <a:ext cx="295252" cy="276675"/>
            <a:chOff x="2987700" y="3560325"/>
            <a:chExt cx="386708" cy="362377"/>
          </a:xfrm>
        </p:grpSpPr>
        <p:sp>
          <p:nvSpPr>
            <p:cNvPr id="51724" name="Google Shape;51724;p49"/>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5" name="Google Shape;51725;p49"/>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6" name="Google Shape;51726;p49"/>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7" name="Google Shape;51727;p49"/>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8" name="Google Shape;51728;p49"/>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9" name="Google Shape;51729;p49"/>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0" name="Google Shape;51730;p49"/>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1" name="Google Shape;51731;p49"/>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2" name="Google Shape;51732;p49"/>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3" name="Google Shape;51733;p49"/>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4" name="Google Shape;51734;p49"/>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5" name="Google Shape;51735;p49"/>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6" name="Google Shape;51736;p49"/>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7" name="Google Shape;51737;p49"/>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8" name="Google Shape;51738;p49"/>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9" name="Google Shape;51739;p49"/>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0" name="Google Shape;51740;p49"/>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1" name="Google Shape;51741;p49"/>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2" name="Google Shape;51742;p49"/>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3" name="Google Shape;51743;p49"/>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4" name="Google Shape;51744;p49"/>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5" name="Google Shape;51745;p49"/>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6" name="Google Shape;51746;p49"/>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47" name="Google Shape;51747;p49"/>
          <p:cNvGrpSpPr/>
          <p:nvPr/>
        </p:nvGrpSpPr>
        <p:grpSpPr>
          <a:xfrm>
            <a:off x="8449837" y="3282811"/>
            <a:ext cx="295252" cy="276675"/>
            <a:chOff x="2987700" y="3560325"/>
            <a:chExt cx="386708" cy="362377"/>
          </a:xfrm>
        </p:grpSpPr>
        <p:sp>
          <p:nvSpPr>
            <p:cNvPr id="51748" name="Google Shape;51748;p49"/>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9" name="Google Shape;51749;p49"/>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0" name="Google Shape;51750;p49"/>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1" name="Google Shape;51751;p49"/>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2" name="Google Shape;51752;p49"/>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3" name="Google Shape;51753;p49"/>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4" name="Google Shape;51754;p49"/>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5" name="Google Shape;51755;p49"/>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6" name="Google Shape;51756;p49"/>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7" name="Google Shape;51757;p49"/>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8" name="Google Shape;51758;p49"/>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9" name="Google Shape;51759;p49"/>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0" name="Google Shape;51760;p49"/>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1" name="Google Shape;51761;p49"/>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2" name="Google Shape;51762;p49"/>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3" name="Google Shape;51763;p49"/>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4" name="Google Shape;51764;p49"/>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5" name="Google Shape;51765;p49"/>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6" name="Google Shape;51766;p49"/>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7" name="Google Shape;51767;p49"/>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8" name="Google Shape;51768;p49"/>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9" name="Google Shape;51769;p49"/>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0" name="Google Shape;51770;p49"/>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2">
  <p:cSld name="CUSTOM_10_1_1_1_1_1">
    <p:spTree>
      <p:nvGrpSpPr>
        <p:cNvPr id="1" name="Shape 51771"/>
        <p:cNvGrpSpPr/>
        <p:nvPr/>
      </p:nvGrpSpPr>
      <p:grpSpPr>
        <a:xfrm>
          <a:off x="0" y="0"/>
          <a:ext cx="0" cy="0"/>
          <a:chOff x="0" y="0"/>
          <a:chExt cx="0" cy="0"/>
        </a:xfrm>
      </p:grpSpPr>
      <p:grpSp>
        <p:nvGrpSpPr>
          <p:cNvPr id="51772" name="Google Shape;51772;p50"/>
          <p:cNvGrpSpPr/>
          <p:nvPr/>
        </p:nvGrpSpPr>
        <p:grpSpPr>
          <a:xfrm>
            <a:off x="63" y="-19"/>
            <a:ext cx="9144038" cy="5143491"/>
            <a:chOff x="3450750" y="2336425"/>
            <a:chExt cx="2076350" cy="1165875"/>
          </a:xfrm>
        </p:grpSpPr>
        <p:sp>
          <p:nvSpPr>
            <p:cNvPr id="51773" name="Google Shape;51773;p50"/>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4" name="Google Shape;51774;p50"/>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5" name="Google Shape;51775;p50"/>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6" name="Google Shape;51776;p50"/>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7" name="Google Shape;51777;p50"/>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8" name="Google Shape;51778;p50"/>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9" name="Google Shape;51779;p50"/>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0" name="Google Shape;51780;p50"/>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1" name="Google Shape;51781;p50"/>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2" name="Google Shape;51782;p50"/>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3" name="Google Shape;51783;p50"/>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4" name="Google Shape;51784;p50"/>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5" name="Google Shape;51785;p50"/>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6" name="Google Shape;51786;p50"/>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7" name="Google Shape;51787;p50"/>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8" name="Google Shape;51788;p50"/>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9" name="Google Shape;51789;p50"/>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0" name="Google Shape;51790;p50"/>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1" name="Google Shape;51791;p50"/>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2" name="Google Shape;51792;p50"/>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3" name="Google Shape;51793;p50"/>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4" name="Google Shape;51794;p50"/>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5" name="Google Shape;51795;p50"/>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6" name="Google Shape;51796;p50"/>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7" name="Google Shape;51797;p50"/>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8" name="Google Shape;51798;p50"/>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9" name="Google Shape;51799;p50"/>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0" name="Google Shape;51800;p50"/>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1" name="Google Shape;51801;p50"/>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2" name="Google Shape;51802;p50"/>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3" name="Google Shape;51803;p50"/>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4" name="Google Shape;51804;p50"/>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5" name="Google Shape;51805;p50"/>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6" name="Google Shape;51806;p50"/>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7" name="Google Shape;51807;p50"/>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8" name="Google Shape;51808;p50"/>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9" name="Google Shape;51809;p50"/>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0" name="Google Shape;51810;p50"/>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1" name="Google Shape;51811;p50"/>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2" name="Google Shape;51812;p50"/>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3" name="Google Shape;51813;p50"/>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4" name="Google Shape;51814;p50"/>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5" name="Google Shape;51815;p50"/>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6" name="Google Shape;51816;p50"/>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7" name="Google Shape;51817;p50"/>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8" name="Google Shape;51818;p50"/>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9" name="Google Shape;51819;p50"/>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0" name="Google Shape;51820;p50"/>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1" name="Google Shape;51821;p50"/>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2" name="Google Shape;51822;p50"/>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3" name="Google Shape;51823;p50"/>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4" name="Google Shape;51824;p50"/>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5" name="Google Shape;51825;p50"/>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6" name="Google Shape;51826;p50"/>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7" name="Google Shape;51827;p50"/>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8" name="Google Shape;51828;p50"/>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9" name="Google Shape;51829;p50"/>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0" name="Google Shape;51830;p50"/>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1" name="Google Shape;51831;p50"/>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2" name="Google Shape;51832;p50"/>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3" name="Google Shape;51833;p50"/>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4" name="Google Shape;51834;p50"/>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5" name="Google Shape;51835;p50"/>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6" name="Google Shape;51836;p50"/>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7" name="Google Shape;51837;p50"/>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8" name="Google Shape;51838;p50"/>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9" name="Google Shape;51839;p50"/>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0" name="Google Shape;51840;p50"/>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1" name="Google Shape;51841;p50"/>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2" name="Google Shape;51842;p50"/>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3" name="Google Shape;51843;p50"/>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4" name="Google Shape;51844;p50"/>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5" name="Google Shape;51845;p50"/>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6" name="Google Shape;51846;p50"/>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7" name="Google Shape;51847;p50"/>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8" name="Google Shape;51848;p50"/>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9" name="Google Shape;51849;p50"/>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0" name="Google Shape;51850;p50"/>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1" name="Google Shape;51851;p50"/>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2" name="Google Shape;51852;p50"/>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3" name="Google Shape;51853;p50"/>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4" name="Google Shape;51854;p50"/>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5" name="Google Shape;51855;p50"/>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6" name="Google Shape;51856;p50"/>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7" name="Google Shape;51857;p50"/>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8" name="Google Shape;51858;p50"/>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9" name="Google Shape;51859;p50"/>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0" name="Google Shape;51860;p50"/>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1" name="Google Shape;51861;p50"/>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2" name="Google Shape;51862;p50"/>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3" name="Google Shape;51863;p50"/>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4" name="Google Shape;51864;p50"/>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5" name="Google Shape;51865;p50"/>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6" name="Google Shape;51866;p50"/>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7" name="Google Shape;51867;p50"/>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8" name="Google Shape;51868;p50"/>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9" name="Google Shape;51869;p50"/>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0" name="Google Shape;51870;p50"/>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1" name="Google Shape;51871;p50"/>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2" name="Google Shape;51872;p50"/>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3" name="Google Shape;51873;p50"/>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4" name="Google Shape;51874;p50"/>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5" name="Google Shape;51875;p50"/>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6" name="Google Shape;51876;p50"/>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7" name="Google Shape;51877;p50"/>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8" name="Google Shape;51878;p50"/>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9" name="Google Shape;51879;p50"/>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0" name="Google Shape;51880;p50"/>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1" name="Google Shape;51881;p50"/>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2" name="Google Shape;51882;p50"/>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3" name="Google Shape;51883;p50"/>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4" name="Google Shape;51884;p50"/>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5" name="Google Shape;51885;p50"/>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6" name="Google Shape;51886;p50"/>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7" name="Google Shape;51887;p50"/>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8" name="Google Shape;51888;p50"/>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9" name="Google Shape;51889;p50"/>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0" name="Google Shape;51890;p50"/>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1" name="Google Shape;51891;p50"/>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2" name="Google Shape;51892;p50"/>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3" name="Google Shape;51893;p50"/>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4" name="Google Shape;51894;p50"/>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5" name="Google Shape;51895;p50"/>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6" name="Google Shape;51896;p50"/>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7" name="Google Shape;51897;p50"/>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8" name="Google Shape;51898;p50"/>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9" name="Google Shape;51899;p50"/>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0" name="Google Shape;51900;p50"/>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1" name="Google Shape;51901;p50"/>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2" name="Google Shape;51902;p50"/>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3" name="Google Shape;51903;p50"/>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4" name="Google Shape;51904;p50"/>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5" name="Google Shape;51905;p50"/>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6" name="Google Shape;51906;p50"/>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7" name="Google Shape;51907;p50"/>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8" name="Google Shape;51908;p50"/>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9" name="Google Shape;51909;p50"/>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0" name="Google Shape;51910;p50"/>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1" name="Google Shape;51911;p50"/>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2" name="Google Shape;51912;p50"/>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3" name="Google Shape;51913;p50"/>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4" name="Google Shape;51914;p50"/>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5" name="Google Shape;51915;p50"/>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6" name="Google Shape;51916;p50"/>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7" name="Google Shape;51917;p50"/>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8" name="Google Shape;51918;p50"/>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9" name="Google Shape;51919;p50"/>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0" name="Google Shape;51920;p50"/>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1" name="Google Shape;51921;p50"/>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2" name="Google Shape;51922;p50"/>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3" name="Google Shape;51923;p50"/>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4" name="Google Shape;51924;p50"/>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5" name="Google Shape;51925;p50"/>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6" name="Google Shape;51926;p50"/>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7" name="Google Shape;51927;p50"/>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8" name="Google Shape;51928;p50"/>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9" name="Google Shape;51929;p50"/>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0" name="Google Shape;51930;p50"/>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1" name="Google Shape;51931;p50"/>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2" name="Google Shape;51932;p50"/>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3" name="Google Shape;51933;p50"/>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4" name="Google Shape;51934;p50"/>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5" name="Google Shape;51935;p50"/>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6" name="Google Shape;51936;p50"/>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7" name="Google Shape;51937;p50"/>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8" name="Google Shape;51938;p50"/>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9" name="Google Shape;51939;p50"/>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0" name="Google Shape;51940;p50"/>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1" name="Google Shape;51941;p50"/>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2" name="Google Shape;51942;p50"/>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3" name="Google Shape;51943;p50"/>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4" name="Google Shape;51944;p50"/>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5" name="Google Shape;51945;p50"/>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6" name="Google Shape;51946;p50"/>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7" name="Google Shape;51947;p50"/>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8" name="Google Shape;51948;p50"/>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9" name="Google Shape;51949;p50"/>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0" name="Google Shape;51950;p50"/>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1" name="Google Shape;51951;p50"/>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2" name="Google Shape;51952;p50"/>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3" name="Google Shape;51953;p50"/>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4" name="Google Shape;51954;p50"/>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5" name="Google Shape;51955;p50"/>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6" name="Google Shape;51956;p50"/>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7" name="Google Shape;51957;p50"/>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8" name="Google Shape;51958;p50"/>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9" name="Google Shape;51959;p50"/>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0" name="Google Shape;51960;p50"/>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1" name="Google Shape;51961;p50"/>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2" name="Google Shape;51962;p50"/>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3" name="Google Shape;51963;p50"/>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4" name="Google Shape;51964;p50"/>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5" name="Google Shape;51965;p50"/>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6" name="Google Shape;51966;p50"/>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7" name="Google Shape;51967;p50"/>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8" name="Google Shape;51968;p50"/>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9" name="Google Shape;51969;p50"/>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0" name="Google Shape;51970;p50"/>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1" name="Google Shape;51971;p50"/>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2" name="Google Shape;51972;p50"/>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3" name="Google Shape;51973;p50"/>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4" name="Google Shape;51974;p50"/>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5" name="Google Shape;51975;p50"/>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6" name="Google Shape;51976;p50"/>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7" name="Google Shape;51977;p50"/>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8" name="Google Shape;51978;p50"/>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9" name="Google Shape;51979;p50"/>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0" name="Google Shape;51980;p50"/>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1" name="Google Shape;51981;p50"/>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2" name="Google Shape;51982;p50"/>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3" name="Google Shape;51983;p50"/>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4" name="Google Shape;51984;p50"/>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5" name="Google Shape;51985;p50"/>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6" name="Google Shape;51986;p50"/>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7" name="Google Shape;51987;p50"/>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8" name="Google Shape;51988;p50"/>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9" name="Google Shape;51989;p50"/>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0" name="Google Shape;51990;p50"/>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1" name="Google Shape;51991;p50"/>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2" name="Google Shape;51992;p50"/>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3" name="Google Shape;51993;p50"/>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4" name="Google Shape;51994;p50"/>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5" name="Google Shape;51995;p50"/>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6" name="Google Shape;51996;p50"/>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7" name="Google Shape;51997;p50"/>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8" name="Google Shape;51998;p50"/>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9" name="Google Shape;51999;p50"/>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0" name="Google Shape;52000;p50"/>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1" name="Google Shape;52001;p50"/>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2" name="Google Shape;52002;p50"/>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3" name="Google Shape;52003;p50"/>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4" name="Google Shape;52004;p50"/>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5" name="Google Shape;52005;p50"/>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6" name="Google Shape;52006;p50"/>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7" name="Google Shape;52007;p50"/>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8" name="Google Shape;52008;p50"/>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9" name="Google Shape;52009;p50"/>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0" name="Google Shape;52010;p50"/>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1" name="Google Shape;52011;p50"/>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2" name="Google Shape;52012;p50"/>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3" name="Google Shape;52013;p50"/>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4" name="Google Shape;52014;p50"/>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5" name="Google Shape;52015;p50"/>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6" name="Google Shape;52016;p50"/>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7" name="Google Shape;52017;p50"/>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8" name="Google Shape;52018;p50"/>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9" name="Google Shape;52019;p50"/>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0" name="Google Shape;52020;p50"/>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1" name="Google Shape;52021;p50"/>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2" name="Google Shape;52022;p50"/>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3" name="Google Shape;52023;p50"/>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4" name="Google Shape;52024;p50"/>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5" name="Google Shape;52025;p50"/>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6" name="Google Shape;52026;p50"/>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7" name="Google Shape;52027;p50"/>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8" name="Google Shape;52028;p50"/>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9" name="Google Shape;52029;p50"/>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0" name="Google Shape;52030;p50"/>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1" name="Google Shape;52031;p50"/>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2" name="Google Shape;52032;p50"/>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3" name="Google Shape;52033;p50"/>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4" name="Google Shape;52034;p50"/>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5" name="Google Shape;52035;p50"/>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6" name="Google Shape;52036;p50"/>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7" name="Google Shape;52037;p50"/>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8" name="Google Shape;52038;p50"/>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9" name="Google Shape;52039;p50"/>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0" name="Google Shape;52040;p50"/>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1" name="Google Shape;52041;p50"/>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2" name="Google Shape;52042;p50"/>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3" name="Google Shape;52043;p50"/>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4" name="Google Shape;52044;p50"/>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5" name="Google Shape;52045;p50"/>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6" name="Google Shape;52046;p50"/>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7" name="Google Shape;52047;p50"/>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8" name="Google Shape;52048;p50"/>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9" name="Google Shape;52049;p50"/>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0" name="Google Shape;52050;p50"/>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1" name="Google Shape;52051;p50"/>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2" name="Google Shape;52052;p50"/>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3" name="Google Shape;52053;p50"/>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4" name="Google Shape;52054;p50"/>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5" name="Google Shape;52055;p50"/>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6" name="Google Shape;52056;p50"/>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7" name="Google Shape;52057;p50"/>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8" name="Google Shape;52058;p50"/>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9" name="Google Shape;52059;p50"/>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0" name="Google Shape;52060;p50"/>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1" name="Google Shape;52061;p50"/>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2" name="Google Shape;52062;p50"/>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3" name="Google Shape;52063;p50"/>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4" name="Google Shape;52064;p50"/>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5" name="Google Shape;52065;p50"/>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6" name="Google Shape;52066;p50"/>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7" name="Google Shape;52067;p50"/>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8" name="Google Shape;52068;p50"/>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9" name="Google Shape;52069;p50"/>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0" name="Google Shape;52070;p50"/>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1" name="Google Shape;52071;p50"/>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2" name="Google Shape;52072;p50"/>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3" name="Google Shape;52073;p50"/>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4" name="Google Shape;52074;p50"/>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5" name="Google Shape;52075;p50"/>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6" name="Google Shape;52076;p50"/>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7" name="Google Shape;52077;p50"/>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8" name="Google Shape;52078;p50"/>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9" name="Google Shape;52079;p50"/>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0" name="Google Shape;52080;p50"/>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1" name="Google Shape;52081;p50"/>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2" name="Google Shape;52082;p50"/>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3" name="Google Shape;52083;p50"/>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4" name="Google Shape;52084;p50"/>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5" name="Google Shape;52085;p50"/>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6" name="Google Shape;52086;p50"/>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7" name="Google Shape;52087;p50"/>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8" name="Google Shape;52088;p50"/>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9" name="Google Shape;52089;p50"/>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0" name="Google Shape;52090;p50"/>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1" name="Google Shape;52091;p50"/>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2" name="Google Shape;52092;p50"/>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3" name="Google Shape;52093;p50"/>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4" name="Google Shape;52094;p50"/>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5" name="Google Shape;52095;p50"/>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6" name="Google Shape;52096;p50"/>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7" name="Google Shape;52097;p50"/>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8" name="Google Shape;52098;p50"/>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9" name="Google Shape;52099;p50"/>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0" name="Google Shape;52100;p50"/>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1" name="Google Shape;52101;p50"/>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2" name="Google Shape;52102;p50"/>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3" name="Google Shape;52103;p50"/>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4" name="Google Shape;52104;p50"/>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5" name="Google Shape;52105;p50"/>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6" name="Google Shape;52106;p50"/>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7" name="Google Shape;52107;p50"/>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8" name="Google Shape;52108;p50"/>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9" name="Google Shape;52109;p50"/>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0" name="Google Shape;52110;p50"/>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1" name="Google Shape;52111;p50"/>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2" name="Google Shape;52112;p50"/>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3" name="Google Shape;52113;p50"/>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4" name="Google Shape;52114;p50"/>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5" name="Google Shape;52115;p50"/>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6" name="Google Shape;52116;p50"/>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7" name="Google Shape;52117;p50"/>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8" name="Google Shape;52118;p50"/>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9" name="Google Shape;52119;p50"/>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0" name="Google Shape;52120;p50"/>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1" name="Google Shape;52121;p50"/>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2" name="Google Shape;52122;p50"/>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3" name="Google Shape;52123;p50"/>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4" name="Google Shape;52124;p50"/>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5" name="Google Shape;52125;p50"/>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6" name="Google Shape;52126;p50"/>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7" name="Google Shape;52127;p50"/>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8" name="Google Shape;52128;p50"/>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9" name="Google Shape;52129;p50"/>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0" name="Google Shape;52130;p50"/>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1" name="Google Shape;52131;p50"/>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2" name="Google Shape;52132;p50"/>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3" name="Google Shape;52133;p50"/>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4" name="Google Shape;52134;p50"/>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5" name="Google Shape;52135;p50"/>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6" name="Google Shape;52136;p50"/>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7" name="Google Shape;52137;p50"/>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8" name="Google Shape;52138;p50"/>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9" name="Google Shape;52139;p50"/>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0" name="Google Shape;52140;p50"/>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1" name="Google Shape;52141;p50"/>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2" name="Google Shape;52142;p50"/>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3" name="Google Shape;52143;p50"/>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4" name="Google Shape;52144;p50"/>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5" name="Google Shape;52145;p50"/>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6" name="Google Shape;52146;p50"/>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7" name="Google Shape;52147;p50"/>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8" name="Google Shape;52148;p50"/>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9" name="Google Shape;52149;p50"/>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0" name="Google Shape;52150;p50"/>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1" name="Google Shape;52151;p50"/>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2" name="Google Shape;52152;p50"/>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3" name="Google Shape;52153;p50"/>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4" name="Google Shape;52154;p50"/>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5" name="Google Shape;52155;p50"/>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6" name="Google Shape;52156;p50"/>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7" name="Google Shape;52157;p50"/>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8" name="Google Shape;52158;p50"/>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9" name="Google Shape;52159;p50"/>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0" name="Google Shape;52160;p50"/>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1" name="Google Shape;52161;p50"/>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2" name="Google Shape;52162;p50"/>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3" name="Google Shape;52163;p50"/>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4" name="Google Shape;52164;p50"/>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5" name="Google Shape;52165;p50"/>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6" name="Google Shape;52166;p50"/>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7" name="Google Shape;52167;p50"/>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8" name="Google Shape;52168;p50"/>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9" name="Google Shape;52169;p50"/>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0" name="Google Shape;52170;p50"/>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1" name="Google Shape;52171;p50"/>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2" name="Google Shape;52172;p50"/>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3" name="Google Shape;52173;p50"/>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4" name="Google Shape;52174;p50"/>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5" name="Google Shape;52175;p50"/>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6" name="Google Shape;52176;p50"/>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7" name="Google Shape;52177;p50"/>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8" name="Google Shape;52178;p50"/>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9" name="Google Shape;52179;p50"/>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0" name="Google Shape;52180;p50"/>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1" name="Google Shape;52181;p50"/>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2" name="Google Shape;52182;p50"/>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3" name="Google Shape;52183;p50"/>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4" name="Google Shape;52184;p50"/>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5" name="Google Shape;52185;p50"/>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6" name="Google Shape;52186;p50"/>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7" name="Google Shape;52187;p50"/>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8" name="Google Shape;52188;p50"/>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9" name="Google Shape;52189;p50"/>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0" name="Google Shape;52190;p50"/>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1" name="Google Shape;52191;p50"/>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2" name="Google Shape;52192;p50"/>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3" name="Google Shape;52193;p50"/>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4" name="Google Shape;52194;p50"/>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5" name="Google Shape;52195;p50"/>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6" name="Google Shape;52196;p50"/>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7" name="Google Shape;52197;p50"/>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8" name="Google Shape;52198;p50"/>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9" name="Google Shape;52199;p50"/>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0" name="Google Shape;52200;p50"/>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1" name="Google Shape;52201;p50"/>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2" name="Google Shape;52202;p50"/>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3" name="Google Shape;52203;p50"/>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4" name="Google Shape;52204;p50"/>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5" name="Google Shape;52205;p50"/>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6" name="Google Shape;52206;p50"/>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7" name="Google Shape;52207;p50"/>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8" name="Google Shape;52208;p50"/>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9" name="Google Shape;52209;p50"/>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0" name="Google Shape;52210;p50"/>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1" name="Google Shape;52211;p50"/>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2" name="Google Shape;52212;p50"/>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3" name="Google Shape;52213;p50"/>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4" name="Google Shape;52214;p50"/>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5" name="Google Shape;52215;p50"/>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6" name="Google Shape;52216;p50"/>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7" name="Google Shape;52217;p50"/>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8" name="Google Shape;52218;p50"/>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9" name="Google Shape;52219;p50"/>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0" name="Google Shape;52220;p50"/>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1" name="Google Shape;52221;p50"/>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2" name="Google Shape;52222;p50"/>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3" name="Google Shape;52223;p50"/>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4" name="Google Shape;52224;p50"/>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5" name="Google Shape;52225;p50"/>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6" name="Google Shape;52226;p50"/>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7" name="Google Shape;52227;p50"/>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8" name="Google Shape;52228;p50"/>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9" name="Google Shape;52229;p50"/>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0" name="Google Shape;52230;p50"/>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1" name="Google Shape;52231;p50"/>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2" name="Google Shape;52232;p50"/>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3" name="Google Shape;52233;p50"/>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4" name="Google Shape;52234;p50"/>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5" name="Google Shape;52235;p50"/>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6" name="Google Shape;52236;p50"/>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7" name="Google Shape;52237;p50"/>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8" name="Google Shape;52238;p50"/>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9" name="Google Shape;52239;p50"/>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0" name="Google Shape;52240;p50"/>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1" name="Google Shape;52241;p50"/>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2" name="Google Shape;52242;p50"/>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3" name="Google Shape;52243;p50"/>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4" name="Google Shape;52244;p50"/>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5" name="Google Shape;52245;p50"/>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6" name="Google Shape;52246;p50"/>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7" name="Google Shape;52247;p50"/>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8" name="Google Shape;52248;p50"/>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9" name="Google Shape;52249;p50"/>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0" name="Google Shape;52250;p50"/>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1" name="Google Shape;52251;p50"/>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2" name="Google Shape;52252;p50"/>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3" name="Google Shape;52253;p50"/>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4" name="Google Shape;52254;p50"/>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5" name="Google Shape;52255;p50"/>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6" name="Google Shape;52256;p50"/>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7" name="Google Shape;52257;p50"/>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8" name="Google Shape;52258;p50"/>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9" name="Google Shape;52259;p50"/>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0" name="Google Shape;52260;p50"/>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1" name="Google Shape;52261;p50"/>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2" name="Google Shape;52262;p50"/>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3" name="Google Shape;52263;p50"/>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4" name="Google Shape;52264;p50"/>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5" name="Google Shape;52265;p50"/>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6" name="Google Shape;52266;p50"/>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7" name="Google Shape;52267;p50"/>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8" name="Google Shape;52268;p50"/>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9" name="Google Shape;52269;p50"/>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0" name="Google Shape;52270;p50"/>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1" name="Google Shape;52271;p50"/>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2" name="Google Shape;52272;p50"/>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3" name="Google Shape;52273;p50"/>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4" name="Google Shape;52274;p50"/>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5" name="Google Shape;52275;p50"/>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6" name="Google Shape;52276;p50"/>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7" name="Google Shape;52277;p50"/>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8" name="Google Shape;52278;p50"/>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9" name="Google Shape;52279;p50"/>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0" name="Google Shape;52280;p50"/>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1" name="Google Shape;52281;p50"/>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2" name="Google Shape;52282;p50"/>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3" name="Google Shape;52283;p50"/>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4" name="Google Shape;52284;p50"/>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5" name="Google Shape;52285;p50"/>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6" name="Google Shape;52286;p50"/>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7" name="Google Shape;52287;p50"/>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8" name="Google Shape;52288;p50"/>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9" name="Google Shape;52289;p50"/>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0" name="Google Shape;52290;p50"/>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1" name="Google Shape;52291;p50"/>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2" name="Google Shape;52292;p50"/>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3" name="Google Shape;52293;p50"/>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4" name="Google Shape;52294;p50"/>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5" name="Google Shape;52295;p50"/>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6" name="Google Shape;52296;p50"/>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7" name="Google Shape;52297;p50"/>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8" name="Google Shape;52298;p50"/>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9" name="Google Shape;52299;p50"/>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0" name="Google Shape;52300;p50"/>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1" name="Google Shape;52301;p50"/>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2" name="Google Shape;52302;p50"/>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3" name="Google Shape;52303;p50"/>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4" name="Google Shape;52304;p50"/>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5" name="Google Shape;52305;p50"/>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6" name="Google Shape;52306;p50"/>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7" name="Google Shape;52307;p50"/>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8" name="Google Shape;52308;p50"/>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9" name="Google Shape;52309;p50"/>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0" name="Google Shape;52310;p50"/>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1" name="Google Shape;52311;p50"/>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2" name="Google Shape;52312;p50"/>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3" name="Google Shape;52313;p50"/>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4" name="Google Shape;52314;p50"/>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5" name="Google Shape;52315;p50"/>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6" name="Google Shape;52316;p50"/>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7" name="Google Shape;52317;p50"/>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8" name="Google Shape;52318;p50"/>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9" name="Google Shape;52319;p50"/>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0" name="Google Shape;52320;p50"/>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1" name="Google Shape;52321;p50"/>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2" name="Google Shape;52322;p50"/>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3" name="Google Shape;52323;p50"/>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4" name="Google Shape;52324;p50"/>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5" name="Google Shape;52325;p50"/>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6" name="Google Shape;52326;p50"/>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7" name="Google Shape;52327;p50"/>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8" name="Google Shape;52328;p50"/>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9" name="Google Shape;52329;p50"/>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0" name="Google Shape;52330;p50"/>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1" name="Google Shape;52331;p50"/>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2" name="Google Shape;52332;p50"/>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3" name="Google Shape;52333;p50"/>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4" name="Google Shape;52334;p50"/>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5" name="Google Shape;52335;p50"/>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6" name="Google Shape;52336;p50"/>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7" name="Google Shape;52337;p50"/>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8" name="Google Shape;52338;p50"/>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9" name="Google Shape;52339;p50"/>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0" name="Google Shape;52340;p50"/>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1" name="Google Shape;52341;p50"/>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2" name="Google Shape;52342;p50"/>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3" name="Google Shape;52343;p50"/>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4" name="Google Shape;52344;p50"/>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5" name="Google Shape;52345;p50"/>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6" name="Google Shape;52346;p50"/>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7" name="Google Shape;52347;p50"/>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8" name="Google Shape;52348;p50"/>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9" name="Google Shape;52349;p50"/>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0" name="Google Shape;52350;p50"/>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1" name="Google Shape;52351;p50"/>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2" name="Google Shape;52352;p50"/>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3" name="Google Shape;52353;p50"/>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4" name="Google Shape;52354;p50"/>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5" name="Google Shape;52355;p50"/>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6" name="Google Shape;52356;p50"/>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7" name="Google Shape;52357;p50"/>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8" name="Google Shape;52358;p50"/>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9" name="Google Shape;52359;p50"/>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0" name="Google Shape;52360;p50"/>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1" name="Google Shape;52361;p50"/>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2" name="Google Shape;52362;p50"/>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3" name="Google Shape;52363;p50"/>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4" name="Google Shape;52364;p50"/>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5" name="Google Shape;52365;p50"/>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6" name="Google Shape;52366;p50"/>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7" name="Google Shape;52367;p50"/>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8" name="Google Shape;52368;p50"/>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9" name="Google Shape;52369;p50"/>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0" name="Google Shape;52370;p50"/>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1" name="Google Shape;52371;p50"/>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2" name="Google Shape;52372;p50"/>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3" name="Google Shape;52373;p50"/>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4" name="Google Shape;52374;p50"/>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5" name="Google Shape;52375;p50"/>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6" name="Google Shape;52376;p50"/>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7" name="Google Shape;52377;p50"/>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8" name="Google Shape;52378;p50"/>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9" name="Google Shape;52379;p50"/>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0" name="Google Shape;52380;p50"/>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1" name="Google Shape;52381;p50"/>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2" name="Google Shape;52382;p50"/>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3" name="Google Shape;52383;p50"/>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4" name="Google Shape;52384;p50"/>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5" name="Google Shape;52385;p50"/>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6" name="Google Shape;52386;p50"/>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7" name="Google Shape;52387;p50"/>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8" name="Google Shape;52388;p50"/>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9" name="Google Shape;52389;p50"/>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0" name="Google Shape;52390;p50"/>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1" name="Google Shape;52391;p50"/>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2" name="Google Shape;52392;p50"/>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3" name="Google Shape;52393;p50"/>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4" name="Google Shape;52394;p50"/>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5" name="Google Shape;52395;p50"/>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6" name="Google Shape;52396;p50"/>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7" name="Google Shape;52397;p50"/>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8" name="Google Shape;52398;p50"/>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9" name="Google Shape;52399;p50"/>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0" name="Google Shape;52400;p50"/>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1" name="Google Shape;52401;p50"/>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2" name="Google Shape;52402;p50"/>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3" name="Google Shape;52403;p50"/>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4" name="Google Shape;52404;p50"/>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5" name="Google Shape;52405;p50"/>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6" name="Google Shape;52406;p50"/>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7" name="Google Shape;52407;p50"/>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8" name="Google Shape;52408;p50"/>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9" name="Google Shape;52409;p50"/>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0" name="Google Shape;52410;p50"/>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1" name="Google Shape;52411;p50"/>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2" name="Google Shape;52412;p50"/>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3" name="Google Shape;52413;p50"/>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4" name="Google Shape;52414;p50"/>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5" name="Google Shape;52415;p50"/>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6" name="Google Shape;52416;p50"/>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7" name="Google Shape;52417;p50"/>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8" name="Google Shape;52418;p50"/>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9" name="Google Shape;52419;p50"/>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0" name="Google Shape;52420;p50"/>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1" name="Google Shape;52421;p50"/>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2" name="Google Shape;52422;p50"/>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3" name="Google Shape;52423;p50"/>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4" name="Google Shape;52424;p50"/>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5" name="Google Shape;52425;p50"/>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6" name="Google Shape;52426;p50"/>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7" name="Google Shape;52427;p50"/>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8" name="Google Shape;52428;p50"/>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9" name="Google Shape;52429;p50"/>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0" name="Google Shape;52430;p50"/>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1" name="Google Shape;52431;p50"/>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2" name="Google Shape;52432;p50"/>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3" name="Google Shape;52433;p50"/>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4" name="Google Shape;52434;p50"/>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5" name="Google Shape;52435;p50"/>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6" name="Google Shape;52436;p50"/>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7" name="Google Shape;52437;p50"/>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8" name="Google Shape;52438;p50"/>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9" name="Google Shape;52439;p50"/>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0" name="Google Shape;52440;p50"/>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1" name="Google Shape;52441;p50"/>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2" name="Google Shape;52442;p50"/>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3" name="Google Shape;52443;p50"/>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4" name="Google Shape;52444;p50"/>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5" name="Google Shape;52445;p50"/>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6" name="Google Shape;52446;p50"/>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7" name="Google Shape;52447;p50"/>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8" name="Google Shape;52448;p50"/>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9" name="Google Shape;52449;p50"/>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0" name="Google Shape;52450;p50"/>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1" name="Google Shape;52451;p50"/>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2" name="Google Shape;52452;p50"/>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3" name="Google Shape;52453;p50"/>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4" name="Google Shape;52454;p50"/>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5" name="Google Shape;52455;p50"/>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6" name="Google Shape;52456;p50"/>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7" name="Google Shape;52457;p50"/>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8" name="Google Shape;52458;p50"/>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9" name="Google Shape;52459;p50"/>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0" name="Google Shape;52460;p50"/>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1" name="Google Shape;52461;p50"/>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2" name="Google Shape;52462;p50"/>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3" name="Google Shape;52463;p50"/>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4" name="Google Shape;52464;p50"/>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5" name="Google Shape;52465;p50"/>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6" name="Google Shape;52466;p50"/>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7" name="Google Shape;52467;p50"/>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8" name="Google Shape;52468;p50"/>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9" name="Google Shape;52469;p50"/>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0" name="Google Shape;52470;p50"/>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1" name="Google Shape;52471;p50"/>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2" name="Google Shape;52472;p50"/>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3" name="Google Shape;52473;p50"/>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4" name="Google Shape;52474;p50"/>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5" name="Google Shape;52475;p50"/>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6" name="Google Shape;52476;p50"/>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7" name="Google Shape;52477;p50"/>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8" name="Google Shape;52478;p50"/>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9" name="Google Shape;52479;p50"/>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0" name="Google Shape;52480;p50"/>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1" name="Google Shape;52481;p50"/>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2" name="Google Shape;52482;p50"/>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3" name="Google Shape;52483;p50"/>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4" name="Google Shape;52484;p50"/>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5" name="Google Shape;52485;p50"/>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6" name="Google Shape;52486;p50"/>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7" name="Google Shape;52487;p50"/>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8" name="Google Shape;52488;p50"/>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9" name="Google Shape;52489;p50"/>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0" name="Google Shape;52490;p50"/>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1" name="Google Shape;52491;p50"/>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2" name="Google Shape;52492;p50"/>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3" name="Google Shape;52493;p50"/>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4" name="Google Shape;52494;p50"/>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5" name="Google Shape;52495;p50"/>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6" name="Google Shape;52496;p50"/>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7" name="Google Shape;52497;p50"/>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8" name="Google Shape;52498;p50"/>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9" name="Google Shape;52499;p50"/>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0" name="Google Shape;52500;p50"/>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1" name="Google Shape;52501;p50"/>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2" name="Google Shape;52502;p50"/>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3" name="Google Shape;52503;p50"/>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4" name="Google Shape;52504;p50"/>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5" name="Google Shape;52505;p50"/>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6" name="Google Shape;52506;p50"/>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7" name="Google Shape;52507;p50"/>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8" name="Google Shape;52508;p50"/>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9" name="Google Shape;52509;p50"/>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0" name="Google Shape;52510;p50"/>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1" name="Google Shape;52511;p50"/>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2" name="Google Shape;52512;p50"/>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3" name="Google Shape;52513;p50"/>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4" name="Google Shape;52514;p50"/>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5" name="Google Shape;52515;p50"/>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6" name="Google Shape;52516;p50"/>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7" name="Google Shape;52517;p50"/>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8" name="Google Shape;52518;p50"/>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9" name="Google Shape;52519;p50"/>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0" name="Google Shape;52520;p50"/>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1" name="Google Shape;52521;p50"/>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2" name="Google Shape;52522;p50"/>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3" name="Google Shape;52523;p50"/>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4" name="Google Shape;52524;p50"/>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5" name="Google Shape;52525;p50"/>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6" name="Google Shape;52526;p50"/>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7" name="Google Shape;52527;p50"/>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8" name="Google Shape;52528;p50"/>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9" name="Google Shape;52529;p50"/>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0" name="Google Shape;52530;p50"/>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1" name="Google Shape;52531;p50"/>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2" name="Google Shape;52532;p50"/>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3" name="Google Shape;52533;p50"/>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4" name="Google Shape;52534;p50"/>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5" name="Google Shape;52535;p50"/>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6" name="Google Shape;52536;p50"/>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7" name="Google Shape;52537;p50"/>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8" name="Google Shape;52538;p50"/>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9" name="Google Shape;52539;p50"/>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0" name="Google Shape;52540;p50"/>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1" name="Google Shape;52541;p50"/>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2" name="Google Shape;52542;p50"/>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3" name="Google Shape;52543;p50"/>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4" name="Google Shape;52544;p50"/>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5" name="Google Shape;52545;p50"/>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6" name="Google Shape;52546;p50"/>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7" name="Google Shape;52547;p50"/>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8" name="Google Shape;52548;p50"/>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9" name="Google Shape;52549;p50"/>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0" name="Google Shape;52550;p50"/>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1" name="Google Shape;52551;p50"/>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2" name="Google Shape;52552;p50"/>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3" name="Google Shape;52553;p50"/>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4" name="Google Shape;52554;p50"/>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5" name="Google Shape;52555;p50"/>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6" name="Google Shape;52556;p50"/>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7" name="Google Shape;52557;p50"/>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8" name="Google Shape;52558;p50"/>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9" name="Google Shape;52559;p50"/>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0" name="Google Shape;52560;p50"/>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1" name="Google Shape;52561;p50"/>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2" name="Google Shape;52562;p50"/>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3" name="Google Shape;52563;p50"/>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4" name="Google Shape;52564;p50"/>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5" name="Google Shape;52565;p50"/>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6" name="Google Shape;52566;p50"/>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7" name="Google Shape;52567;p50"/>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8" name="Google Shape;52568;p50"/>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9" name="Google Shape;52569;p50"/>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0" name="Google Shape;52570;p50"/>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1" name="Google Shape;52571;p50"/>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2" name="Google Shape;52572;p50"/>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3" name="Google Shape;52573;p50"/>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4" name="Google Shape;52574;p50"/>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5" name="Google Shape;52575;p50"/>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6" name="Google Shape;52576;p50"/>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7" name="Google Shape;52577;p50"/>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8" name="Google Shape;52578;p50"/>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9" name="Google Shape;52579;p50"/>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0" name="Google Shape;52580;p50"/>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1" name="Google Shape;52581;p50"/>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2" name="Google Shape;52582;p50"/>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3" name="Google Shape;52583;p50"/>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4" name="Google Shape;52584;p50"/>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5" name="Google Shape;52585;p50"/>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6" name="Google Shape;52586;p50"/>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7" name="Google Shape;52587;p50"/>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8" name="Google Shape;52588;p50"/>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9" name="Google Shape;52589;p50"/>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0" name="Google Shape;52590;p50"/>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1" name="Google Shape;52591;p50"/>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2" name="Google Shape;52592;p50"/>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3" name="Google Shape;52593;p50"/>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4" name="Google Shape;52594;p50"/>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5" name="Google Shape;52595;p50"/>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6" name="Google Shape;52596;p50"/>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7" name="Google Shape;52597;p50"/>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8" name="Google Shape;52598;p50"/>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9" name="Google Shape;52599;p50"/>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0" name="Google Shape;52600;p50"/>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1" name="Google Shape;52601;p50"/>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2" name="Google Shape;52602;p50"/>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3" name="Google Shape;52603;p50"/>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4" name="Google Shape;52604;p50"/>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5" name="Google Shape;52605;p50"/>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6" name="Google Shape;52606;p50"/>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7" name="Google Shape;52607;p50"/>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8" name="Google Shape;52608;p50"/>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9" name="Google Shape;52609;p50"/>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0" name="Google Shape;52610;p50"/>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1" name="Google Shape;52611;p50"/>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2" name="Google Shape;52612;p50"/>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3" name="Google Shape;52613;p50"/>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4" name="Google Shape;52614;p50"/>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5" name="Google Shape;52615;p50"/>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6" name="Google Shape;52616;p50"/>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7" name="Google Shape;52617;p50"/>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8" name="Google Shape;52618;p50"/>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9" name="Google Shape;52619;p50"/>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0" name="Google Shape;52620;p50"/>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1" name="Google Shape;52621;p50"/>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2" name="Google Shape;52622;p50"/>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3" name="Google Shape;52623;p50"/>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4" name="Google Shape;52624;p50"/>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5" name="Google Shape;52625;p50"/>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6" name="Google Shape;52626;p50"/>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7" name="Google Shape;52627;p50"/>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8" name="Google Shape;52628;p50"/>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9" name="Google Shape;52629;p50"/>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0" name="Google Shape;52630;p50"/>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1" name="Google Shape;52631;p50"/>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2" name="Google Shape;52632;p50"/>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3" name="Google Shape;52633;p50"/>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4" name="Google Shape;52634;p50"/>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5" name="Google Shape;52635;p50"/>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6" name="Google Shape;52636;p50"/>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7" name="Google Shape;52637;p50"/>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8" name="Google Shape;52638;p50"/>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9" name="Google Shape;52639;p50"/>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0" name="Google Shape;52640;p50"/>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1" name="Google Shape;52641;p50"/>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2" name="Google Shape;52642;p50"/>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3" name="Google Shape;52643;p50"/>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4" name="Google Shape;52644;p50"/>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5" name="Google Shape;52645;p50"/>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6" name="Google Shape;52646;p50"/>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7" name="Google Shape;52647;p50"/>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8" name="Google Shape;52648;p50"/>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9" name="Google Shape;52649;p50"/>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0" name="Google Shape;52650;p50"/>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1" name="Google Shape;52651;p50"/>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2" name="Google Shape;52652;p50"/>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3" name="Google Shape;52653;p50"/>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4" name="Google Shape;52654;p50"/>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5" name="Google Shape;52655;p50"/>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6" name="Google Shape;52656;p50"/>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7" name="Google Shape;52657;p50"/>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8" name="Google Shape;52658;p50"/>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9" name="Google Shape;52659;p50"/>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0" name="Google Shape;52660;p50"/>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1" name="Google Shape;52661;p50"/>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2" name="Google Shape;52662;p50"/>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3" name="Google Shape;52663;p50"/>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4" name="Google Shape;52664;p50"/>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5" name="Google Shape;52665;p50"/>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6" name="Google Shape;52666;p50"/>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7" name="Google Shape;52667;p50"/>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8" name="Google Shape;52668;p50"/>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9" name="Google Shape;52669;p50"/>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0" name="Google Shape;52670;p50"/>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1" name="Google Shape;52671;p50"/>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2" name="Google Shape;52672;p50"/>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3" name="Google Shape;52673;p50"/>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4" name="Google Shape;52674;p50"/>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5" name="Google Shape;52675;p50"/>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6" name="Google Shape;52676;p50"/>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7" name="Google Shape;52677;p50"/>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8" name="Google Shape;52678;p50"/>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9" name="Google Shape;52679;p50"/>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0" name="Google Shape;52680;p50"/>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1" name="Google Shape;52681;p50"/>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2" name="Google Shape;52682;p50"/>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3" name="Google Shape;52683;p50"/>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4" name="Google Shape;52684;p50"/>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5" name="Google Shape;52685;p50"/>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6" name="Google Shape;52686;p50"/>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7" name="Google Shape;52687;p50"/>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8" name="Google Shape;52688;p50"/>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9" name="Google Shape;52689;p50"/>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0" name="Google Shape;52690;p50"/>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1" name="Google Shape;52691;p50"/>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2" name="Google Shape;52692;p50"/>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3" name="Google Shape;52693;p50"/>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4" name="Google Shape;52694;p50"/>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5" name="Google Shape;52695;p50"/>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6" name="Google Shape;52696;p50"/>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7" name="Google Shape;52697;p50"/>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8" name="Google Shape;52698;p50"/>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9" name="Google Shape;52699;p50"/>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0" name="Google Shape;52700;p50"/>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1" name="Google Shape;52701;p50"/>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2" name="Google Shape;52702;p50"/>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3" name="Google Shape;52703;p50"/>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4" name="Google Shape;52704;p50"/>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5" name="Google Shape;52705;p50"/>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6" name="Google Shape;52706;p50"/>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7" name="Google Shape;52707;p50"/>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8" name="Google Shape;52708;p50"/>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9" name="Google Shape;52709;p50"/>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0" name="Google Shape;52710;p50"/>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1" name="Google Shape;52711;p50"/>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2" name="Google Shape;52712;p50"/>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3" name="Google Shape;52713;p50"/>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4" name="Google Shape;52714;p50"/>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5" name="Google Shape;52715;p50"/>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6" name="Google Shape;52716;p50"/>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7" name="Google Shape;52717;p50"/>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8" name="Google Shape;52718;p50"/>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9" name="Google Shape;52719;p50"/>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0" name="Google Shape;52720;p50"/>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1" name="Google Shape;52721;p50"/>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2" name="Google Shape;52722;p50"/>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3" name="Google Shape;52723;p50"/>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4" name="Google Shape;52724;p50"/>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5" name="Google Shape;52725;p50"/>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6" name="Google Shape;52726;p50"/>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7" name="Google Shape;52727;p50"/>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8" name="Google Shape;52728;p50"/>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9" name="Google Shape;52729;p50"/>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0" name="Google Shape;52730;p50"/>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1" name="Google Shape;52731;p50"/>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2" name="Google Shape;52732;p50"/>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3" name="Google Shape;52733;p50"/>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4" name="Google Shape;52734;p50"/>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5" name="Google Shape;52735;p50"/>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6" name="Google Shape;52736;p50"/>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7" name="Google Shape;52737;p50"/>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8" name="Google Shape;52738;p50"/>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9" name="Google Shape;52739;p50"/>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0" name="Google Shape;52740;p50"/>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1" name="Google Shape;52741;p50"/>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2" name="Google Shape;52742;p50"/>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3" name="Google Shape;52743;p50"/>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4" name="Google Shape;52744;p50"/>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5" name="Google Shape;52745;p50"/>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6" name="Google Shape;52746;p50"/>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7" name="Google Shape;52747;p50"/>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8" name="Google Shape;52748;p50"/>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9" name="Google Shape;52749;p50"/>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0" name="Google Shape;52750;p50"/>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1" name="Google Shape;52751;p50"/>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2" name="Google Shape;52752;p50"/>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3" name="Google Shape;52753;p50"/>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4" name="Google Shape;52754;p50"/>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5" name="Google Shape;52755;p50"/>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6" name="Google Shape;52756;p50"/>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7" name="Google Shape;52757;p50"/>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8" name="Google Shape;52758;p50"/>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9" name="Google Shape;52759;p50"/>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0" name="Google Shape;52760;p50"/>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1" name="Google Shape;52761;p50"/>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2" name="Google Shape;52762;p50"/>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3" name="Google Shape;52763;p50"/>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4" name="Google Shape;52764;p50"/>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5" name="Google Shape;52765;p50"/>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6" name="Google Shape;52766;p50"/>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7" name="Google Shape;52767;p50"/>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8" name="Google Shape;52768;p50"/>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9" name="Google Shape;52769;p50"/>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0" name="Google Shape;52770;p50"/>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1" name="Google Shape;52771;p50"/>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2" name="Google Shape;52772;p50"/>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3" name="Google Shape;52773;p50"/>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4" name="Google Shape;52774;p50"/>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5" name="Google Shape;52775;p50"/>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6" name="Google Shape;52776;p50"/>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7" name="Google Shape;52777;p50"/>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8" name="Google Shape;52778;p50"/>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9" name="Google Shape;52779;p50"/>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0" name="Google Shape;52780;p50"/>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1" name="Google Shape;52781;p50"/>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2" name="Google Shape;52782;p50"/>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3" name="Google Shape;52783;p50"/>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4" name="Google Shape;52784;p50"/>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5" name="Google Shape;52785;p50"/>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6" name="Google Shape;52786;p50"/>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7" name="Google Shape;52787;p50"/>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8" name="Google Shape;52788;p50"/>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9" name="Google Shape;52789;p50"/>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0" name="Google Shape;52790;p50"/>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1" name="Google Shape;52791;p50"/>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2" name="Google Shape;52792;p50"/>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3" name="Google Shape;52793;p50"/>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4" name="Google Shape;52794;p50"/>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95" name="Google Shape;52795;p50"/>
          <p:cNvSpPr/>
          <p:nvPr/>
        </p:nvSpPr>
        <p:spPr>
          <a:xfrm>
            <a:off x="295775" y="297300"/>
            <a:ext cx="8556600" cy="4552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6" name="Google Shape;52796;p50"/>
          <p:cNvSpPr/>
          <p:nvPr/>
        </p:nvSpPr>
        <p:spPr>
          <a:xfrm rot="4584702">
            <a:off x="1621719" y="1496020"/>
            <a:ext cx="5900563" cy="5900563"/>
          </a:xfrm>
          <a:prstGeom prst="chord">
            <a:avLst>
              <a:gd name="adj1" fmla="val 5379563"/>
              <a:gd name="adj2" fmla="val 17859353"/>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97" name="Google Shape;52797;p50"/>
          <p:cNvGrpSpPr/>
          <p:nvPr/>
        </p:nvGrpSpPr>
        <p:grpSpPr>
          <a:xfrm>
            <a:off x="17" y="1877022"/>
            <a:ext cx="3128036" cy="3285612"/>
            <a:chOff x="4057300" y="1727225"/>
            <a:chExt cx="2554750" cy="2327250"/>
          </a:xfrm>
        </p:grpSpPr>
        <p:sp>
          <p:nvSpPr>
            <p:cNvPr id="52798" name="Google Shape;52798;p50"/>
            <p:cNvSpPr/>
            <p:nvPr/>
          </p:nvSpPr>
          <p:spPr>
            <a:xfrm>
              <a:off x="4057300" y="1793375"/>
              <a:ext cx="2538025" cy="2261100"/>
            </a:xfrm>
            <a:custGeom>
              <a:avLst/>
              <a:gdLst/>
              <a:ahLst/>
              <a:cxnLst/>
              <a:rect l="l" t="t" r="r" b="b"/>
              <a:pathLst>
                <a:path w="101521" h="90444" extrusionOk="0">
                  <a:moveTo>
                    <a:pt x="10054" y="0"/>
                  </a:moveTo>
                  <a:cubicBezTo>
                    <a:pt x="7811" y="0"/>
                    <a:pt x="5555" y="278"/>
                    <a:pt x="3545" y="949"/>
                  </a:cubicBezTo>
                  <a:cubicBezTo>
                    <a:pt x="2289" y="1367"/>
                    <a:pt x="1113" y="1626"/>
                    <a:pt x="0" y="1795"/>
                  </a:cubicBezTo>
                  <a:lnTo>
                    <a:pt x="0" y="90444"/>
                  </a:lnTo>
                  <a:lnTo>
                    <a:pt x="101521" y="90444"/>
                  </a:lnTo>
                  <a:cubicBezTo>
                    <a:pt x="92061" y="84128"/>
                    <a:pt x="79920" y="75541"/>
                    <a:pt x="70406" y="67212"/>
                  </a:cubicBezTo>
                  <a:cubicBezTo>
                    <a:pt x="52119" y="51214"/>
                    <a:pt x="24701" y="5518"/>
                    <a:pt x="22421" y="3229"/>
                  </a:cubicBezTo>
                  <a:cubicBezTo>
                    <a:pt x="20802" y="1617"/>
                    <a:pt x="15466" y="0"/>
                    <a:pt x="10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9" name="Google Shape;52799;p50"/>
            <p:cNvSpPr/>
            <p:nvPr/>
          </p:nvSpPr>
          <p:spPr>
            <a:xfrm>
              <a:off x="4669700" y="3475225"/>
              <a:ext cx="666975" cy="579250"/>
            </a:xfrm>
            <a:custGeom>
              <a:avLst/>
              <a:gdLst/>
              <a:ahLst/>
              <a:cxnLst/>
              <a:rect l="l" t="t" r="r" b="b"/>
              <a:pathLst>
                <a:path w="26679" h="23170" extrusionOk="0">
                  <a:moveTo>
                    <a:pt x="935" y="1"/>
                  </a:moveTo>
                  <a:cubicBezTo>
                    <a:pt x="0" y="1"/>
                    <a:pt x="7973" y="9915"/>
                    <a:pt x="15143" y="17887"/>
                  </a:cubicBezTo>
                  <a:cubicBezTo>
                    <a:pt x="16791" y="19722"/>
                    <a:pt x="18083" y="21486"/>
                    <a:pt x="19170" y="23170"/>
                  </a:cubicBezTo>
                  <a:lnTo>
                    <a:pt x="26679" y="23170"/>
                  </a:lnTo>
                  <a:cubicBezTo>
                    <a:pt x="26581" y="23072"/>
                    <a:pt x="26483" y="22982"/>
                    <a:pt x="26394" y="22884"/>
                  </a:cubicBezTo>
                  <a:cubicBezTo>
                    <a:pt x="7402" y="2753"/>
                    <a:pt x="2379" y="473"/>
                    <a:pt x="1016" y="19"/>
                  </a:cubicBezTo>
                  <a:cubicBezTo>
                    <a:pt x="980" y="10"/>
                    <a:pt x="962" y="1"/>
                    <a:pt x="9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0" name="Google Shape;52800;p50"/>
            <p:cNvSpPr/>
            <p:nvPr/>
          </p:nvSpPr>
          <p:spPr>
            <a:xfrm>
              <a:off x="4057300" y="2613875"/>
              <a:ext cx="938225" cy="1440600"/>
            </a:xfrm>
            <a:custGeom>
              <a:avLst/>
              <a:gdLst/>
              <a:ahLst/>
              <a:cxnLst/>
              <a:rect l="l" t="t" r="r" b="b"/>
              <a:pathLst>
                <a:path w="37529" h="57624" extrusionOk="0">
                  <a:moveTo>
                    <a:pt x="0" y="39862"/>
                  </a:moveTo>
                  <a:lnTo>
                    <a:pt x="0" y="57624"/>
                  </a:lnTo>
                  <a:lnTo>
                    <a:pt x="7990" y="57624"/>
                  </a:lnTo>
                  <a:cubicBezTo>
                    <a:pt x="7028" y="55824"/>
                    <a:pt x="6146" y="53544"/>
                    <a:pt x="5131" y="49990"/>
                  </a:cubicBezTo>
                  <a:cubicBezTo>
                    <a:pt x="3563" y="44494"/>
                    <a:pt x="980" y="41697"/>
                    <a:pt x="0" y="39862"/>
                  </a:cubicBezTo>
                  <a:close/>
                  <a:moveTo>
                    <a:pt x="0" y="0"/>
                  </a:moveTo>
                  <a:lnTo>
                    <a:pt x="0" y="32246"/>
                  </a:lnTo>
                  <a:cubicBezTo>
                    <a:pt x="1309" y="34072"/>
                    <a:pt x="2788" y="36967"/>
                    <a:pt x="2726" y="38588"/>
                  </a:cubicBezTo>
                  <a:cubicBezTo>
                    <a:pt x="2601" y="41795"/>
                    <a:pt x="5594" y="43603"/>
                    <a:pt x="6048" y="46801"/>
                  </a:cubicBezTo>
                  <a:cubicBezTo>
                    <a:pt x="6503" y="49990"/>
                    <a:pt x="10155" y="52733"/>
                    <a:pt x="11527" y="55931"/>
                  </a:cubicBezTo>
                  <a:cubicBezTo>
                    <a:pt x="11749" y="56457"/>
                    <a:pt x="11945" y="57036"/>
                    <a:pt x="12088" y="57624"/>
                  </a:cubicBezTo>
                  <a:lnTo>
                    <a:pt x="37528" y="57624"/>
                  </a:lnTo>
                  <a:cubicBezTo>
                    <a:pt x="35301" y="52217"/>
                    <a:pt x="32575" y="45732"/>
                    <a:pt x="28923" y="42472"/>
                  </a:cubicBezTo>
                  <a:cubicBezTo>
                    <a:pt x="23534" y="37670"/>
                    <a:pt x="19241" y="32789"/>
                    <a:pt x="18644" y="24728"/>
                  </a:cubicBezTo>
                  <a:cubicBezTo>
                    <a:pt x="18056" y="16666"/>
                    <a:pt x="17005" y="6627"/>
                    <a:pt x="11981" y="2975"/>
                  </a:cubicBezTo>
                  <a:cubicBezTo>
                    <a:pt x="9255" y="989"/>
                    <a:pt x="4320" y="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1" name="Google Shape;52801;p50"/>
            <p:cNvSpPr/>
            <p:nvPr/>
          </p:nvSpPr>
          <p:spPr>
            <a:xfrm>
              <a:off x="5759550" y="3420225"/>
              <a:ext cx="852500" cy="634250"/>
            </a:xfrm>
            <a:custGeom>
              <a:avLst/>
              <a:gdLst/>
              <a:ahLst/>
              <a:cxnLst/>
              <a:rect l="l" t="t" r="r" b="b"/>
              <a:pathLst>
                <a:path w="34100" h="25370" extrusionOk="0">
                  <a:moveTo>
                    <a:pt x="0" y="1"/>
                  </a:moveTo>
                  <a:cubicBezTo>
                    <a:pt x="784" y="758"/>
                    <a:pt x="1559" y="1470"/>
                    <a:pt x="2316" y="2138"/>
                  </a:cubicBezTo>
                  <a:cubicBezTo>
                    <a:pt x="5381" y="4820"/>
                    <a:pt x="8712" y="7528"/>
                    <a:pt x="12151" y="10173"/>
                  </a:cubicBezTo>
                  <a:cubicBezTo>
                    <a:pt x="9202" y="7875"/>
                    <a:pt x="4347" y="3991"/>
                    <a:pt x="0" y="1"/>
                  </a:cubicBezTo>
                  <a:close/>
                  <a:moveTo>
                    <a:pt x="15731" y="12908"/>
                  </a:moveTo>
                  <a:cubicBezTo>
                    <a:pt x="21851" y="17477"/>
                    <a:pt x="28069" y="21789"/>
                    <a:pt x="33431" y="25370"/>
                  </a:cubicBezTo>
                  <a:lnTo>
                    <a:pt x="34099" y="25370"/>
                  </a:lnTo>
                  <a:cubicBezTo>
                    <a:pt x="26750" y="20426"/>
                    <a:pt x="18751" y="15019"/>
                    <a:pt x="15731" y="12908"/>
                  </a:cubicBezTo>
                  <a:close/>
                </a:path>
              </a:pathLst>
            </a:custGeom>
            <a:solidFill>
              <a:srgbClr val="CB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2" name="Google Shape;52802;p50"/>
            <p:cNvSpPr/>
            <p:nvPr/>
          </p:nvSpPr>
          <p:spPr>
            <a:xfrm>
              <a:off x="5038250" y="2933425"/>
              <a:ext cx="1557075" cy="1121050"/>
            </a:xfrm>
            <a:custGeom>
              <a:avLst/>
              <a:gdLst/>
              <a:ahLst/>
              <a:cxnLst/>
              <a:rect l="l" t="t" r="r" b="b"/>
              <a:pathLst>
                <a:path w="62283" h="44842" extrusionOk="0">
                  <a:moveTo>
                    <a:pt x="1150" y="1"/>
                  </a:moveTo>
                  <a:cubicBezTo>
                    <a:pt x="677" y="1"/>
                    <a:pt x="285" y="72"/>
                    <a:pt x="0" y="205"/>
                  </a:cubicBezTo>
                  <a:cubicBezTo>
                    <a:pt x="0" y="205"/>
                    <a:pt x="2094" y="9826"/>
                    <a:pt x="5292" y="16667"/>
                  </a:cubicBezTo>
                  <a:cubicBezTo>
                    <a:pt x="8489" y="23517"/>
                    <a:pt x="20613" y="24425"/>
                    <a:pt x="25966" y="33333"/>
                  </a:cubicBezTo>
                  <a:cubicBezTo>
                    <a:pt x="28282" y="37199"/>
                    <a:pt x="31667" y="41278"/>
                    <a:pt x="35533" y="44842"/>
                  </a:cubicBezTo>
                  <a:lnTo>
                    <a:pt x="62283" y="44842"/>
                  </a:lnTo>
                  <a:cubicBezTo>
                    <a:pt x="56921" y="41261"/>
                    <a:pt x="50703" y="36949"/>
                    <a:pt x="44583" y="32380"/>
                  </a:cubicBezTo>
                  <a:cubicBezTo>
                    <a:pt x="44022" y="31979"/>
                    <a:pt x="43630" y="31694"/>
                    <a:pt x="43452" y="31560"/>
                  </a:cubicBezTo>
                  <a:cubicBezTo>
                    <a:pt x="43042" y="31240"/>
                    <a:pt x="42178" y="30571"/>
                    <a:pt x="41003" y="29645"/>
                  </a:cubicBezTo>
                  <a:cubicBezTo>
                    <a:pt x="37564" y="27000"/>
                    <a:pt x="34233" y="24292"/>
                    <a:pt x="31168" y="21610"/>
                  </a:cubicBezTo>
                  <a:cubicBezTo>
                    <a:pt x="30411" y="20942"/>
                    <a:pt x="29636" y="20230"/>
                    <a:pt x="28852" y="19473"/>
                  </a:cubicBezTo>
                  <a:cubicBezTo>
                    <a:pt x="26029" y="16889"/>
                    <a:pt x="23428" y="14253"/>
                    <a:pt x="21700" y="11981"/>
                  </a:cubicBezTo>
                  <a:cubicBezTo>
                    <a:pt x="16783" y="5505"/>
                    <a:pt x="5479" y="1"/>
                    <a:pt x="1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3" name="Google Shape;52803;p50"/>
            <p:cNvSpPr/>
            <p:nvPr/>
          </p:nvSpPr>
          <p:spPr>
            <a:xfrm>
              <a:off x="4057300" y="1727225"/>
              <a:ext cx="1640575" cy="1748475"/>
            </a:xfrm>
            <a:custGeom>
              <a:avLst/>
              <a:gdLst/>
              <a:ahLst/>
              <a:cxnLst/>
              <a:rect l="l" t="t" r="r" b="b"/>
              <a:pathLst>
                <a:path w="65623" h="69939" extrusionOk="0">
                  <a:moveTo>
                    <a:pt x="13269" y="0"/>
                  </a:moveTo>
                  <a:cubicBezTo>
                    <a:pt x="9759" y="0"/>
                    <a:pt x="6250" y="3510"/>
                    <a:pt x="2744" y="3510"/>
                  </a:cubicBezTo>
                  <a:cubicBezTo>
                    <a:pt x="2019" y="3510"/>
                    <a:pt x="1295" y="3360"/>
                    <a:pt x="570" y="2998"/>
                  </a:cubicBezTo>
                  <a:cubicBezTo>
                    <a:pt x="383" y="2900"/>
                    <a:pt x="187" y="2811"/>
                    <a:pt x="0" y="2731"/>
                  </a:cubicBezTo>
                  <a:lnTo>
                    <a:pt x="0" y="62323"/>
                  </a:lnTo>
                  <a:cubicBezTo>
                    <a:pt x="1701" y="61815"/>
                    <a:pt x="3046" y="59891"/>
                    <a:pt x="3046" y="52587"/>
                  </a:cubicBezTo>
                  <a:cubicBezTo>
                    <a:pt x="3046" y="45972"/>
                    <a:pt x="6351" y="42667"/>
                    <a:pt x="8555" y="42667"/>
                  </a:cubicBezTo>
                  <a:cubicBezTo>
                    <a:pt x="9657" y="42667"/>
                    <a:pt x="10484" y="43494"/>
                    <a:pt x="10484" y="45149"/>
                  </a:cubicBezTo>
                  <a:cubicBezTo>
                    <a:pt x="10484" y="49194"/>
                    <a:pt x="12136" y="53244"/>
                    <a:pt x="14096" y="53244"/>
                  </a:cubicBezTo>
                  <a:cubicBezTo>
                    <a:pt x="14535" y="53244"/>
                    <a:pt x="14990" y="53040"/>
                    <a:pt x="15446" y="52587"/>
                  </a:cubicBezTo>
                  <a:cubicBezTo>
                    <a:pt x="16684" y="51344"/>
                    <a:pt x="17452" y="50104"/>
                    <a:pt x="18530" y="50104"/>
                  </a:cubicBezTo>
                  <a:cubicBezTo>
                    <a:pt x="19608" y="50104"/>
                    <a:pt x="20995" y="51344"/>
                    <a:pt x="23472" y="55063"/>
                  </a:cubicBezTo>
                  <a:cubicBezTo>
                    <a:pt x="28433" y="62501"/>
                    <a:pt x="38348" y="69939"/>
                    <a:pt x="40833" y="69939"/>
                  </a:cubicBezTo>
                  <a:cubicBezTo>
                    <a:pt x="43309" y="69939"/>
                    <a:pt x="35871" y="62501"/>
                    <a:pt x="35871" y="57539"/>
                  </a:cubicBezTo>
                  <a:cubicBezTo>
                    <a:pt x="35871" y="53914"/>
                    <a:pt x="39856" y="51611"/>
                    <a:pt x="42963" y="51611"/>
                  </a:cubicBezTo>
                  <a:cubicBezTo>
                    <a:pt x="44101" y="51611"/>
                    <a:pt x="45122" y="51920"/>
                    <a:pt x="45786" y="52587"/>
                  </a:cubicBezTo>
                  <a:cubicBezTo>
                    <a:pt x="47999" y="54792"/>
                    <a:pt x="58073" y="62895"/>
                    <a:pt x="62002" y="62895"/>
                  </a:cubicBezTo>
                  <a:cubicBezTo>
                    <a:pt x="62485" y="62895"/>
                    <a:pt x="62875" y="62772"/>
                    <a:pt x="63147" y="62501"/>
                  </a:cubicBezTo>
                  <a:cubicBezTo>
                    <a:pt x="65623" y="60024"/>
                    <a:pt x="40833" y="35226"/>
                    <a:pt x="35871" y="25311"/>
                  </a:cubicBezTo>
                  <a:cubicBezTo>
                    <a:pt x="30910" y="15388"/>
                    <a:pt x="20399" y="2998"/>
                    <a:pt x="15446" y="513"/>
                  </a:cubicBezTo>
                  <a:cubicBezTo>
                    <a:pt x="14720" y="150"/>
                    <a:pt x="13994" y="0"/>
                    <a:pt x="13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04" name="Google Shape;52804;p50"/>
          <p:cNvGrpSpPr/>
          <p:nvPr/>
        </p:nvGrpSpPr>
        <p:grpSpPr>
          <a:xfrm>
            <a:off x="5648263" y="1877196"/>
            <a:ext cx="3495807" cy="3285554"/>
            <a:chOff x="754100" y="1761375"/>
            <a:chExt cx="2813300" cy="2293100"/>
          </a:xfrm>
        </p:grpSpPr>
        <p:sp>
          <p:nvSpPr>
            <p:cNvPr id="52805" name="Google Shape;52805;p50"/>
            <p:cNvSpPr/>
            <p:nvPr/>
          </p:nvSpPr>
          <p:spPr>
            <a:xfrm>
              <a:off x="754100" y="1827550"/>
              <a:ext cx="2813300" cy="2226925"/>
            </a:xfrm>
            <a:custGeom>
              <a:avLst/>
              <a:gdLst/>
              <a:ahLst/>
              <a:cxnLst/>
              <a:rect l="l" t="t" r="r" b="b"/>
              <a:pathLst>
                <a:path w="112532" h="89077" extrusionOk="0">
                  <a:moveTo>
                    <a:pt x="112531" y="428"/>
                  </a:moveTo>
                  <a:cubicBezTo>
                    <a:pt x="107552" y="1185"/>
                    <a:pt x="103819" y="0"/>
                    <a:pt x="100087" y="1862"/>
                  </a:cubicBezTo>
                  <a:cubicBezTo>
                    <a:pt x="95517" y="4151"/>
                    <a:pt x="81808" y="20140"/>
                    <a:pt x="74949" y="26999"/>
                  </a:cubicBezTo>
                  <a:cubicBezTo>
                    <a:pt x="68091" y="33849"/>
                    <a:pt x="47532" y="54417"/>
                    <a:pt x="33823" y="65845"/>
                  </a:cubicBezTo>
                  <a:cubicBezTo>
                    <a:pt x="24576" y="73542"/>
                    <a:pt x="9095" y="82289"/>
                    <a:pt x="0" y="87161"/>
                  </a:cubicBezTo>
                  <a:lnTo>
                    <a:pt x="0" y="89077"/>
                  </a:lnTo>
                  <a:lnTo>
                    <a:pt x="112531" y="89077"/>
                  </a:lnTo>
                  <a:lnTo>
                    <a:pt x="112531" y="4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6" name="Google Shape;52806;p50"/>
            <p:cNvSpPr/>
            <p:nvPr/>
          </p:nvSpPr>
          <p:spPr>
            <a:xfrm>
              <a:off x="2716225" y="3470100"/>
              <a:ext cx="308025" cy="584375"/>
            </a:xfrm>
            <a:custGeom>
              <a:avLst/>
              <a:gdLst/>
              <a:ahLst/>
              <a:cxnLst/>
              <a:rect l="l" t="t" r="r" b="b"/>
              <a:pathLst>
                <a:path w="12321" h="23375" extrusionOk="0">
                  <a:moveTo>
                    <a:pt x="12151" y="1"/>
                  </a:moveTo>
                  <a:cubicBezTo>
                    <a:pt x="11447" y="1"/>
                    <a:pt x="8142" y="6610"/>
                    <a:pt x="8142" y="6610"/>
                  </a:cubicBezTo>
                  <a:cubicBezTo>
                    <a:pt x="8142" y="6610"/>
                    <a:pt x="4401" y="12846"/>
                    <a:pt x="2165" y="18404"/>
                  </a:cubicBezTo>
                  <a:cubicBezTo>
                    <a:pt x="1310" y="20533"/>
                    <a:pt x="722" y="22029"/>
                    <a:pt x="1" y="23375"/>
                  </a:cubicBezTo>
                  <a:lnTo>
                    <a:pt x="5613" y="23375"/>
                  </a:lnTo>
                  <a:cubicBezTo>
                    <a:pt x="7198" y="20480"/>
                    <a:pt x="8419" y="17335"/>
                    <a:pt x="9051" y="14378"/>
                  </a:cubicBezTo>
                  <a:cubicBezTo>
                    <a:pt x="10423" y="7982"/>
                    <a:pt x="11795" y="3876"/>
                    <a:pt x="12249" y="678"/>
                  </a:cubicBezTo>
                  <a:cubicBezTo>
                    <a:pt x="12320" y="206"/>
                    <a:pt x="12276" y="1"/>
                    <a:pt x="121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7" name="Google Shape;52807;p50"/>
            <p:cNvSpPr/>
            <p:nvPr/>
          </p:nvSpPr>
          <p:spPr>
            <a:xfrm>
              <a:off x="2276200" y="3273475"/>
              <a:ext cx="325375" cy="493275"/>
            </a:xfrm>
            <a:custGeom>
              <a:avLst/>
              <a:gdLst/>
              <a:ahLst/>
              <a:cxnLst/>
              <a:rect l="l" t="t" r="r" b="b"/>
              <a:pathLst>
                <a:path w="13015" h="19731" extrusionOk="0">
                  <a:moveTo>
                    <a:pt x="10832" y="0"/>
                  </a:moveTo>
                  <a:cubicBezTo>
                    <a:pt x="10511" y="0"/>
                    <a:pt x="10244" y="90"/>
                    <a:pt x="10137" y="232"/>
                  </a:cubicBezTo>
                  <a:cubicBezTo>
                    <a:pt x="10137" y="232"/>
                    <a:pt x="8854" y="784"/>
                    <a:pt x="8391" y="2156"/>
                  </a:cubicBezTo>
                  <a:cubicBezTo>
                    <a:pt x="7937" y="3528"/>
                    <a:pt x="6111" y="8543"/>
                    <a:pt x="3831" y="11741"/>
                  </a:cubicBezTo>
                  <a:cubicBezTo>
                    <a:pt x="1550" y="14939"/>
                    <a:pt x="463" y="15357"/>
                    <a:pt x="89" y="18573"/>
                  </a:cubicBezTo>
                  <a:cubicBezTo>
                    <a:pt x="0" y="19383"/>
                    <a:pt x="72" y="19731"/>
                    <a:pt x="321" y="19731"/>
                  </a:cubicBezTo>
                  <a:cubicBezTo>
                    <a:pt x="1060" y="19731"/>
                    <a:pt x="3278" y="16747"/>
                    <a:pt x="7028" y="14021"/>
                  </a:cubicBezTo>
                  <a:cubicBezTo>
                    <a:pt x="12043" y="10369"/>
                    <a:pt x="10306" y="6521"/>
                    <a:pt x="11865" y="3198"/>
                  </a:cubicBezTo>
                  <a:cubicBezTo>
                    <a:pt x="13014" y="740"/>
                    <a:pt x="11732" y="0"/>
                    <a:pt x="10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8" name="Google Shape;52808;p50"/>
            <p:cNvSpPr/>
            <p:nvPr/>
          </p:nvSpPr>
          <p:spPr>
            <a:xfrm>
              <a:off x="754100" y="3297300"/>
              <a:ext cx="1047775" cy="709300"/>
            </a:xfrm>
            <a:custGeom>
              <a:avLst/>
              <a:gdLst/>
              <a:ahLst/>
              <a:cxnLst/>
              <a:rect l="l" t="t" r="r" b="b"/>
              <a:pathLst>
                <a:path w="41911" h="28372" extrusionOk="0">
                  <a:moveTo>
                    <a:pt x="41911" y="1"/>
                  </a:moveTo>
                  <a:lnTo>
                    <a:pt x="41911" y="1"/>
                  </a:lnTo>
                  <a:cubicBezTo>
                    <a:pt x="38437" y="2726"/>
                    <a:pt x="35275" y="5381"/>
                    <a:pt x="33671" y="7136"/>
                  </a:cubicBezTo>
                  <a:cubicBezTo>
                    <a:pt x="33627" y="7189"/>
                    <a:pt x="33573" y="7251"/>
                    <a:pt x="33520" y="7305"/>
                  </a:cubicBezTo>
                  <a:cubicBezTo>
                    <a:pt x="33618" y="7216"/>
                    <a:pt x="33725" y="7136"/>
                    <a:pt x="33823" y="7055"/>
                  </a:cubicBezTo>
                  <a:cubicBezTo>
                    <a:pt x="36326" y="4962"/>
                    <a:pt x="39069" y="2566"/>
                    <a:pt x="41911" y="1"/>
                  </a:cubicBezTo>
                  <a:close/>
                  <a:moveTo>
                    <a:pt x="16016" y="19286"/>
                  </a:moveTo>
                  <a:cubicBezTo>
                    <a:pt x="11518" y="21967"/>
                    <a:pt x="7830" y="24033"/>
                    <a:pt x="7313" y="24354"/>
                  </a:cubicBezTo>
                  <a:cubicBezTo>
                    <a:pt x="10075" y="22804"/>
                    <a:pt x="13041" y="21085"/>
                    <a:pt x="16016" y="19286"/>
                  </a:cubicBezTo>
                  <a:close/>
                  <a:moveTo>
                    <a:pt x="6779" y="24657"/>
                  </a:moveTo>
                  <a:cubicBezTo>
                    <a:pt x="5683" y="25254"/>
                    <a:pt x="3127" y="26590"/>
                    <a:pt x="0" y="28211"/>
                  </a:cubicBezTo>
                  <a:lnTo>
                    <a:pt x="0" y="28371"/>
                  </a:lnTo>
                  <a:cubicBezTo>
                    <a:pt x="1995" y="27302"/>
                    <a:pt x="4303" y="26046"/>
                    <a:pt x="6779" y="24657"/>
                  </a:cubicBezTo>
                  <a:close/>
                </a:path>
              </a:pathLst>
            </a:custGeom>
            <a:solidFill>
              <a:srgbClr val="CB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9" name="Google Shape;52809;p50"/>
            <p:cNvSpPr/>
            <p:nvPr/>
          </p:nvSpPr>
          <p:spPr>
            <a:xfrm>
              <a:off x="754100" y="3029850"/>
              <a:ext cx="1527675" cy="1024625"/>
            </a:xfrm>
            <a:custGeom>
              <a:avLst/>
              <a:gdLst/>
              <a:ahLst/>
              <a:cxnLst/>
              <a:rect l="l" t="t" r="r" b="b"/>
              <a:pathLst>
                <a:path w="61107" h="40985" extrusionOk="0">
                  <a:moveTo>
                    <a:pt x="56635" y="1"/>
                  </a:moveTo>
                  <a:cubicBezTo>
                    <a:pt x="56591" y="1"/>
                    <a:pt x="56537" y="9"/>
                    <a:pt x="56502" y="27"/>
                  </a:cubicBezTo>
                  <a:cubicBezTo>
                    <a:pt x="55905" y="330"/>
                    <a:pt x="48369" y="5639"/>
                    <a:pt x="41911" y="10699"/>
                  </a:cubicBezTo>
                  <a:cubicBezTo>
                    <a:pt x="39069" y="13264"/>
                    <a:pt x="36326" y="15660"/>
                    <a:pt x="33823" y="17753"/>
                  </a:cubicBezTo>
                  <a:cubicBezTo>
                    <a:pt x="33725" y="17834"/>
                    <a:pt x="33618" y="17914"/>
                    <a:pt x="33520" y="18003"/>
                  </a:cubicBezTo>
                  <a:cubicBezTo>
                    <a:pt x="30652" y="21014"/>
                    <a:pt x="22492" y="26127"/>
                    <a:pt x="16016" y="29984"/>
                  </a:cubicBezTo>
                  <a:cubicBezTo>
                    <a:pt x="13041" y="31783"/>
                    <a:pt x="10075" y="33502"/>
                    <a:pt x="7313" y="35052"/>
                  </a:cubicBezTo>
                  <a:cubicBezTo>
                    <a:pt x="7233" y="35105"/>
                    <a:pt x="7055" y="35203"/>
                    <a:pt x="6779" y="35355"/>
                  </a:cubicBezTo>
                  <a:cubicBezTo>
                    <a:pt x="4303" y="36744"/>
                    <a:pt x="1995" y="38000"/>
                    <a:pt x="0" y="39069"/>
                  </a:cubicBezTo>
                  <a:lnTo>
                    <a:pt x="0" y="40985"/>
                  </a:lnTo>
                  <a:lnTo>
                    <a:pt x="24906" y="40985"/>
                  </a:lnTo>
                  <a:cubicBezTo>
                    <a:pt x="24995" y="40887"/>
                    <a:pt x="25093" y="40797"/>
                    <a:pt x="25182" y="40699"/>
                  </a:cubicBezTo>
                  <a:cubicBezTo>
                    <a:pt x="44173" y="20568"/>
                    <a:pt x="49197" y="18288"/>
                    <a:pt x="50560" y="17834"/>
                  </a:cubicBezTo>
                  <a:cubicBezTo>
                    <a:pt x="50596" y="17825"/>
                    <a:pt x="50623" y="17816"/>
                    <a:pt x="50640" y="17816"/>
                  </a:cubicBezTo>
                  <a:cubicBezTo>
                    <a:pt x="51576" y="17816"/>
                    <a:pt x="43603" y="27730"/>
                    <a:pt x="36433" y="35702"/>
                  </a:cubicBezTo>
                  <a:cubicBezTo>
                    <a:pt x="34785" y="37537"/>
                    <a:pt x="33493" y="39301"/>
                    <a:pt x="32406" y="40985"/>
                  </a:cubicBezTo>
                  <a:lnTo>
                    <a:pt x="45750" y="40985"/>
                  </a:lnTo>
                  <a:cubicBezTo>
                    <a:pt x="47309" y="38517"/>
                    <a:pt x="49278" y="35622"/>
                    <a:pt x="51959" y="32023"/>
                  </a:cubicBezTo>
                  <a:cubicBezTo>
                    <a:pt x="61107" y="19740"/>
                    <a:pt x="56502" y="16008"/>
                    <a:pt x="58132" y="9977"/>
                  </a:cubicBezTo>
                  <a:cubicBezTo>
                    <a:pt x="59682" y="4241"/>
                    <a:pt x="57624" y="1"/>
                    <a:pt x="566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0" name="Google Shape;52810;p50"/>
            <p:cNvSpPr/>
            <p:nvPr/>
          </p:nvSpPr>
          <p:spPr>
            <a:xfrm>
              <a:off x="1376750" y="3475225"/>
              <a:ext cx="666750" cy="579250"/>
            </a:xfrm>
            <a:custGeom>
              <a:avLst/>
              <a:gdLst/>
              <a:ahLst/>
              <a:cxnLst/>
              <a:rect l="l" t="t" r="r" b="b"/>
              <a:pathLst>
                <a:path w="26670" h="23170" extrusionOk="0">
                  <a:moveTo>
                    <a:pt x="25734" y="1"/>
                  </a:moveTo>
                  <a:cubicBezTo>
                    <a:pt x="25717" y="1"/>
                    <a:pt x="25690" y="10"/>
                    <a:pt x="25654" y="19"/>
                  </a:cubicBezTo>
                  <a:cubicBezTo>
                    <a:pt x="24291" y="473"/>
                    <a:pt x="19267" y="2753"/>
                    <a:pt x="276" y="22884"/>
                  </a:cubicBezTo>
                  <a:cubicBezTo>
                    <a:pt x="187" y="22982"/>
                    <a:pt x="89" y="23072"/>
                    <a:pt x="0" y="23170"/>
                  </a:cubicBezTo>
                  <a:lnTo>
                    <a:pt x="7500" y="23170"/>
                  </a:lnTo>
                  <a:cubicBezTo>
                    <a:pt x="8587" y="21486"/>
                    <a:pt x="9879" y="19722"/>
                    <a:pt x="11527" y="17887"/>
                  </a:cubicBezTo>
                  <a:cubicBezTo>
                    <a:pt x="18697" y="9915"/>
                    <a:pt x="26670" y="1"/>
                    <a:pt x="257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1" name="Google Shape;52811;p50"/>
            <p:cNvSpPr/>
            <p:nvPr/>
          </p:nvSpPr>
          <p:spPr>
            <a:xfrm>
              <a:off x="3202600" y="2613875"/>
              <a:ext cx="364800" cy="1440600"/>
            </a:xfrm>
            <a:custGeom>
              <a:avLst/>
              <a:gdLst/>
              <a:ahLst/>
              <a:cxnLst/>
              <a:rect l="l" t="t" r="r" b="b"/>
              <a:pathLst>
                <a:path w="14592" h="57624" extrusionOk="0">
                  <a:moveTo>
                    <a:pt x="14128" y="0"/>
                  </a:moveTo>
                  <a:cubicBezTo>
                    <a:pt x="10681" y="0"/>
                    <a:pt x="7697" y="552"/>
                    <a:pt x="6636" y="1568"/>
                  </a:cubicBezTo>
                  <a:cubicBezTo>
                    <a:pt x="6636" y="1568"/>
                    <a:pt x="4240" y="7099"/>
                    <a:pt x="5140" y="11651"/>
                  </a:cubicBezTo>
                  <a:cubicBezTo>
                    <a:pt x="6031" y="16212"/>
                    <a:pt x="4000" y="18341"/>
                    <a:pt x="4107" y="28237"/>
                  </a:cubicBezTo>
                  <a:cubicBezTo>
                    <a:pt x="4205" y="38125"/>
                    <a:pt x="5737" y="39960"/>
                    <a:pt x="3608" y="49313"/>
                  </a:cubicBezTo>
                  <a:cubicBezTo>
                    <a:pt x="2797" y="52849"/>
                    <a:pt x="1381" y="55379"/>
                    <a:pt x="0" y="57624"/>
                  </a:cubicBezTo>
                  <a:lnTo>
                    <a:pt x="14591" y="57624"/>
                  </a:lnTo>
                  <a:lnTo>
                    <a:pt x="14591" y="39862"/>
                  </a:lnTo>
                  <a:cubicBezTo>
                    <a:pt x="14431" y="39568"/>
                    <a:pt x="14315" y="39292"/>
                    <a:pt x="14253" y="39033"/>
                  </a:cubicBezTo>
                  <a:cubicBezTo>
                    <a:pt x="13789" y="37207"/>
                    <a:pt x="12881" y="32192"/>
                    <a:pt x="12881" y="32192"/>
                  </a:cubicBezTo>
                  <a:cubicBezTo>
                    <a:pt x="12569" y="31061"/>
                    <a:pt x="12631" y="30607"/>
                    <a:pt x="12908" y="30607"/>
                  </a:cubicBezTo>
                  <a:cubicBezTo>
                    <a:pt x="13246" y="30607"/>
                    <a:pt x="13896" y="31275"/>
                    <a:pt x="14591" y="32246"/>
                  </a:cubicBezTo>
                  <a:lnTo>
                    <a:pt x="145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2" name="Google Shape;52812;p50"/>
            <p:cNvSpPr/>
            <p:nvPr/>
          </p:nvSpPr>
          <p:spPr>
            <a:xfrm>
              <a:off x="3516825" y="3379025"/>
              <a:ext cx="50575" cy="231400"/>
            </a:xfrm>
            <a:custGeom>
              <a:avLst/>
              <a:gdLst/>
              <a:ahLst/>
              <a:cxnLst/>
              <a:rect l="l" t="t" r="r" b="b"/>
              <a:pathLst>
                <a:path w="2023" h="9256" extrusionOk="0">
                  <a:moveTo>
                    <a:pt x="339" y="1"/>
                  </a:moveTo>
                  <a:cubicBezTo>
                    <a:pt x="62" y="1"/>
                    <a:pt x="0" y="455"/>
                    <a:pt x="312" y="1586"/>
                  </a:cubicBezTo>
                  <a:cubicBezTo>
                    <a:pt x="312" y="1586"/>
                    <a:pt x="1220" y="6601"/>
                    <a:pt x="1684" y="8427"/>
                  </a:cubicBezTo>
                  <a:cubicBezTo>
                    <a:pt x="1746" y="8686"/>
                    <a:pt x="1862" y="8962"/>
                    <a:pt x="2022" y="9256"/>
                  </a:cubicBezTo>
                  <a:lnTo>
                    <a:pt x="2022" y="1640"/>
                  </a:lnTo>
                  <a:cubicBezTo>
                    <a:pt x="1327" y="669"/>
                    <a:pt x="677"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3" name="Google Shape;52813;p50"/>
            <p:cNvSpPr/>
            <p:nvPr/>
          </p:nvSpPr>
          <p:spPr>
            <a:xfrm>
              <a:off x="1845950" y="1761375"/>
              <a:ext cx="1721450" cy="1606825"/>
            </a:xfrm>
            <a:custGeom>
              <a:avLst/>
              <a:gdLst/>
              <a:ahLst/>
              <a:cxnLst/>
              <a:rect l="l" t="t" r="r" b="b"/>
              <a:pathLst>
                <a:path w="68858" h="64273" extrusionOk="0">
                  <a:moveTo>
                    <a:pt x="62334" y="0"/>
                  </a:moveTo>
                  <a:cubicBezTo>
                    <a:pt x="58725" y="0"/>
                    <a:pt x="54970" y="1204"/>
                    <a:pt x="52066" y="4108"/>
                  </a:cubicBezTo>
                  <a:cubicBezTo>
                    <a:pt x="47113" y="9070"/>
                    <a:pt x="37190" y="21460"/>
                    <a:pt x="29752" y="28907"/>
                  </a:cubicBezTo>
                  <a:lnTo>
                    <a:pt x="2477" y="56173"/>
                  </a:lnTo>
                  <a:cubicBezTo>
                    <a:pt x="2477" y="56173"/>
                    <a:pt x="1" y="58658"/>
                    <a:pt x="1" y="61135"/>
                  </a:cubicBezTo>
                  <a:cubicBezTo>
                    <a:pt x="1" y="61358"/>
                    <a:pt x="121" y="61460"/>
                    <a:pt x="342" y="61460"/>
                  </a:cubicBezTo>
                  <a:cubicBezTo>
                    <a:pt x="2579" y="61460"/>
                    <a:pt x="15099" y="50997"/>
                    <a:pt x="17353" y="48735"/>
                  </a:cubicBezTo>
                  <a:cubicBezTo>
                    <a:pt x="18788" y="47306"/>
                    <a:pt x="22699" y="45876"/>
                    <a:pt x="25749" y="45876"/>
                  </a:cubicBezTo>
                  <a:cubicBezTo>
                    <a:pt x="27981" y="45876"/>
                    <a:pt x="29752" y="46642"/>
                    <a:pt x="29752" y="48735"/>
                  </a:cubicBezTo>
                  <a:cubicBezTo>
                    <a:pt x="29752" y="53697"/>
                    <a:pt x="34714" y="51221"/>
                    <a:pt x="34714" y="56173"/>
                  </a:cubicBezTo>
                  <a:cubicBezTo>
                    <a:pt x="34714" y="60223"/>
                    <a:pt x="36364" y="64273"/>
                    <a:pt x="38322" y="64273"/>
                  </a:cubicBezTo>
                  <a:cubicBezTo>
                    <a:pt x="38762" y="64273"/>
                    <a:pt x="39219" y="64068"/>
                    <a:pt x="39675" y="63611"/>
                  </a:cubicBezTo>
                  <a:cubicBezTo>
                    <a:pt x="42152" y="61135"/>
                    <a:pt x="52066" y="43783"/>
                    <a:pt x="57028" y="41297"/>
                  </a:cubicBezTo>
                  <a:cubicBezTo>
                    <a:pt x="58268" y="40678"/>
                    <a:pt x="59353" y="40369"/>
                    <a:pt x="60282" y="40369"/>
                  </a:cubicBezTo>
                  <a:cubicBezTo>
                    <a:pt x="63072" y="40369"/>
                    <a:pt x="64466" y="43156"/>
                    <a:pt x="64466" y="48735"/>
                  </a:cubicBezTo>
                  <a:cubicBezTo>
                    <a:pt x="64466" y="56173"/>
                    <a:pt x="64466" y="61135"/>
                    <a:pt x="66942" y="61135"/>
                  </a:cubicBezTo>
                  <a:cubicBezTo>
                    <a:pt x="67601" y="61135"/>
                    <a:pt x="68251" y="61135"/>
                    <a:pt x="68857" y="60957"/>
                  </a:cubicBezTo>
                  <a:lnTo>
                    <a:pt x="68857" y="1365"/>
                  </a:lnTo>
                  <a:cubicBezTo>
                    <a:pt x="66921" y="499"/>
                    <a:pt x="64658" y="0"/>
                    <a:pt x="62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3">
  <p:cSld name="CUSTOM_10_1_1_1_1_1_1">
    <p:spTree>
      <p:nvGrpSpPr>
        <p:cNvPr id="1" name="Shape 52814"/>
        <p:cNvGrpSpPr/>
        <p:nvPr/>
      </p:nvGrpSpPr>
      <p:grpSpPr>
        <a:xfrm>
          <a:off x="0" y="0"/>
          <a:ext cx="0" cy="0"/>
          <a:chOff x="0" y="0"/>
          <a:chExt cx="0" cy="0"/>
        </a:xfrm>
      </p:grpSpPr>
      <p:grpSp>
        <p:nvGrpSpPr>
          <p:cNvPr id="52815" name="Google Shape;52815;p51"/>
          <p:cNvGrpSpPr/>
          <p:nvPr/>
        </p:nvGrpSpPr>
        <p:grpSpPr>
          <a:xfrm>
            <a:off x="63" y="-19"/>
            <a:ext cx="9144038" cy="5143491"/>
            <a:chOff x="3450750" y="2336425"/>
            <a:chExt cx="2076350" cy="1165875"/>
          </a:xfrm>
        </p:grpSpPr>
        <p:sp>
          <p:nvSpPr>
            <p:cNvPr id="52816" name="Google Shape;52816;p51"/>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7" name="Google Shape;52817;p51"/>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8" name="Google Shape;52818;p51"/>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9" name="Google Shape;52819;p51"/>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0" name="Google Shape;52820;p51"/>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1" name="Google Shape;52821;p51"/>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2" name="Google Shape;52822;p51"/>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3" name="Google Shape;52823;p51"/>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4" name="Google Shape;52824;p51"/>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5" name="Google Shape;52825;p51"/>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6" name="Google Shape;52826;p51"/>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7" name="Google Shape;52827;p51"/>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8" name="Google Shape;52828;p51"/>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9" name="Google Shape;52829;p51"/>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0" name="Google Shape;52830;p51"/>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1" name="Google Shape;52831;p51"/>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2" name="Google Shape;52832;p51"/>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3" name="Google Shape;52833;p51"/>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4" name="Google Shape;52834;p51"/>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5" name="Google Shape;52835;p51"/>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6" name="Google Shape;52836;p51"/>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7" name="Google Shape;52837;p51"/>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8" name="Google Shape;52838;p51"/>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9" name="Google Shape;52839;p51"/>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0" name="Google Shape;52840;p51"/>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1" name="Google Shape;52841;p51"/>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2" name="Google Shape;52842;p51"/>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3" name="Google Shape;52843;p51"/>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4" name="Google Shape;52844;p51"/>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5" name="Google Shape;52845;p51"/>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6" name="Google Shape;52846;p51"/>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7" name="Google Shape;52847;p51"/>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8" name="Google Shape;52848;p51"/>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9" name="Google Shape;52849;p51"/>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0" name="Google Shape;52850;p51"/>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1" name="Google Shape;52851;p51"/>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2" name="Google Shape;52852;p51"/>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3" name="Google Shape;52853;p51"/>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4" name="Google Shape;52854;p51"/>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5" name="Google Shape;52855;p51"/>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6" name="Google Shape;52856;p51"/>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7" name="Google Shape;52857;p51"/>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8" name="Google Shape;52858;p51"/>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9" name="Google Shape;52859;p51"/>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0" name="Google Shape;52860;p51"/>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1" name="Google Shape;52861;p51"/>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2" name="Google Shape;52862;p51"/>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3" name="Google Shape;52863;p51"/>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4" name="Google Shape;52864;p51"/>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5" name="Google Shape;52865;p51"/>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6" name="Google Shape;52866;p51"/>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7" name="Google Shape;52867;p51"/>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8" name="Google Shape;52868;p51"/>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9" name="Google Shape;52869;p51"/>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0" name="Google Shape;52870;p51"/>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1" name="Google Shape;52871;p51"/>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2" name="Google Shape;52872;p51"/>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3" name="Google Shape;52873;p51"/>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4" name="Google Shape;52874;p51"/>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5" name="Google Shape;52875;p51"/>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6" name="Google Shape;52876;p51"/>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7" name="Google Shape;52877;p51"/>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8" name="Google Shape;52878;p51"/>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9" name="Google Shape;52879;p51"/>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0" name="Google Shape;52880;p51"/>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1" name="Google Shape;52881;p51"/>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2" name="Google Shape;52882;p51"/>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3" name="Google Shape;52883;p51"/>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4" name="Google Shape;52884;p51"/>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5" name="Google Shape;52885;p51"/>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6" name="Google Shape;52886;p51"/>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7" name="Google Shape;52887;p51"/>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8" name="Google Shape;52888;p51"/>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9" name="Google Shape;52889;p51"/>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0" name="Google Shape;52890;p51"/>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1" name="Google Shape;52891;p51"/>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2" name="Google Shape;52892;p51"/>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3" name="Google Shape;52893;p51"/>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4" name="Google Shape;52894;p51"/>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5" name="Google Shape;52895;p51"/>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6" name="Google Shape;52896;p51"/>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7" name="Google Shape;52897;p51"/>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8" name="Google Shape;52898;p51"/>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9" name="Google Shape;52899;p51"/>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0" name="Google Shape;52900;p51"/>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1" name="Google Shape;52901;p51"/>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2" name="Google Shape;52902;p51"/>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3" name="Google Shape;52903;p51"/>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4" name="Google Shape;52904;p51"/>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5" name="Google Shape;52905;p51"/>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6" name="Google Shape;52906;p51"/>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7" name="Google Shape;52907;p51"/>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8" name="Google Shape;52908;p51"/>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9" name="Google Shape;52909;p51"/>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0" name="Google Shape;52910;p51"/>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1" name="Google Shape;52911;p51"/>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2" name="Google Shape;52912;p51"/>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3" name="Google Shape;52913;p51"/>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4" name="Google Shape;52914;p51"/>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5" name="Google Shape;52915;p51"/>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6" name="Google Shape;52916;p51"/>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7" name="Google Shape;52917;p51"/>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8" name="Google Shape;52918;p51"/>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9" name="Google Shape;52919;p51"/>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0" name="Google Shape;52920;p51"/>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1" name="Google Shape;52921;p51"/>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2" name="Google Shape;52922;p51"/>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3" name="Google Shape;52923;p51"/>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4" name="Google Shape;52924;p51"/>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5" name="Google Shape;52925;p51"/>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6" name="Google Shape;52926;p51"/>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7" name="Google Shape;52927;p51"/>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8" name="Google Shape;52928;p51"/>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9" name="Google Shape;52929;p51"/>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0" name="Google Shape;52930;p51"/>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1" name="Google Shape;52931;p51"/>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2" name="Google Shape;52932;p51"/>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3" name="Google Shape;52933;p51"/>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4" name="Google Shape;52934;p51"/>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5" name="Google Shape;52935;p51"/>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6" name="Google Shape;52936;p51"/>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7" name="Google Shape;52937;p51"/>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8" name="Google Shape;52938;p51"/>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9" name="Google Shape;52939;p51"/>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0" name="Google Shape;52940;p51"/>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1" name="Google Shape;52941;p51"/>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2" name="Google Shape;52942;p51"/>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3" name="Google Shape;52943;p51"/>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4" name="Google Shape;52944;p51"/>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5" name="Google Shape;52945;p51"/>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6" name="Google Shape;52946;p51"/>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7" name="Google Shape;52947;p51"/>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8" name="Google Shape;52948;p51"/>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9" name="Google Shape;52949;p51"/>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0" name="Google Shape;52950;p51"/>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1" name="Google Shape;52951;p51"/>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2" name="Google Shape;52952;p51"/>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3" name="Google Shape;52953;p51"/>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4" name="Google Shape;52954;p51"/>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5" name="Google Shape;52955;p51"/>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6" name="Google Shape;52956;p51"/>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7" name="Google Shape;52957;p51"/>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8" name="Google Shape;52958;p51"/>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9" name="Google Shape;52959;p51"/>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0" name="Google Shape;52960;p51"/>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1" name="Google Shape;52961;p51"/>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2" name="Google Shape;52962;p51"/>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3" name="Google Shape;52963;p51"/>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4" name="Google Shape;52964;p51"/>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5" name="Google Shape;52965;p51"/>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6" name="Google Shape;52966;p51"/>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7" name="Google Shape;52967;p51"/>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8" name="Google Shape;52968;p51"/>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9" name="Google Shape;52969;p51"/>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0" name="Google Shape;52970;p51"/>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1" name="Google Shape;52971;p51"/>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2" name="Google Shape;52972;p51"/>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3" name="Google Shape;52973;p51"/>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4" name="Google Shape;52974;p51"/>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5" name="Google Shape;52975;p51"/>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6" name="Google Shape;52976;p51"/>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7" name="Google Shape;52977;p51"/>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8" name="Google Shape;52978;p51"/>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9" name="Google Shape;52979;p51"/>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0" name="Google Shape;52980;p51"/>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1" name="Google Shape;52981;p51"/>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2" name="Google Shape;52982;p51"/>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3" name="Google Shape;52983;p51"/>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4" name="Google Shape;52984;p51"/>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5" name="Google Shape;52985;p51"/>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6" name="Google Shape;52986;p51"/>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7" name="Google Shape;52987;p51"/>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8" name="Google Shape;52988;p51"/>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9" name="Google Shape;52989;p51"/>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0" name="Google Shape;52990;p51"/>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1" name="Google Shape;52991;p51"/>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2" name="Google Shape;52992;p51"/>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3" name="Google Shape;52993;p51"/>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4" name="Google Shape;52994;p51"/>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5" name="Google Shape;52995;p51"/>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6" name="Google Shape;52996;p51"/>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7" name="Google Shape;52997;p51"/>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8" name="Google Shape;52998;p51"/>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9" name="Google Shape;52999;p51"/>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0" name="Google Shape;53000;p51"/>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1" name="Google Shape;53001;p51"/>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2" name="Google Shape;53002;p51"/>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3" name="Google Shape;53003;p51"/>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4" name="Google Shape;53004;p51"/>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5" name="Google Shape;53005;p51"/>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6" name="Google Shape;53006;p51"/>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7" name="Google Shape;53007;p51"/>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8" name="Google Shape;53008;p51"/>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9" name="Google Shape;53009;p51"/>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0" name="Google Shape;53010;p51"/>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1" name="Google Shape;53011;p51"/>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2" name="Google Shape;53012;p51"/>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3" name="Google Shape;53013;p51"/>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4" name="Google Shape;53014;p51"/>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5" name="Google Shape;53015;p51"/>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6" name="Google Shape;53016;p51"/>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7" name="Google Shape;53017;p51"/>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8" name="Google Shape;53018;p51"/>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9" name="Google Shape;53019;p51"/>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0" name="Google Shape;53020;p51"/>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1" name="Google Shape;53021;p51"/>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2" name="Google Shape;53022;p51"/>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3" name="Google Shape;53023;p51"/>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4" name="Google Shape;53024;p51"/>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5" name="Google Shape;53025;p51"/>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6" name="Google Shape;53026;p51"/>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7" name="Google Shape;53027;p51"/>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8" name="Google Shape;53028;p51"/>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9" name="Google Shape;53029;p51"/>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0" name="Google Shape;53030;p51"/>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1" name="Google Shape;53031;p51"/>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2" name="Google Shape;53032;p51"/>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3" name="Google Shape;53033;p51"/>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4" name="Google Shape;53034;p51"/>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5" name="Google Shape;53035;p51"/>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6" name="Google Shape;53036;p51"/>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7" name="Google Shape;53037;p51"/>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8" name="Google Shape;53038;p51"/>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9" name="Google Shape;53039;p51"/>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0" name="Google Shape;53040;p51"/>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1" name="Google Shape;53041;p51"/>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2" name="Google Shape;53042;p51"/>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3" name="Google Shape;53043;p51"/>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4" name="Google Shape;53044;p51"/>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5" name="Google Shape;53045;p51"/>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6" name="Google Shape;53046;p51"/>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7" name="Google Shape;53047;p51"/>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8" name="Google Shape;53048;p51"/>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9" name="Google Shape;53049;p51"/>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0" name="Google Shape;53050;p51"/>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1" name="Google Shape;53051;p51"/>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2" name="Google Shape;53052;p51"/>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3" name="Google Shape;53053;p51"/>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4" name="Google Shape;53054;p51"/>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5" name="Google Shape;53055;p51"/>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6" name="Google Shape;53056;p51"/>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7" name="Google Shape;53057;p51"/>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8" name="Google Shape;53058;p51"/>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9" name="Google Shape;53059;p51"/>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0" name="Google Shape;53060;p51"/>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1" name="Google Shape;53061;p51"/>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2" name="Google Shape;53062;p51"/>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3" name="Google Shape;53063;p51"/>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4" name="Google Shape;53064;p51"/>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5" name="Google Shape;53065;p51"/>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6" name="Google Shape;53066;p51"/>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7" name="Google Shape;53067;p51"/>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8" name="Google Shape;53068;p51"/>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9" name="Google Shape;53069;p51"/>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0" name="Google Shape;53070;p51"/>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1" name="Google Shape;53071;p51"/>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2" name="Google Shape;53072;p51"/>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3" name="Google Shape;53073;p51"/>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4" name="Google Shape;53074;p51"/>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5" name="Google Shape;53075;p51"/>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6" name="Google Shape;53076;p51"/>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7" name="Google Shape;53077;p51"/>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8" name="Google Shape;53078;p51"/>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9" name="Google Shape;53079;p51"/>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0" name="Google Shape;53080;p51"/>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1" name="Google Shape;53081;p51"/>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2" name="Google Shape;53082;p51"/>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3" name="Google Shape;53083;p51"/>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4" name="Google Shape;53084;p51"/>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5" name="Google Shape;53085;p51"/>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6" name="Google Shape;53086;p51"/>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7" name="Google Shape;53087;p51"/>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8" name="Google Shape;53088;p51"/>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9" name="Google Shape;53089;p51"/>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0" name="Google Shape;53090;p51"/>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1" name="Google Shape;53091;p51"/>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2" name="Google Shape;53092;p51"/>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3" name="Google Shape;53093;p51"/>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4" name="Google Shape;53094;p51"/>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5" name="Google Shape;53095;p51"/>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6" name="Google Shape;53096;p51"/>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7" name="Google Shape;53097;p51"/>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8" name="Google Shape;53098;p51"/>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9" name="Google Shape;53099;p51"/>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0" name="Google Shape;53100;p51"/>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1" name="Google Shape;53101;p51"/>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2" name="Google Shape;53102;p51"/>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3" name="Google Shape;53103;p51"/>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4" name="Google Shape;53104;p51"/>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5" name="Google Shape;53105;p51"/>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6" name="Google Shape;53106;p51"/>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7" name="Google Shape;53107;p51"/>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8" name="Google Shape;53108;p51"/>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9" name="Google Shape;53109;p51"/>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0" name="Google Shape;53110;p51"/>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1" name="Google Shape;53111;p51"/>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2" name="Google Shape;53112;p51"/>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3" name="Google Shape;53113;p51"/>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4" name="Google Shape;53114;p51"/>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5" name="Google Shape;53115;p51"/>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6" name="Google Shape;53116;p51"/>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7" name="Google Shape;53117;p51"/>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8" name="Google Shape;53118;p51"/>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9" name="Google Shape;53119;p51"/>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0" name="Google Shape;53120;p51"/>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1" name="Google Shape;53121;p51"/>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2" name="Google Shape;53122;p51"/>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3" name="Google Shape;53123;p51"/>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4" name="Google Shape;53124;p51"/>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5" name="Google Shape;53125;p51"/>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6" name="Google Shape;53126;p51"/>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7" name="Google Shape;53127;p51"/>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8" name="Google Shape;53128;p51"/>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9" name="Google Shape;53129;p51"/>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0" name="Google Shape;53130;p51"/>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1" name="Google Shape;53131;p51"/>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2" name="Google Shape;53132;p51"/>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3" name="Google Shape;53133;p51"/>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4" name="Google Shape;53134;p51"/>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5" name="Google Shape;53135;p51"/>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6" name="Google Shape;53136;p51"/>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7" name="Google Shape;53137;p51"/>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8" name="Google Shape;53138;p51"/>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9" name="Google Shape;53139;p51"/>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0" name="Google Shape;53140;p51"/>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1" name="Google Shape;53141;p51"/>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2" name="Google Shape;53142;p51"/>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3" name="Google Shape;53143;p51"/>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4" name="Google Shape;53144;p51"/>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5" name="Google Shape;53145;p51"/>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6" name="Google Shape;53146;p51"/>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7" name="Google Shape;53147;p51"/>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8" name="Google Shape;53148;p51"/>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9" name="Google Shape;53149;p51"/>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0" name="Google Shape;53150;p51"/>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1" name="Google Shape;53151;p51"/>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2" name="Google Shape;53152;p51"/>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3" name="Google Shape;53153;p51"/>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4" name="Google Shape;53154;p51"/>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5" name="Google Shape;53155;p51"/>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6" name="Google Shape;53156;p51"/>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7" name="Google Shape;53157;p51"/>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8" name="Google Shape;53158;p51"/>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9" name="Google Shape;53159;p51"/>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0" name="Google Shape;53160;p51"/>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1" name="Google Shape;53161;p51"/>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2" name="Google Shape;53162;p51"/>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3" name="Google Shape;53163;p51"/>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4" name="Google Shape;53164;p51"/>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5" name="Google Shape;53165;p51"/>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6" name="Google Shape;53166;p51"/>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7" name="Google Shape;53167;p51"/>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8" name="Google Shape;53168;p51"/>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9" name="Google Shape;53169;p51"/>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0" name="Google Shape;53170;p51"/>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1" name="Google Shape;53171;p51"/>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2" name="Google Shape;53172;p51"/>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3" name="Google Shape;53173;p51"/>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4" name="Google Shape;53174;p51"/>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5" name="Google Shape;53175;p51"/>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6" name="Google Shape;53176;p51"/>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7" name="Google Shape;53177;p51"/>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8" name="Google Shape;53178;p51"/>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9" name="Google Shape;53179;p51"/>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0" name="Google Shape;53180;p51"/>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1" name="Google Shape;53181;p51"/>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2" name="Google Shape;53182;p51"/>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3" name="Google Shape;53183;p51"/>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4" name="Google Shape;53184;p51"/>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5" name="Google Shape;53185;p51"/>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6" name="Google Shape;53186;p51"/>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7" name="Google Shape;53187;p51"/>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8" name="Google Shape;53188;p51"/>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9" name="Google Shape;53189;p51"/>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0" name="Google Shape;53190;p51"/>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1" name="Google Shape;53191;p51"/>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2" name="Google Shape;53192;p51"/>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3" name="Google Shape;53193;p51"/>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4" name="Google Shape;53194;p51"/>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5" name="Google Shape;53195;p51"/>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6" name="Google Shape;53196;p51"/>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7" name="Google Shape;53197;p51"/>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8" name="Google Shape;53198;p51"/>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9" name="Google Shape;53199;p51"/>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0" name="Google Shape;53200;p51"/>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1" name="Google Shape;53201;p51"/>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2" name="Google Shape;53202;p51"/>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3" name="Google Shape;53203;p51"/>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4" name="Google Shape;53204;p51"/>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5" name="Google Shape;53205;p51"/>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6" name="Google Shape;53206;p51"/>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7" name="Google Shape;53207;p51"/>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8" name="Google Shape;53208;p51"/>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9" name="Google Shape;53209;p51"/>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0" name="Google Shape;53210;p51"/>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1" name="Google Shape;53211;p51"/>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2" name="Google Shape;53212;p51"/>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3" name="Google Shape;53213;p51"/>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4" name="Google Shape;53214;p51"/>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5" name="Google Shape;53215;p51"/>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6" name="Google Shape;53216;p51"/>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7" name="Google Shape;53217;p51"/>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8" name="Google Shape;53218;p51"/>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9" name="Google Shape;53219;p51"/>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0" name="Google Shape;53220;p51"/>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1" name="Google Shape;53221;p51"/>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2" name="Google Shape;53222;p51"/>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3" name="Google Shape;53223;p51"/>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4" name="Google Shape;53224;p51"/>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5" name="Google Shape;53225;p51"/>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6" name="Google Shape;53226;p51"/>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7" name="Google Shape;53227;p51"/>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8" name="Google Shape;53228;p51"/>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9" name="Google Shape;53229;p51"/>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0" name="Google Shape;53230;p51"/>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1" name="Google Shape;53231;p51"/>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2" name="Google Shape;53232;p51"/>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3" name="Google Shape;53233;p51"/>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4" name="Google Shape;53234;p51"/>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5" name="Google Shape;53235;p51"/>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6" name="Google Shape;53236;p51"/>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7" name="Google Shape;53237;p51"/>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8" name="Google Shape;53238;p51"/>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9" name="Google Shape;53239;p51"/>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0" name="Google Shape;53240;p51"/>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1" name="Google Shape;53241;p51"/>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2" name="Google Shape;53242;p51"/>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3" name="Google Shape;53243;p51"/>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4" name="Google Shape;53244;p51"/>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5" name="Google Shape;53245;p51"/>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6" name="Google Shape;53246;p51"/>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7" name="Google Shape;53247;p51"/>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8" name="Google Shape;53248;p51"/>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9" name="Google Shape;53249;p51"/>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0" name="Google Shape;53250;p51"/>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1" name="Google Shape;53251;p51"/>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2" name="Google Shape;53252;p51"/>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3" name="Google Shape;53253;p51"/>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4" name="Google Shape;53254;p51"/>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5" name="Google Shape;53255;p51"/>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6" name="Google Shape;53256;p51"/>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7" name="Google Shape;53257;p51"/>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8" name="Google Shape;53258;p51"/>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9" name="Google Shape;53259;p51"/>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0" name="Google Shape;53260;p51"/>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1" name="Google Shape;53261;p51"/>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2" name="Google Shape;53262;p51"/>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3" name="Google Shape;53263;p51"/>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4" name="Google Shape;53264;p51"/>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5" name="Google Shape;53265;p51"/>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6" name="Google Shape;53266;p51"/>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7" name="Google Shape;53267;p51"/>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8" name="Google Shape;53268;p51"/>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9" name="Google Shape;53269;p51"/>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0" name="Google Shape;53270;p51"/>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1" name="Google Shape;53271;p51"/>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2" name="Google Shape;53272;p51"/>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3" name="Google Shape;53273;p51"/>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4" name="Google Shape;53274;p51"/>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5" name="Google Shape;53275;p51"/>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6" name="Google Shape;53276;p51"/>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7" name="Google Shape;53277;p51"/>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8" name="Google Shape;53278;p51"/>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9" name="Google Shape;53279;p51"/>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0" name="Google Shape;53280;p51"/>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1" name="Google Shape;53281;p51"/>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2" name="Google Shape;53282;p51"/>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3" name="Google Shape;53283;p51"/>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4" name="Google Shape;53284;p51"/>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5" name="Google Shape;53285;p51"/>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6" name="Google Shape;53286;p51"/>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7" name="Google Shape;53287;p51"/>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8" name="Google Shape;53288;p51"/>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9" name="Google Shape;53289;p51"/>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0" name="Google Shape;53290;p51"/>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1" name="Google Shape;53291;p51"/>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2" name="Google Shape;53292;p51"/>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3" name="Google Shape;53293;p51"/>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4" name="Google Shape;53294;p51"/>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5" name="Google Shape;53295;p51"/>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6" name="Google Shape;53296;p51"/>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7" name="Google Shape;53297;p51"/>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8" name="Google Shape;53298;p51"/>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9" name="Google Shape;53299;p51"/>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0" name="Google Shape;53300;p51"/>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1" name="Google Shape;53301;p51"/>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2" name="Google Shape;53302;p51"/>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3" name="Google Shape;53303;p51"/>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4" name="Google Shape;53304;p51"/>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5" name="Google Shape;53305;p51"/>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6" name="Google Shape;53306;p51"/>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7" name="Google Shape;53307;p51"/>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8" name="Google Shape;53308;p51"/>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9" name="Google Shape;53309;p51"/>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0" name="Google Shape;53310;p51"/>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1" name="Google Shape;53311;p51"/>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2" name="Google Shape;53312;p51"/>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3" name="Google Shape;53313;p51"/>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4" name="Google Shape;53314;p51"/>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5" name="Google Shape;53315;p51"/>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6" name="Google Shape;53316;p51"/>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7" name="Google Shape;53317;p51"/>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8" name="Google Shape;53318;p51"/>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9" name="Google Shape;53319;p51"/>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0" name="Google Shape;53320;p51"/>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1" name="Google Shape;53321;p51"/>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2" name="Google Shape;53322;p51"/>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3" name="Google Shape;53323;p51"/>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4" name="Google Shape;53324;p51"/>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5" name="Google Shape;53325;p51"/>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6" name="Google Shape;53326;p51"/>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7" name="Google Shape;53327;p51"/>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8" name="Google Shape;53328;p51"/>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9" name="Google Shape;53329;p51"/>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0" name="Google Shape;53330;p51"/>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1" name="Google Shape;53331;p51"/>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2" name="Google Shape;53332;p51"/>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3" name="Google Shape;53333;p51"/>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4" name="Google Shape;53334;p51"/>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5" name="Google Shape;53335;p51"/>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6" name="Google Shape;53336;p51"/>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7" name="Google Shape;53337;p51"/>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8" name="Google Shape;53338;p51"/>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9" name="Google Shape;53339;p51"/>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0" name="Google Shape;53340;p51"/>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1" name="Google Shape;53341;p51"/>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2" name="Google Shape;53342;p51"/>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3" name="Google Shape;53343;p51"/>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4" name="Google Shape;53344;p51"/>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5" name="Google Shape;53345;p51"/>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6" name="Google Shape;53346;p51"/>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7" name="Google Shape;53347;p51"/>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8" name="Google Shape;53348;p51"/>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9" name="Google Shape;53349;p51"/>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0" name="Google Shape;53350;p51"/>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1" name="Google Shape;53351;p51"/>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2" name="Google Shape;53352;p51"/>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3" name="Google Shape;53353;p51"/>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4" name="Google Shape;53354;p51"/>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5" name="Google Shape;53355;p51"/>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6" name="Google Shape;53356;p51"/>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7" name="Google Shape;53357;p51"/>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8" name="Google Shape;53358;p51"/>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9" name="Google Shape;53359;p51"/>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0" name="Google Shape;53360;p51"/>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1" name="Google Shape;53361;p51"/>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2" name="Google Shape;53362;p51"/>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3" name="Google Shape;53363;p51"/>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4" name="Google Shape;53364;p51"/>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5" name="Google Shape;53365;p51"/>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6" name="Google Shape;53366;p51"/>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7" name="Google Shape;53367;p51"/>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8" name="Google Shape;53368;p51"/>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9" name="Google Shape;53369;p51"/>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0" name="Google Shape;53370;p51"/>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1" name="Google Shape;53371;p51"/>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2" name="Google Shape;53372;p51"/>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3" name="Google Shape;53373;p51"/>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4" name="Google Shape;53374;p51"/>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5" name="Google Shape;53375;p51"/>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6" name="Google Shape;53376;p51"/>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7" name="Google Shape;53377;p51"/>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8" name="Google Shape;53378;p51"/>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9" name="Google Shape;53379;p51"/>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0" name="Google Shape;53380;p51"/>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1" name="Google Shape;53381;p51"/>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2" name="Google Shape;53382;p51"/>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3" name="Google Shape;53383;p51"/>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4" name="Google Shape;53384;p51"/>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5" name="Google Shape;53385;p51"/>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6" name="Google Shape;53386;p51"/>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7" name="Google Shape;53387;p51"/>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8" name="Google Shape;53388;p51"/>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9" name="Google Shape;53389;p51"/>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0" name="Google Shape;53390;p51"/>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1" name="Google Shape;53391;p51"/>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2" name="Google Shape;53392;p51"/>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3" name="Google Shape;53393;p51"/>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4" name="Google Shape;53394;p51"/>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5" name="Google Shape;53395;p51"/>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6" name="Google Shape;53396;p51"/>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7" name="Google Shape;53397;p51"/>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8" name="Google Shape;53398;p51"/>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9" name="Google Shape;53399;p51"/>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0" name="Google Shape;53400;p51"/>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1" name="Google Shape;53401;p51"/>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2" name="Google Shape;53402;p51"/>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3" name="Google Shape;53403;p51"/>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4" name="Google Shape;53404;p51"/>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5" name="Google Shape;53405;p51"/>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6" name="Google Shape;53406;p51"/>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7" name="Google Shape;53407;p51"/>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8" name="Google Shape;53408;p51"/>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9" name="Google Shape;53409;p51"/>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0" name="Google Shape;53410;p51"/>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1" name="Google Shape;53411;p51"/>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2" name="Google Shape;53412;p51"/>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3" name="Google Shape;53413;p51"/>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4" name="Google Shape;53414;p51"/>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5" name="Google Shape;53415;p51"/>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6" name="Google Shape;53416;p51"/>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7" name="Google Shape;53417;p51"/>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8" name="Google Shape;53418;p51"/>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9" name="Google Shape;53419;p51"/>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0" name="Google Shape;53420;p51"/>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1" name="Google Shape;53421;p51"/>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2" name="Google Shape;53422;p51"/>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3" name="Google Shape;53423;p51"/>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4" name="Google Shape;53424;p51"/>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5" name="Google Shape;53425;p51"/>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6" name="Google Shape;53426;p51"/>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7" name="Google Shape;53427;p51"/>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8" name="Google Shape;53428;p51"/>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9" name="Google Shape;53429;p51"/>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0" name="Google Shape;53430;p51"/>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1" name="Google Shape;53431;p51"/>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2" name="Google Shape;53432;p51"/>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3" name="Google Shape;53433;p51"/>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4" name="Google Shape;53434;p51"/>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5" name="Google Shape;53435;p51"/>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6" name="Google Shape;53436;p51"/>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7" name="Google Shape;53437;p51"/>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8" name="Google Shape;53438;p51"/>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9" name="Google Shape;53439;p51"/>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0" name="Google Shape;53440;p51"/>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1" name="Google Shape;53441;p51"/>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2" name="Google Shape;53442;p51"/>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3" name="Google Shape;53443;p51"/>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4" name="Google Shape;53444;p51"/>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5" name="Google Shape;53445;p51"/>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6" name="Google Shape;53446;p51"/>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7" name="Google Shape;53447;p51"/>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8" name="Google Shape;53448;p51"/>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9" name="Google Shape;53449;p51"/>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0" name="Google Shape;53450;p51"/>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1" name="Google Shape;53451;p51"/>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2" name="Google Shape;53452;p51"/>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3" name="Google Shape;53453;p51"/>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4" name="Google Shape;53454;p51"/>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5" name="Google Shape;53455;p51"/>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6" name="Google Shape;53456;p51"/>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7" name="Google Shape;53457;p51"/>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8" name="Google Shape;53458;p51"/>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9" name="Google Shape;53459;p51"/>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0" name="Google Shape;53460;p51"/>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1" name="Google Shape;53461;p51"/>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2" name="Google Shape;53462;p51"/>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3" name="Google Shape;53463;p51"/>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4" name="Google Shape;53464;p51"/>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5" name="Google Shape;53465;p51"/>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6" name="Google Shape;53466;p51"/>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7" name="Google Shape;53467;p51"/>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8" name="Google Shape;53468;p51"/>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9" name="Google Shape;53469;p51"/>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0" name="Google Shape;53470;p51"/>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1" name="Google Shape;53471;p51"/>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2" name="Google Shape;53472;p51"/>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3" name="Google Shape;53473;p51"/>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4" name="Google Shape;53474;p51"/>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5" name="Google Shape;53475;p51"/>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6" name="Google Shape;53476;p51"/>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7" name="Google Shape;53477;p51"/>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8" name="Google Shape;53478;p51"/>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9" name="Google Shape;53479;p51"/>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0" name="Google Shape;53480;p51"/>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1" name="Google Shape;53481;p51"/>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2" name="Google Shape;53482;p51"/>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3" name="Google Shape;53483;p51"/>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4" name="Google Shape;53484;p51"/>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5" name="Google Shape;53485;p51"/>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6" name="Google Shape;53486;p51"/>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7" name="Google Shape;53487;p51"/>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8" name="Google Shape;53488;p51"/>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9" name="Google Shape;53489;p51"/>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0" name="Google Shape;53490;p51"/>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1" name="Google Shape;53491;p51"/>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2" name="Google Shape;53492;p51"/>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3" name="Google Shape;53493;p51"/>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4" name="Google Shape;53494;p51"/>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5" name="Google Shape;53495;p51"/>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6" name="Google Shape;53496;p51"/>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7" name="Google Shape;53497;p51"/>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8" name="Google Shape;53498;p51"/>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9" name="Google Shape;53499;p51"/>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0" name="Google Shape;53500;p51"/>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1" name="Google Shape;53501;p51"/>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2" name="Google Shape;53502;p51"/>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3" name="Google Shape;53503;p51"/>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4" name="Google Shape;53504;p51"/>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5" name="Google Shape;53505;p51"/>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6" name="Google Shape;53506;p51"/>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7" name="Google Shape;53507;p51"/>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8" name="Google Shape;53508;p51"/>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9" name="Google Shape;53509;p51"/>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0" name="Google Shape;53510;p51"/>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1" name="Google Shape;53511;p51"/>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2" name="Google Shape;53512;p51"/>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3" name="Google Shape;53513;p51"/>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4" name="Google Shape;53514;p51"/>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5" name="Google Shape;53515;p51"/>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6" name="Google Shape;53516;p51"/>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7" name="Google Shape;53517;p51"/>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8" name="Google Shape;53518;p51"/>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9" name="Google Shape;53519;p51"/>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0" name="Google Shape;53520;p51"/>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1" name="Google Shape;53521;p51"/>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2" name="Google Shape;53522;p51"/>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3" name="Google Shape;53523;p51"/>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4" name="Google Shape;53524;p51"/>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5" name="Google Shape;53525;p51"/>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6" name="Google Shape;53526;p51"/>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7" name="Google Shape;53527;p51"/>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8" name="Google Shape;53528;p51"/>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9" name="Google Shape;53529;p51"/>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0" name="Google Shape;53530;p51"/>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1" name="Google Shape;53531;p51"/>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2" name="Google Shape;53532;p51"/>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3" name="Google Shape;53533;p51"/>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4" name="Google Shape;53534;p51"/>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5" name="Google Shape;53535;p51"/>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6" name="Google Shape;53536;p51"/>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7" name="Google Shape;53537;p51"/>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8" name="Google Shape;53538;p51"/>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9" name="Google Shape;53539;p51"/>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0" name="Google Shape;53540;p51"/>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1" name="Google Shape;53541;p51"/>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2" name="Google Shape;53542;p51"/>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3" name="Google Shape;53543;p51"/>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4" name="Google Shape;53544;p51"/>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5" name="Google Shape;53545;p51"/>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6" name="Google Shape;53546;p51"/>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7" name="Google Shape;53547;p51"/>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8" name="Google Shape;53548;p51"/>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9" name="Google Shape;53549;p51"/>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0" name="Google Shape;53550;p51"/>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1" name="Google Shape;53551;p51"/>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2" name="Google Shape;53552;p51"/>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3" name="Google Shape;53553;p51"/>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4" name="Google Shape;53554;p51"/>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5" name="Google Shape;53555;p51"/>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6" name="Google Shape;53556;p51"/>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7" name="Google Shape;53557;p51"/>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8" name="Google Shape;53558;p51"/>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9" name="Google Shape;53559;p51"/>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0" name="Google Shape;53560;p51"/>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1" name="Google Shape;53561;p51"/>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2" name="Google Shape;53562;p51"/>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3" name="Google Shape;53563;p51"/>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4" name="Google Shape;53564;p51"/>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5" name="Google Shape;53565;p51"/>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6" name="Google Shape;53566;p51"/>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7" name="Google Shape;53567;p51"/>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8" name="Google Shape;53568;p51"/>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9" name="Google Shape;53569;p51"/>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0" name="Google Shape;53570;p51"/>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1" name="Google Shape;53571;p51"/>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2" name="Google Shape;53572;p51"/>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3" name="Google Shape;53573;p51"/>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4" name="Google Shape;53574;p51"/>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5" name="Google Shape;53575;p51"/>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6" name="Google Shape;53576;p51"/>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7" name="Google Shape;53577;p51"/>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8" name="Google Shape;53578;p51"/>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9" name="Google Shape;53579;p51"/>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0" name="Google Shape;53580;p51"/>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1" name="Google Shape;53581;p51"/>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2" name="Google Shape;53582;p51"/>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3" name="Google Shape;53583;p51"/>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4" name="Google Shape;53584;p51"/>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5" name="Google Shape;53585;p51"/>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6" name="Google Shape;53586;p51"/>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7" name="Google Shape;53587;p51"/>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8" name="Google Shape;53588;p51"/>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9" name="Google Shape;53589;p51"/>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0" name="Google Shape;53590;p51"/>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1" name="Google Shape;53591;p51"/>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2" name="Google Shape;53592;p51"/>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3" name="Google Shape;53593;p51"/>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4" name="Google Shape;53594;p51"/>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5" name="Google Shape;53595;p51"/>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6" name="Google Shape;53596;p51"/>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7" name="Google Shape;53597;p51"/>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8" name="Google Shape;53598;p51"/>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9" name="Google Shape;53599;p51"/>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0" name="Google Shape;53600;p51"/>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1" name="Google Shape;53601;p51"/>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2" name="Google Shape;53602;p51"/>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3" name="Google Shape;53603;p51"/>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4" name="Google Shape;53604;p51"/>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5" name="Google Shape;53605;p51"/>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6" name="Google Shape;53606;p51"/>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7" name="Google Shape;53607;p51"/>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8" name="Google Shape;53608;p51"/>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9" name="Google Shape;53609;p51"/>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0" name="Google Shape;53610;p51"/>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1" name="Google Shape;53611;p51"/>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2" name="Google Shape;53612;p51"/>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3" name="Google Shape;53613;p51"/>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4" name="Google Shape;53614;p51"/>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5" name="Google Shape;53615;p51"/>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6" name="Google Shape;53616;p51"/>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7" name="Google Shape;53617;p51"/>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8" name="Google Shape;53618;p51"/>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9" name="Google Shape;53619;p51"/>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0" name="Google Shape;53620;p51"/>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1" name="Google Shape;53621;p51"/>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2" name="Google Shape;53622;p51"/>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3" name="Google Shape;53623;p51"/>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4" name="Google Shape;53624;p51"/>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5" name="Google Shape;53625;p51"/>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6" name="Google Shape;53626;p51"/>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7" name="Google Shape;53627;p51"/>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8" name="Google Shape;53628;p51"/>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9" name="Google Shape;53629;p51"/>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0" name="Google Shape;53630;p51"/>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1" name="Google Shape;53631;p51"/>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2" name="Google Shape;53632;p51"/>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3" name="Google Shape;53633;p51"/>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4" name="Google Shape;53634;p51"/>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5" name="Google Shape;53635;p51"/>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6" name="Google Shape;53636;p51"/>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7" name="Google Shape;53637;p51"/>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8" name="Google Shape;53638;p51"/>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9" name="Google Shape;53639;p51"/>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0" name="Google Shape;53640;p51"/>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1" name="Google Shape;53641;p51"/>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2" name="Google Shape;53642;p51"/>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3" name="Google Shape;53643;p51"/>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4" name="Google Shape;53644;p51"/>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5" name="Google Shape;53645;p51"/>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6" name="Google Shape;53646;p51"/>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7" name="Google Shape;53647;p51"/>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8" name="Google Shape;53648;p51"/>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9" name="Google Shape;53649;p51"/>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0" name="Google Shape;53650;p51"/>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1" name="Google Shape;53651;p51"/>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2" name="Google Shape;53652;p51"/>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3" name="Google Shape;53653;p51"/>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4" name="Google Shape;53654;p51"/>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5" name="Google Shape;53655;p51"/>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6" name="Google Shape;53656;p51"/>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7" name="Google Shape;53657;p51"/>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8" name="Google Shape;53658;p51"/>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9" name="Google Shape;53659;p51"/>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0" name="Google Shape;53660;p51"/>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1" name="Google Shape;53661;p51"/>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2" name="Google Shape;53662;p51"/>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3" name="Google Shape;53663;p51"/>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4" name="Google Shape;53664;p51"/>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5" name="Google Shape;53665;p51"/>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6" name="Google Shape;53666;p51"/>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7" name="Google Shape;53667;p51"/>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8" name="Google Shape;53668;p51"/>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9" name="Google Shape;53669;p51"/>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0" name="Google Shape;53670;p51"/>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1" name="Google Shape;53671;p51"/>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2" name="Google Shape;53672;p51"/>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3" name="Google Shape;53673;p51"/>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4" name="Google Shape;53674;p51"/>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5" name="Google Shape;53675;p51"/>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6" name="Google Shape;53676;p51"/>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7" name="Google Shape;53677;p51"/>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8" name="Google Shape;53678;p51"/>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9" name="Google Shape;53679;p51"/>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0" name="Google Shape;53680;p51"/>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1" name="Google Shape;53681;p51"/>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2" name="Google Shape;53682;p51"/>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3" name="Google Shape;53683;p51"/>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4" name="Google Shape;53684;p51"/>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5" name="Google Shape;53685;p51"/>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6" name="Google Shape;53686;p51"/>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7" name="Google Shape;53687;p51"/>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8" name="Google Shape;53688;p51"/>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9" name="Google Shape;53689;p51"/>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0" name="Google Shape;53690;p51"/>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1" name="Google Shape;53691;p51"/>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2" name="Google Shape;53692;p51"/>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3" name="Google Shape;53693;p51"/>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4" name="Google Shape;53694;p51"/>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5" name="Google Shape;53695;p51"/>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6" name="Google Shape;53696;p51"/>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7" name="Google Shape;53697;p51"/>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8" name="Google Shape;53698;p51"/>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9" name="Google Shape;53699;p51"/>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0" name="Google Shape;53700;p51"/>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1" name="Google Shape;53701;p51"/>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2" name="Google Shape;53702;p51"/>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3" name="Google Shape;53703;p51"/>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4" name="Google Shape;53704;p51"/>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5" name="Google Shape;53705;p51"/>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6" name="Google Shape;53706;p51"/>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7" name="Google Shape;53707;p51"/>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8" name="Google Shape;53708;p51"/>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9" name="Google Shape;53709;p51"/>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0" name="Google Shape;53710;p51"/>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1" name="Google Shape;53711;p51"/>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2" name="Google Shape;53712;p51"/>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3" name="Google Shape;53713;p51"/>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4" name="Google Shape;53714;p51"/>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5" name="Google Shape;53715;p51"/>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6" name="Google Shape;53716;p51"/>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7" name="Google Shape;53717;p51"/>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8" name="Google Shape;53718;p51"/>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9" name="Google Shape;53719;p51"/>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0" name="Google Shape;53720;p51"/>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1" name="Google Shape;53721;p51"/>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2" name="Google Shape;53722;p51"/>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3" name="Google Shape;53723;p51"/>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4" name="Google Shape;53724;p51"/>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5" name="Google Shape;53725;p51"/>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6" name="Google Shape;53726;p51"/>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7" name="Google Shape;53727;p51"/>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8" name="Google Shape;53728;p51"/>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9" name="Google Shape;53729;p51"/>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0" name="Google Shape;53730;p51"/>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1" name="Google Shape;53731;p51"/>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2" name="Google Shape;53732;p51"/>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3" name="Google Shape;53733;p51"/>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4" name="Google Shape;53734;p51"/>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5" name="Google Shape;53735;p51"/>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6" name="Google Shape;53736;p51"/>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7" name="Google Shape;53737;p51"/>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8" name="Google Shape;53738;p51"/>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9" name="Google Shape;53739;p51"/>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0" name="Google Shape;53740;p51"/>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1" name="Google Shape;53741;p51"/>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2" name="Google Shape;53742;p51"/>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3" name="Google Shape;53743;p51"/>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4" name="Google Shape;53744;p51"/>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5" name="Google Shape;53745;p51"/>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6" name="Google Shape;53746;p51"/>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7" name="Google Shape;53747;p51"/>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8" name="Google Shape;53748;p51"/>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9" name="Google Shape;53749;p51"/>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0" name="Google Shape;53750;p51"/>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1" name="Google Shape;53751;p51"/>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2" name="Google Shape;53752;p51"/>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3" name="Google Shape;53753;p51"/>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4" name="Google Shape;53754;p51"/>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5" name="Google Shape;53755;p51"/>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6" name="Google Shape;53756;p51"/>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7" name="Google Shape;53757;p51"/>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8" name="Google Shape;53758;p51"/>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9" name="Google Shape;53759;p51"/>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0" name="Google Shape;53760;p51"/>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1" name="Google Shape;53761;p51"/>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2" name="Google Shape;53762;p51"/>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3" name="Google Shape;53763;p51"/>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4" name="Google Shape;53764;p51"/>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5" name="Google Shape;53765;p51"/>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6" name="Google Shape;53766;p51"/>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7" name="Google Shape;53767;p51"/>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8" name="Google Shape;53768;p51"/>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9" name="Google Shape;53769;p51"/>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0" name="Google Shape;53770;p51"/>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1" name="Google Shape;53771;p51"/>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2" name="Google Shape;53772;p51"/>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3" name="Google Shape;53773;p51"/>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4" name="Google Shape;53774;p51"/>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5" name="Google Shape;53775;p51"/>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6" name="Google Shape;53776;p51"/>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7" name="Google Shape;53777;p51"/>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8" name="Google Shape;53778;p51"/>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9" name="Google Shape;53779;p51"/>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0" name="Google Shape;53780;p51"/>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1" name="Google Shape;53781;p51"/>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2" name="Google Shape;53782;p51"/>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3" name="Google Shape;53783;p51"/>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4" name="Google Shape;53784;p51"/>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5" name="Google Shape;53785;p51"/>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6" name="Google Shape;53786;p51"/>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7" name="Google Shape;53787;p51"/>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8" name="Google Shape;53788;p51"/>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9" name="Google Shape;53789;p51"/>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0" name="Google Shape;53790;p51"/>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1" name="Google Shape;53791;p51"/>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2" name="Google Shape;53792;p51"/>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3" name="Google Shape;53793;p51"/>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4" name="Google Shape;53794;p51"/>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5" name="Google Shape;53795;p51"/>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6" name="Google Shape;53796;p51"/>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7" name="Google Shape;53797;p51"/>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8" name="Google Shape;53798;p51"/>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9" name="Google Shape;53799;p51"/>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0" name="Google Shape;53800;p51"/>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1" name="Google Shape;53801;p51"/>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2" name="Google Shape;53802;p51"/>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3" name="Google Shape;53803;p51"/>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4" name="Google Shape;53804;p51"/>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5" name="Google Shape;53805;p51"/>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6" name="Google Shape;53806;p51"/>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7" name="Google Shape;53807;p51"/>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8" name="Google Shape;53808;p51"/>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9" name="Google Shape;53809;p51"/>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0" name="Google Shape;53810;p51"/>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1" name="Google Shape;53811;p51"/>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2" name="Google Shape;53812;p51"/>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3" name="Google Shape;53813;p51"/>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4" name="Google Shape;53814;p51"/>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5" name="Google Shape;53815;p51"/>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6" name="Google Shape;53816;p51"/>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7" name="Google Shape;53817;p51"/>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8" name="Google Shape;53818;p51"/>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9" name="Google Shape;53819;p51"/>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0" name="Google Shape;53820;p51"/>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1" name="Google Shape;53821;p51"/>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2" name="Google Shape;53822;p51"/>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3" name="Google Shape;53823;p51"/>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4" name="Google Shape;53824;p51"/>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5" name="Google Shape;53825;p51"/>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6" name="Google Shape;53826;p51"/>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7" name="Google Shape;53827;p51"/>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8" name="Google Shape;53828;p51"/>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9" name="Google Shape;53829;p51"/>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0" name="Google Shape;53830;p51"/>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1" name="Google Shape;53831;p51"/>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2" name="Google Shape;53832;p51"/>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3" name="Google Shape;53833;p51"/>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4" name="Google Shape;53834;p51"/>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5" name="Google Shape;53835;p51"/>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6" name="Google Shape;53836;p51"/>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7" name="Google Shape;53837;p51"/>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838" name="Google Shape;53838;p51"/>
          <p:cNvSpPr/>
          <p:nvPr/>
        </p:nvSpPr>
        <p:spPr>
          <a:xfrm>
            <a:off x="295775" y="297300"/>
            <a:ext cx="8556600" cy="4552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839" name="Google Shape;53839;p51"/>
          <p:cNvGrpSpPr/>
          <p:nvPr/>
        </p:nvGrpSpPr>
        <p:grpSpPr>
          <a:xfrm>
            <a:off x="7493710" y="2641730"/>
            <a:ext cx="1650293" cy="2065513"/>
            <a:chOff x="7083460" y="58355"/>
            <a:chExt cx="2069852" cy="2590310"/>
          </a:xfrm>
        </p:grpSpPr>
        <p:sp>
          <p:nvSpPr>
            <p:cNvPr id="53840" name="Google Shape;53840;p51"/>
            <p:cNvSpPr/>
            <p:nvPr/>
          </p:nvSpPr>
          <p:spPr>
            <a:xfrm>
              <a:off x="8444179" y="812772"/>
              <a:ext cx="709133" cy="994820"/>
            </a:xfrm>
            <a:custGeom>
              <a:avLst/>
              <a:gdLst/>
              <a:ahLst/>
              <a:cxnLst/>
              <a:rect l="l" t="t" r="r" b="b"/>
              <a:pathLst>
                <a:path w="32281" h="45286" extrusionOk="0">
                  <a:moveTo>
                    <a:pt x="524" y="1"/>
                  </a:moveTo>
                  <a:cubicBezTo>
                    <a:pt x="474" y="1"/>
                    <a:pt x="424" y="8"/>
                    <a:pt x="376" y="22"/>
                  </a:cubicBezTo>
                  <a:cubicBezTo>
                    <a:pt x="151" y="98"/>
                    <a:pt x="0" y="323"/>
                    <a:pt x="25" y="549"/>
                  </a:cubicBezTo>
                  <a:cubicBezTo>
                    <a:pt x="351" y="3707"/>
                    <a:pt x="1203" y="6865"/>
                    <a:pt x="2531" y="9822"/>
                  </a:cubicBezTo>
                  <a:cubicBezTo>
                    <a:pt x="3885" y="12779"/>
                    <a:pt x="5689" y="15561"/>
                    <a:pt x="7920" y="18017"/>
                  </a:cubicBezTo>
                  <a:cubicBezTo>
                    <a:pt x="9048" y="19246"/>
                    <a:pt x="10276" y="20398"/>
                    <a:pt x="11529" y="21426"/>
                  </a:cubicBezTo>
                  <a:cubicBezTo>
                    <a:pt x="12807" y="22479"/>
                    <a:pt x="14110" y="23406"/>
                    <a:pt x="15389" y="24333"/>
                  </a:cubicBezTo>
                  <a:cubicBezTo>
                    <a:pt x="17970" y="26138"/>
                    <a:pt x="20451" y="27817"/>
                    <a:pt x="22481" y="29722"/>
                  </a:cubicBezTo>
                  <a:cubicBezTo>
                    <a:pt x="23509" y="30649"/>
                    <a:pt x="24411" y="31652"/>
                    <a:pt x="25238" y="32754"/>
                  </a:cubicBezTo>
                  <a:cubicBezTo>
                    <a:pt x="26091" y="33832"/>
                    <a:pt x="26867" y="35035"/>
                    <a:pt x="27594" y="36263"/>
                  </a:cubicBezTo>
                  <a:cubicBezTo>
                    <a:pt x="29048" y="38769"/>
                    <a:pt x="30376" y="41476"/>
                    <a:pt x="31780" y="44308"/>
                  </a:cubicBezTo>
                  <a:cubicBezTo>
                    <a:pt x="31955" y="44634"/>
                    <a:pt x="32131" y="44960"/>
                    <a:pt x="32281" y="45286"/>
                  </a:cubicBezTo>
                  <a:lnTo>
                    <a:pt x="32281" y="31426"/>
                  </a:lnTo>
                  <a:cubicBezTo>
                    <a:pt x="31629" y="30499"/>
                    <a:pt x="30928" y="29571"/>
                    <a:pt x="30151" y="28694"/>
                  </a:cubicBezTo>
                  <a:cubicBezTo>
                    <a:pt x="29850" y="28343"/>
                    <a:pt x="29474" y="28068"/>
                    <a:pt x="29198" y="27667"/>
                  </a:cubicBezTo>
                  <a:cubicBezTo>
                    <a:pt x="28948" y="27291"/>
                    <a:pt x="28747" y="26890"/>
                    <a:pt x="28547" y="26514"/>
                  </a:cubicBezTo>
                  <a:cubicBezTo>
                    <a:pt x="28096" y="25611"/>
                    <a:pt x="27695" y="24709"/>
                    <a:pt x="27319" y="23757"/>
                  </a:cubicBezTo>
                  <a:cubicBezTo>
                    <a:pt x="26592" y="21952"/>
                    <a:pt x="26040" y="20048"/>
                    <a:pt x="25564" y="18168"/>
                  </a:cubicBezTo>
                  <a:cubicBezTo>
                    <a:pt x="24988" y="15887"/>
                    <a:pt x="24587" y="13556"/>
                    <a:pt x="24386" y="11225"/>
                  </a:cubicBezTo>
                  <a:cubicBezTo>
                    <a:pt x="24363" y="11088"/>
                    <a:pt x="24257" y="10972"/>
                    <a:pt x="24124" y="10972"/>
                  </a:cubicBezTo>
                  <a:cubicBezTo>
                    <a:pt x="24111" y="10972"/>
                    <a:pt x="24098" y="10973"/>
                    <a:pt x="24085" y="10975"/>
                  </a:cubicBezTo>
                  <a:cubicBezTo>
                    <a:pt x="23960" y="10975"/>
                    <a:pt x="23860" y="11075"/>
                    <a:pt x="23835" y="11200"/>
                  </a:cubicBezTo>
                  <a:cubicBezTo>
                    <a:pt x="23183" y="15035"/>
                    <a:pt x="23058" y="19020"/>
                    <a:pt x="23459" y="23005"/>
                  </a:cubicBezTo>
                  <a:cubicBezTo>
                    <a:pt x="21679" y="21852"/>
                    <a:pt x="19900" y="20875"/>
                    <a:pt x="18221" y="19897"/>
                  </a:cubicBezTo>
                  <a:cubicBezTo>
                    <a:pt x="15539" y="18393"/>
                    <a:pt x="13033" y="16915"/>
                    <a:pt x="10852" y="15035"/>
                  </a:cubicBezTo>
                  <a:cubicBezTo>
                    <a:pt x="8647" y="13155"/>
                    <a:pt x="6667" y="10925"/>
                    <a:pt x="5013" y="8469"/>
                  </a:cubicBezTo>
                  <a:cubicBezTo>
                    <a:pt x="3359" y="5987"/>
                    <a:pt x="2005" y="3255"/>
                    <a:pt x="1028" y="348"/>
                  </a:cubicBezTo>
                  <a:cubicBezTo>
                    <a:pt x="947" y="125"/>
                    <a:pt x="735"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1" name="Google Shape;53841;p51"/>
            <p:cNvSpPr/>
            <p:nvPr/>
          </p:nvSpPr>
          <p:spPr>
            <a:xfrm>
              <a:off x="8091249" y="2213354"/>
              <a:ext cx="1062063" cy="231911"/>
            </a:xfrm>
            <a:custGeom>
              <a:avLst/>
              <a:gdLst/>
              <a:ahLst/>
              <a:cxnLst/>
              <a:rect l="l" t="t" r="r" b="b"/>
              <a:pathLst>
                <a:path w="48347" h="10557" extrusionOk="0">
                  <a:moveTo>
                    <a:pt x="48347" y="0"/>
                  </a:moveTo>
                  <a:cubicBezTo>
                    <a:pt x="45615" y="376"/>
                    <a:pt x="42883" y="802"/>
                    <a:pt x="40177" y="1228"/>
                  </a:cubicBezTo>
                  <a:cubicBezTo>
                    <a:pt x="36818" y="1754"/>
                    <a:pt x="33485" y="2331"/>
                    <a:pt x="30151" y="2932"/>
                  </a:cubicBezTo>
                  <a:cubicBezTo>
                    <a:pt x="26793" y="3509"/>
                    <a:pt x="23485" y="4236"/>
                    <a:pt x="20202" y="4687"/>
                  </a:cubicBezTo>
                  <a:cubicBezTo>
                    <a:pt x="18298" y="4965"/>
                    <a:pt x="16377" y="5149"/>
                    <a:pt x="14469" y="5149"/>
                  </a:cubicBezTo>
                  <a:cubicBezTo>
                    <a:pt x="13111" y="5149"/>
                    <a:pt x="11761" y="5056"/>
                    <a:pt x="10427" y="4837"/>
                  </a:cubicBezTo>
                  <a:cubicBezTo>
                    <a:pt x="7219" y="4311"/>
                    <a:pt x="4086" y="3083"/>
                    <a:pt x="953" y="1855"/>
                  </a:cubicBezTo>
                  <a:cubicBezTo>
                    <a:pt x="873" y="1818"/>
                    <a:pt x="789" y="1800"/>
                    <a:pt x="707" y="1800"/>
                  </a:cubicBezTo>
                  <a:cubicBezTo>
                    <a:pt x="457" y="1800"/>
                    <a:pt x="221" y="1960"/>
                    <a:pt x="126" y="2206"/>
                  </a:cubicBezTo>
                  <a:cubicBezTo>
                    <a:pt x="1" y="2506"/>
                    <a:pt x="151" y="2857"/>
                    <a:pt x="452" y="3008"/>
                  </a:cubicBezTo>
                  <a:cubicBezTo>
                    <a:pt x="3510" y="4411"/>
                    <a:pt x="6643" y="5865"/>
                    <a:pt x="10076" y="6642"/>
                  </a:cubicBezTo>
                  <a:cubicBezTo>
                    <a:pt x="10778" y="6792"/>
                    <a:pt x="11480" y="6917"/>
                    <a:pt x="12206" y="6993"/>
                  </a:cubicBezTo>
                  <a:cubicBezTo>
                    <a:pt x="9600" y="8246"/>
                    <a:pt x="6868" y="9248"/>
                    <a:pt x="4036" y="10025"/>
                  </a:cubicBezTo>
                  <a:cubicBezTo>
                    <a:pt x="3886" y="10050"/>
                    <a:pt x="3810" y="10201"/>
                    <a:pt x="3861" y="10351"/>
                  </a:cubicBezTo>
                  <a:cubicBezTo>
                    <a:pt x="3882" y="10482"/>
                    <a:pt x="3981" y="10556"/>
                    <a:pt x="4105" y="10556"/>
                  </a:cubicBezTo>
                  <a:cubicBezTo>
                    <a:pt x="4124" y="10556"/>
                    <a:pt x="4142" y="10555"/>
                    <a:pt x="4161" y="10552"/>
                  </a:cubicBezTo>
                  <a:cubicBezTo>
                    <a:pt x="8096" y="9925"/>
                    <a:pt x="12006" y="8822"/>
                    <a:pt x="15715" y="7268"/>
                  </a:cubicBezTo>
                  <a:cubicBezTo>
                    <a:pt x="15922" y="7272"/>
                    <a:pt x="16130" y="7273"/>
                    <a:pt x="16337" y="7273"/>
                  </a:cubicBezTo>
                  <a:cubicBezTo>
                    <a:pt x="17733" y="7273"/>
                    <a:pt x="19124" y="7202"/>
                    <a:pt x="20477" y="7093"/>
                  </a:cubicBezTo>
                  <a:cubicBezTo>
                    <a:pt x="23911" y="6792"/>
                    <a:pt x="27244" y="6291"/>
                    <a:pt x="30578" y="5890"/>
                  </a:cubicBezTo>
                  <a:cubicBezTo>
                    <a:pt x="33936" y="5489"/>
                    <a:pt x="37269" y="5113"/>
                    <a:pt x="40628" y="4762"/>
                  </a:cubicBezTo>
                  <a:cubicBezTo>
                    <a:pt x="43209" y="4511"/>
                    <a:pt x="45791" y="4261"/>
                    <a:pt x="48347" y="4035"/>
                  </a:cubicBezTo>
                  <a:lnTo>
                    <a:pt x="483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2" name="Google Shape;53842;p51"/>
            <p:cNvSpPr/>
            <p:nvPr/>
          </p:nvSpPr>
          <p:spPr>
            <a:xfrm>
              <a:off x="7219161" y="791639"/>
              <a:ext cx="1934151" cy="1278574"/>
            </a:xfrm>
            <a:custGeom>
              <a:avLst/>
              <a:gdLst/>
              <a:ahLst/>
              <a:cxnLst/>
              <a:rect l="l" t="t" r="r" b="b"/>
              <a:pathLst>
                <a:path w="88046" h="58203" extrusionOk="0">
                  <a:moveTo>
                    <a:pt x="705" y="1"/>
                  </a:moveTo>
                  <a:cubicBezTo>
                    <a:pt x="517" y="1"/>
                    <a:pt x="340" y="76"/>
                    <a:pt x="226" y="233"/>
                  </a:cubicBezTo>
                  <a:cubicBezTo>
                    <a:pt x="0" y="508"/>
                    <a:pt x="51" y="884"/>
                    <a:pt x="276" y="1110"/>
                  </a:cubicBezTo>
                  <a:cubicBezTo>
                    <a:pt x="5113" y="5496"/>
                    <a:pt x="10928" y="8879"/>
                    <a:pt x="17219" y="10934"/>
                  </a:cubicBezTo>
                  <a:cubicBezTo>
                    <a:pt x="20351" y="11962"/>
                    <a:pt x="23509" y="12689"/>
                    <a:pt x="26392" y="13766"/>
                  </a:cubicBezTo>
                  <a:cubicBezTo>
                    <a:pt x="29249" y="14819"/>
                    <a:pt x="31830" y="16373"/>
                    <a:pt x="34186" y="18303"/>
                  </a:cubicBezTo>
                  <a:cubicBezTo>
                    <a:pt x="38923" y="22162"/>
                    <a:pt x="42682" y="27250"/>
                    <a:pt x="46717" y="32313"/>
                  </a:cubicBezTo>
                  <a:cubicBezTo>
                    <a:pt x="48748" y="34869"/>
                    <a:pt x="50878" y="37426"/>
                    <a:pt x="53284" y="39832"/>
                  </a:cubicBezTo>
                  <a:cubicBezTo>
                    <a:pt x="53585" y="40132"/>
                    <a:pt x="53885" y="40433"/>
                    <a:pt x="54186" y="40734"/>
                  </a:cubicBezTo>
                  <a:lnTo>
                    <a:pt x="55139" y="41586"/>
                  </a:lnTo>
                  <a:lnTo>
                    <a:pt x="56116" y="42463"/>
                  </a:lnTo>
                  <a:cubicBezTo>
                    <a:pt x="56442" y="42739"/>
                    <a:pt x="56793" y="42990"/>
                    <a:pt x="57144" y="43265"/>
                  </a:cubicBezTo>
                  <a:cubicBezTo>
                    <a:pt x="58472" y="44393"/>
                    <a:pt x="59951" y="45396"/>
                    <a:pt x="61429" y="46273"/>
                  </a:cubicBezTo>
                  <a:cubicBezTo>
                    <a:pt x="64387" y="48077"/>
                    <a:pt x="67469" y="49481"/>
                    <a:pt x="70452" y="50809"/>
                  </a:cubicBezTo>
                  <a:cubicBezTo>
                    <a:pt x="73409" y="52112"/>
                    <a:pt x="76367" y="53416"/>
                    <a:pt x="79349" y="54669"/>
                  </a:cubicBezTo>
                  <a:cubicBezTo>
                    <a:pt x="82231" y="55897"/>
                    <a:pt x="85114" y="57075"/>
                    <a:pt x="88046" y="58203"/>
                  </a:cubicBezTo>
                  <a:lnTo>
                    <a:pt x="88046" y="49180"/>
                  </a:lnTo>
                  <a:cubicBezTo>
                    <a:pt x="86116" y="48554"/>
                    <a:pt x="84161" y="47927"/>
                    <a:pt x="82206" y="47250"/>
                  </a:cubicBezTo>
                  <a:cubicBezTo>
                    <a:pt x="79199" y="46223"/>
                    <a:pt x="76166" y="45145"/>
                    <a:pt x="73159" y="44042"/>
                  </a:cubicBezTo>
                  <a:cubicBezTo>
                    <a:pt x="70176" y="42965"/>
                    <a:pt x="67319" y="41862"/>
                    <a:pt x="64662" y="40508"/>
                  </a:cubicBezTo>
                  <a:cubicBezTo>
                    <a:pt x="63334" y="39832"/>
                    <a:pt x="62081" y="39105"/>
                    <a:pt x="60878" y="38228"/>
                  </a:cubicBezTo>
                  <a:cubicBezTo>
                    <a:pt x="60577" y="38027"/>
                    <a:pt x="60276" y="37827"/>
                    <a:pt x="59976" y="37601"/>
                  </a:cubicBezTo>
                  <a:lnTo>
                    <a:pt x="59098" y="36924"/>
                  </a:lnTo>
                  <a:lnTo>
                    <a:pt x="58221" y="36223"/>
                  </a:lnTo>
                  <a:cubicBezTo>
                    <a:pt x="57921" y="35997"/>
                    <a:pt x="57645" y="35721"/>
                    <a:pt x="57344" y="35471"/>
                  </a:cubicBezTo>
                  <a:cubicBezTo>
                    <a:pt x="55063" y="33491"/>
                    <a:pt x="52883" y="31235"/>
                    <a:pt x="50753" y="28879"/>
                  </a:cubicBezTo>
                  <a:cubicBezTo>
                    <a:pt x="48597" y="26548"/>
                    <a:pt x="46442" y="24092"/>
                    <a:pt x="44136" y="21736"/>
                  </a:cubicBezTo>
                  <a:cubicBezTo>
                    <a:pt x="41830" y="19380"/>
                    <a:pt x="39349" y="17100"/>
                    <a:pt x="36567" y="15145"/>
                  </a:cubicBezTo>
                  <a:cubicBezTo>
                    <a:pt x="33810" y="13190"/>
                    <a:pt x="30677" y="11586"/>
                    <a:pt x="27419" y="10659"/>
                  </a:cubicBezTo>
                  <a:cubicBezTo>
                    <a:pt x="24186" y="9706"/>
                    <a:pt x="21003" y="9180"/>
                    <a:pt x="17945" y="8428"/>
                  </a:cubicBezTo>
                  <a:cubicBezTo>
                    <a:pt x="11880" y="6899"/>
                    <a:pt x="6091" y="4067"/>
                    <a:pt x="1128" y="132"/>
                  </a:cubicBezTo>
                  <a:cubicBezTo>
                    <a:pt x="998" y="45"/>
                    <a:pt x="848" y="1"/>
                    <a:pt x="7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3" name="Google Shape;53843;p51"/>
            <p:cNvSpPr/>
            <p:nvPr/>
          </p:nvSpPr>
          <p:spPr>
            <a:xfrm>
              <a:off x="7507111" y="720201"/>
              <a:ext cx="261545" cy="313300"/>
            </a:xfrm>
            <a:custGeom>
              <a:avLst/>
              <a:gdLst/>
              <a:ahLst/>
              <a:cxnLst/>
              <a:rect l="l" t="t" r="r" b="b"/>
              <a:pathLst>
                <a:path w="11906" h="14262" extrusionOk="0">
                  <a:moveTo>
                    <a:pt x="4060" y="1"/>
                  </a:moveTo>
                  <a:lnTo>
                    <a:pt x="4060" y="1"/>
                  </a:lnTo>
                  <a:cubicBezTo>
                    <a:pt x="4186" y="878"/>
                    <a:pt x="4136" y="1630"/>
                    <a:pt x="4161" y="2532"/>
                  </a:cubicBezTo>
                  <a:cubicBezTo>
                    <a:pt x="3208" y="1906"/>
                    <a:pt x="2206" y="1454"/>
                    <a:pt x="1153" y="978"/>
                  </a:cubicBezTo>
                  <a:lnTo>
                    <a:pt x="1153" y="978"/>
                  </a:lnTo>
                  <a:cubicBezTo>
                    <a:pt x="0" y="3961"/>
                    <a:pt x="978" y="7444"/>
                    <a:pt x="3033" y="9901"/>
                  </a:cubicBezTo>
                  <a:cubicBezTo>
                    <a:pt x="5063" y="12357"/>
                    <a:pt x="7995" y="13560"/>
                    <a:pt x="11128" y="14262"/>
                  </a:cubicBezTo>
                  <a:cubicBezTo>
                    <a:pt x="11905" y="11454"/>
                    <a:pt x="11629" y="8372"/>
                    <a:pt x="10351" y="5765"/>
                  </a:cubicBezTo>
                  <a:cubicBezTo>
                    <a:pt x="9048" y="3159"/>
                    <a:pt x="6767" y="1053"/>
                    <a:pt x="4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4" name="Google Shape;53844;p51"/>
            <p:cNvSpPr/>
            <p:nvPr/>
          </p:nvSpPr>
          <p:spPr>
            <a:xfrm>
              <a:off x="8416082" y="1305459"/>
              <a:ext cx="214754" cy="345219"/>
            </a:xfrm>
            <a:custGeom>
              <a:avLst/>
              <a:gdLst/>
              <a:ahLst/>
              <a:cxnLst/>
              <a:rect l="l" t="t" r="r" b="b"/>
              <a:pathLst>
                <a:path w="9776" h="15715" extrusionOk="0">
                  <a:moveTo>
                    <a:pt x="2232" y="1"/>
                  </a:moveTo>
                  <a:cubicBezTo>
                    <a:pt x="176" y="2457"/>
                    <a:pt x="1" y="6066"/>
                    <a:pt x="1154" y="9048"/>
                  </a:cubicBezTo>
                  <a:cubicBezTo>
                    <a:pt x="2307" y="12006"/>
                    <a:pt x="4688" y="14086"/>
                    <a:pt x="7420" y="15715"/>
                  </a:cubicBezTo>
                  <a:cubicBezTo>
                    <a:pt x="9049" y="13334"/>
                    <a:pt x="9775" y="10326"/>
                    <a:pt x="9374" y="7444"/>
                  </a:cubicBezTo>
                  <a:cubicBezTo>
                    <a:pt x="8998" y="4587"/>
                    <a:pt x="7495" y="1880"/>
                    <a:pt x="5289" y="1"/>
                  </a:cubicBezTo>
                  <a:cubicBezTo>
                    <a:pt x="5114" y="878"/>
                    <a:pt x="4838" y="1579"/>
                    <a:pt x="4562" y="2432"/>
                  </a:cubicBezTo>
                  <a:cubicBezTo>
                    <a:pt x="3861" y="1529"/>
                    <a:pt x="3059" y="803"/>
                    <a:pt x="2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5" name="Google Shape;53845;p51"/>
            <p:cNvSpPr/>
            <p:nvPr/>
          </p:nvSpPr>
          <p:spPr>
            <a:xfrm>
              <a:off x="9047582" y="2311900"/>
              <a:ext cx="105730" cy="205111"/>
            </a:xfrm>
            <a:custGeom>
              <a:avLst/>
              <a:gdLst/>
              <a:ahLst/>
              <a:cxnLst/>
              <a:rect l="l" t="t" r="r" b="b"/>
              <a:pathLst>
                <a:path w="4813" h="9337" extrusionOk="0">
                  <a:moveTo>
                    <a:pt x="4813" y="0"/>
                  </a:moveTo>
                  <a:cubicBezTo>
                    <a:pt x="2582" y="1429"/>
                    <a:pt x="853" y="3609"/>
                    <a:pt x="1" y="6116"/>
                  </a:cubicBezTo>
                  <a:cubicBezTo>
                    <a:pt x="853" y="5940"/>
                    <a:pt x="1605" y="5965"/>
                    <a:pt x="2507" y="5915"/>
                  </a:cubicBezTo>
                  <a:lnTo>
                    <a:pt x="2507" y="5915"/>
                  </a:lnTo>
                  <a:cubicBezTo>
                    <a:pt x="1931" y="6893"/>
                    <a:pt x="1530" y="7920"/>
                    <a:pt x="1079" y="8948"/>
                  </a:cubicBezTo>
                  <a:cubicBezTo>
                    <a:pt x="1841" y="9218"/>
                    <a:pt x="2633" y="9337"/>
                    <a:pt x="3430" y="9337"/>
                  </a:cubicBezTo>
                  <a:cubicBezTo>
                    <a:pt x="3891" y="9337"/>
                    <a:pt x="4354" y="9297"/>
                    <a:pt x="4813" y="9223"/>
                  </a:cubicBezTo>
                  <a:lnTo>
                    <a:pt x="48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6" name="Google Shape;53846;p51"/>
            <p:cNvSpPr/>
            <p:nvPr/>
          </p:nvSpPr>
          <p:spPr>
            <a:xfrm>
              <a:off x="8556477" y="1993679"/>
              <a:ext cx="294035" cy="263632"/>
            </a:xfrm>
            <a:custGeom>
              <a:avLst/>
              <a:gdLst/>
              <a:ahLst/>
              <a:cxnLst/>
              <a:rect l="l" t="t" r="r" b="b"/>
              <a:pathLst>
                <a:path w="13385" h="12001" extrusionOk="0">
                  <a:moveTo>
                    <a:pt x="2958" y="0"/>
                  </a:moveTo>
                  <a:lnTo>
                    <a:pt x="2958" y="0"/>
                  </a:lnTo>
                  <a:cubicBezTo>
                    <a:pt x="3284" y="802"/>
                    <a:pt x="3435" y="1554"/>
                    <a:pt x="3660" y="2406"/>
                  </a:cubicBezTo>
                  <a:cubicBezTo>
                    <a:pt x="2582" y="2030"/>
                    <a:pt x="1505" y="1855"/>
                    <a:pt x="402" y="1654"/>
                  </a:cubicBezTo>
                  <a:lnTo>
                    <a:pt x="402" y="1654"/>
                  </a:lnTo>
                  <a:cubicBezTo>
                    <a:pt x="1" y="4812"/>
                    <a:pt x="1831" y="7945"/>
                    <a:pt x="4412" y="9800"/>
                  </a:cubicBezTo>
                  <a:cubicBezTo>
                    <a:pt x="6723" y="11483"/>
                    <a:pt x="9477" y="12000"/>
                    <a:pt x="12312" y="12000"/>
                  </a:cubicBezTo>
                  <a:cubicBezTo>
                    <a:pt x="12644" y="12000"/>
                    <a:pt x="12976" y="11993"/>
                    <a:pt x="13309" y="11980"/>
                  </a:cubicBezTo>
                  <a:cubicBezTo>
                    <a:pt x="13384" y="9098"/>
                    <a:pt x="12332" y="6191"/>
                    <a:pt x="10452" y="3985"/>
                  </a:cubicBezTo>
                  <a:cubicBezTo>
                    <a:pt x="8547" y="1805"/>
                    <a:pt x="5816" y="351"/>
                    <a:pt x="29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7" name="Google Shape;53847;p51"/>
            <p:cNvSpPr/>
            <p:nvPr/>
          </p:nvSpPr>
          <p:spPr>
            <a:xfrm>
              <a:off x="7924977" y="882211"/>
              <a:ext cx="329271" cy="323428"/>
            </a:xfrm>
            <a:custGeom>
              <a:avLst/>
              <a:gdLst/>
              <a:ahLst/>
              <a:cxnLst/>
              <a:rect l="l" t="t" r="r" b="b"/>
              <a:pathLst>
                <a:path w="14989" h="14723" extrusionOk="0">
                  <a:moveTo>
                    <a:pt x="7745" y="1"/>
                  </a:moveTo>
                  <a:cubicBezTo>
                    <a:pt x="7645" y="1"/>
                    <a:pt x="7545" y="7"/>
                    <a:pt x="7445" y="19"/>
                  </a:cubicBezTo>
                  <a:cubicBezTo>
                    <a:pt x="7436" y="11"/>
                    <a:pt x="7431" y="8"/>
                    <a:pt x="7426" y="8"/>
                  </a:cubicBezTo>
                  <a:cubicBezTo>
                    <a:pt x="7417" y="8"/>
                    <a:pt x="7411" y="19"/>
                    <a:pt x="7394" y="19"/>
                  </a:cubicBezTo>
                  <a:cubicBezTo>
                    <a:pt x="5715" y="44"/>
                    <a:pt x="4161" y="671"/>
                    <a:pt x="2933" y="1673"/>
                  </a:cubicBezTo>
                  <a:cubicBezTo>
                    <a:pt x="2883" y="1699"/>
                    <a:pt x="2833" y="1749"/>
                    <a:pt x="2808" y="1774"/>
                  </a:cubicBezTo>
                  <a:cubicBezTo>
                    <a:pt x="1354" y="3027"/>
                    <a:pt x="377" y="4831"/>
                    <a:pt x="252" y="6912"/>
                  </a:cubicBezTo>
                  <a:cubicBezTo>
                    <a:pt x="1" y="10972"/>
                    <a:pt x="3059" y="14455"/>
                    <a:pt x="7119" y="14706"/>
                  </a:cubicBezTo>
                  <a:cubicBezTo>
                    <a:pt x="7283" y="14717"/>
                    <a:pt x="7446" y="14722"/>
                    <a:pt x="7608" y="14722"/>
                  </a:cubicBezTo>
                  <a:cubicBezTo>
                    <a:pt x="10443" y="14722"/>
                    <a:pt x="12952" y="13090"/>
                    <a:pt x="14161" y="10696"/>
                  </a:cubicBezTo>
                  <a:cubicBezTo>
                    <a:pt x="14186" y="10621"/>
                    <a:pt x="14237" y="10571"/>
                    <a:pt x="14262" y="10496"/>
                  </a:cubicBezTo>
                  <a:cubicBezTo>
                    <a:pt x="14638" y="9694"/>
                    <a:pt x="14888" y="8791"/>
                    <a:pt x="14938" y="7839"/>
                  </a:cubicBezTo>
                  <a:cubicBezTo>
                    <a:pt x="14988" y="7187"/>
                    <a:pt x="14938" y="6536"/>
                    <a:pt x="14813" y="5909"/>
                  </a:cubicBezTo>
                  <a:cubicBezTo>
                    <a:pt x="14763" y="5633"/>
                    <a:pt x="14688" y="5383"/>
                    <a:pt x="14613" y="5107"/>
                  </a:cubicBezTo>
                  <a:cubicBezTo>
                    <a:pt x="13710" y="2300"/>
                    <a:pt x="11154" y="220"/>
                    <a:pt x="8046" y="19"/>
                  </a:cubicBezTo>
                  <a:cubicBezTo>
                    <a:pt x="7946" y="7"/>
                    <a:pt x="7846" y="1"/>
                    <a:pt x="77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8" name="Google Shape;53848;p51"/>
            <p:cNvSpPr/>
            <p:nvPr/>
          </p:nvSpPr>
          <p:spPr>
            <a:xfrm>
              <a:off x="7961882" y="1069770"/>
              <a:ext cx="276395" cy="68890"/>
            </a:xfrm>
            <a:custGeom>
              <a:avLst/>
              <a:gdLst/>
              <a:ahLst/>
              <a:cxnLst/>
              <a:rect l="l" t="t" r="r" b="b"/>
              <a:pathLst>
                <a:path w="12582" h="3136" extrusionOk="0">
                  <a:moveTo>
                    <a:pt x="9797" y="0"/>
                  </a:moveTo>
                  <a:cubicBezTo>
                    <a:pt x="9756" y="0"/>
                    <a:pt x="9715" y="1"/>
                    <a:pt x="9674" y="3"/>
                  </a:cubicBezTo>
                  <a:cubicBezTo>
                    <a:pt x="9624" y="3"/>
                    <a:pt x="9574" y="3"/>
                    <a:pt x="9524" y="28"/>
                  </a:cubicBezTo>
                  <a:cubicBezTo>
                    <a:pt x="9173" y="53"/>
                    <a:pt x="8847" y="153"/>
                    <a:pt x="8522" y="303"/>
                  </a:cubicBezTo>
                  <a:cubicBezTo>
                    <a:pt x="7694" y="679"/>
                    <a:pt x="6968" y="1456"/>
                    <a:pt x="6567" y="2434"/>
                  </a:cubicBezTo>
                  <a:cubicBezTo>
                    <a:pt x="5815" y="1732"/>
                    <a:pt x="4837" y="1331"/>
                    <a:pt x="3810" y="1256"/>
                  </a:cubicBezTo>
                  <a:lnTo>
                    <a:pt x="3208" y="1256"/>
                  </a:lnTo>
                  <a:cubicBezTo>
                    <a:pt x="1955" y="1356"/>
                    <a:pt x="752" y="2033"/>
                    <a:pt x="0" y="3035"/>
                  </a:cubicBezTo>
                  <a:lnTo>
                    <a:pt x="151" y="3135"/>
                  </a:lnTo>
                  <a:cubicBezTo>
                    <a:pt x="852" y="2158"/>
                    <a:pt x="2005" y="1506"/>
                    <a:pt x="3208" y="1406"/>
                  </a:cubicBezTo>
                  <a:cubicBezTo>
                    <a:pt x="3297" y="1401"/>
                    <a:pt x="3385" y="1398"/>
                    <a:pt x="3474" y="1398"/>
                  </a:cubicBezTo>
                  <a:cubicBezTo>
                    <a:pt x="4611" y="1398"/>
                    <a:pt x="5728" y="1844"/>
                    <a:pt x="6542" y="2634"/>
                  </a:cubicBezTo>
                  <a:lnTo>
                    <a:pt x="6617" y="2709"/>
                  </a:lnTo>
                  <a:lnTo>
                    <a:pt x="6667" y="2609"/>
                  </a:lnTo>
                  <a:cubicBezTo>
                    <a:pt x="7043" y="1607"/>
                    <a:pt x="7745" y="830"/>
                    <a:pt x="8597" y="429"/>
                  </a:cubicBezTo>
                  <a:cubicBezTo>
                    <a:pt x="8984" y="251"/>
                    <a:pt x="9405" y="165"/>
                    <a:pt x="9820" y="165"/>
                  </a:cubicBezTo>
                  <a:cubicBezTo>
                    <a:pt x="10400" y="165"/>
                    <a:pt x="10966" y="333"/>
                    <a:pt x="11404" y="654"/>
                  </a:cubicBezTo>
                  <a:cubicBezTo>
                    <a:pt x="11905" y="1030"/>
                    <a:pt x="12231" y="1582"/>
                    <a:pt x="12481" y="2158"/>
                  </a:cubicBezTo>
                  <a:cubicBezTo>
                    <a:pt x="12506" y="2083"/>
                    <a:pt x="12557" y="2033"/>
                    <a:pt x="12582" y="1958"/>
                  </a:cubicBezTo>
                  <a:cubicBezTo>
                    <a:pt x="12331" y="1431"/>
                    <a:pt x="11980" y="905"/>
                    <a:pt x="11504" y="529"/>
                  </a:cubicBezTo>
                  <a:cubicBezTo>
                    <a:pt x="11011" y="177"/>
                    <a:pt x="10407" y="0"/>
                    <a:pt x="97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9" name="Google Shape;53849;p51"/>
            <p:cNvSpPr/>
            <p:nvPr/>
          </p:nvSpPr>
          <p:spPr>
            <a:xfrm>
              <a:off x="7985541" y="917864"/>
              <a:ext cx="67748" cy="180595"/>
            </a:xfrm>
            <a:custGeom>
              <a:avLst/>
              <a:gdLst/>
              <a:ahLst/>
              <a:cxnLst/>
              <a:rect l="l" t="t" r="r" b="b"/>
              <a:pathLst>
                <a:path w="3084" h="8221" extrusionOk="0">
                  <a:moveTo>
                    <a:pt x="101" y="0"/>
                  </a:moveTo>
                  <a:lnTo>
                    <a:pt x="1" y="126"/>
                  </a:lnTo>
                  <a:cubicBezTo>
                    <a:pt x="602" y="552"/>
                    <a:pt x="1003" y="1279"/>
                    <a:pt x="1104" y="2106"/>
                  </a:cubicBezTo>
                  <a:cubicBezTo>
                    <a:pt x="1204" y="2807"/>
                    <a:pt x="1104" y="3584"/>
                    <a:pt x="803" y="4436"/>
                  </a:cubicBezTo>
                  <a:lnTo>
                    <a:pt x="778" y="4537"/>
                  </a:lnTo>
                  <a:lnTo>
                    <a:pt x="853" y="4537"/>
                  </a:lnTo>
                  <a:cubicBezTo>
                    <a:pt x="1605" y="4712"/>
                    <a:pt x="2257" y="5264"/>
                    <a:pt x="2582" y="5940"/>
                  </a:cubicBezTo>
                  <a:cubicBezTo>
                    <a:pt x="2908" y="6617"/>
                    <a:pt x="2908" y="7469"/>
                    <a:pt x="2582" y="8171"/>
                  </a:cubicBezTo>
                  <a:lnTo>
                    <a:pt x="2708" y="8221"/>
                  </a:lnTo>
                  <a:cubicBezTo>
                    <a:pt x="3084" y="7494"/>
                    <a:pt x="3084" y="6617"/>
                    <a:pt x="2733" y="5865"/>
                  </a:cubicBezTo>
                  <a:cubicBezTo>
                    <a:pt x="2382" y="5163"/>
                    <a:pt x="1730" y="4612"/>
                    <a:pt x="978" y="4411"/>
                  </a:cubicBezTo>
                  <a:cubicBezTo>
                    <a:pt x="1254" y="3559"/>
                    <a:pt x="1354" y="2782"/>
                    <a:pt x="1254" y="2106"/>
                  </a:cubicBezTo>
                  <a:cubicBezTo>
                    <a:pt x="1154" y="1203"/>
                    <a:pt x="728" y="451"/>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0" name="Google Shape;53850;p51"/>
            <p:cNvSpPr/>
            <p:nvPr/>
          </p:nvSpPr>
          <p:spPr>
            <a:xfrm>
              <a:off x="8010321" y="979088"/>
              <a:ext cx="164097" cy="92944"/>
            </a:xfrm>
            <a:custGeom>
              <a:avLst/>
              <a:gdLst/>
              <a:ahLst/>
              <a:cxnLst/>
              <a:rect l="l" t="t" r="r" b="b"/>
              <a:pathLst>
                <a:path w="7470" h="4231" extrusionOk="0">
                  <a:moveTo>
                    <a:pt x="1952" y="0"/>
                  </a:moveTo>
                  <a:cubicBezTo>
                    <a:pt x="1306" y="0"/>
                    <a:pt x="621" y="237"/>
                    <a:pt x="1" y="697"/>
                  </a:cubicBezTo>
                  <a:lnTo>
                    <a:pt x="76" y="822"/>
                  </a:lnTo>
                  <a:cubicBezTo>
                    <a:pt x="675" y="383"/>
                    <a:pt x="1323" y="150"/>
                    <a:pt x="1929" y="150"/>
                  </a:cubicBezTo>
                  <a:cubicBezTo>
                    <a:pt x="2083" y="150"/>
                    <a:pt x="2234" y="165"/>
                    <a:pt x="2382" y="196"/>
                  </a:cubicBezTo>
                  <a:cubicBezTo>
                    <a:pt x="3234" y="396"/>
                    <a:pt x="3860" y="1148"/>
                    <a:pt x="3810" y="1900"/>
                  </a:cubicBezTo>
                  <a:lnTo>
                    <a:pt x="3785" y="2025"/>
                  </a:lnTo>
                  <a:lnTo>
                    <a:pt x="3910" y="1975"/>
                  </a:lnTo>
                  <a:cubicBezTo>
                    <a:pt x="4173" y="1885"/>
                    <a:pt x="4456" y="1840"/>
                    <a:pt x="4741" y="1840"/>
                  </a:cubicBezTo>
                  <a:cubicBezTo>
                    <a:pt x="5243" y="1840"/>
                    <a:pt x="5750" y="1979"/>
                    <a:pt x="6166" y="2251"/>
                  </a:cubicBezTo>
                  <a:cubicBezTo>
                    <a:pt x="6843" y="2677"/>
                    <a:pt x="7269" y="3454"/>
                    <a:pt x="7319" y="4231"/>
                  </a:cubicBezTo>
                  <a:lnTo>
                    <a:pt x="7469" y="4231"/>
                  </a:lnTo>
                  <a:cubicBezTo>
                    <a:pt x="7419" y="3379"/>
                    <a:pt x="6968" y="2577"/>
                    <a:pt x="6266" y="2126"/>
                  </a:cubicBezTo>
                  <a:cubicBezTo>
                    <a:pt x="5812" y="1840"/>
                    <a:pt x="5280" y="1689"/>
                    <a:pt x="4743" y="1689"/>
                  </a:cubicBezTo>
                  <a:cubicBezTo>
                    <a:pt x="4480" y="1689"/>
                    <a:pt x="4216" y="1726"/>
                    <a:pt x="3961" y="1800"/>
                  </a:cubicBezTo>
                  <a:cubicBezTo>
                    <a:pt x="3961" y="1023"/>
                    <a:pt x="3284" y="246"/>
                    <a:pt x="2432" y="45"/>
                  </a:cubicBezTo>
                  <a:cubicBezTo>
                    <a:pt x="2275" y="15"/>
                    <a:pt x="2115" y="0"/>
                    <a:pt x="19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1" name="Google Shape;53851;p51"/>
            <p:cNvSpPr/>
            <p:nvPr/>
          </p:nvSpPr>
          <p:spPr>
            <a:xfrm>
              <a:off x="8028488" y="942095"/>
              <a:ext cx="221916" cy="69945"/>
            </a:xfrm>
            <a:custGeom>
              <a:avLst/>
              <a:gdLst/>
              <a:ahLst/>
              <a:cxnLst/>
              <a:rect l="l" t="t" r="r" b="b"/>
              <a:pathLst>
                <a:path w="10102" h="3184" extrusionOk="0">
                  <a:moveTo>
                    <a:pt x="3058" y="0"/>
                  </a:moveTo>
                  <a:cubicBezTo>
                    <a:pt x="1805" y="75"/>
                    <a:pt x="627" y="802"/>
                    <a:pt x="1" y="1905"/>
                  </a:cubicBezTo>
                  <a:cubicBezTo>
                    <a:pt x="1" y="1930"/>
                    <a:pt x="1" y="1930"/>
                    <a:pt x="1" y="1930"/>
                  </a:cubicBezTo>
                  <a:lnTo>
                    <a:pt x="126" y="2030"/>
                  </a:lnTo>
                  <a:cubicBezTo>
                    <a:pt x="176" y="1955"/>
                    <a:pt x="201" y="1880"/>
                    <a:pt x="251" y="1830"/>
                  </a:cubicBezTo>
                  <a:cubicBezTo>
                    <a:pt x="853" y="852"/>
                    <a:pt x="1931" y="226"/>
                    <a:pt x="3058" y="176"/>
                  </a:cubicBezTo>
                  <a:cubicBezTo>
                    <a:pt x="3125" y="171"/>
                    <a:pt x="3192" y="169"/>
                    <a:pt x="3258" y="169"/>
                  </a:cubicBezTo>
                  <a:cubicBezTo>
                    <a:pt x="4415" y="169"/>
                    <a:pt x="5526" y="781"/>
                    <a:pt x="6166" y="1729"/>
                  </a:cubicBezTo>
                  <a:lnTo>
                    <a:pt x="6216" y="1805"/>
                  </a:lnTo>
                  <a:lnTo>
                    <a:pt x="6266" y="1754"/>
                  </a:lnTo>
                  <a:cubicBezTo>
                    <a:pt x="6672" y="1484"/>
                    <a:pt x="7151" y="1348"/>
                    <a:pt x="7631" y="1348"/>
                  </a:cubicBezTo>
                  <a:cubicBezTo>
                    <a:pt x="7951" y="1348"/>
                    <a:pt x="8271" y="1409"/>
                    <a:pt x="8572" y="1529"/>
                  </a:cubicBezTo>
                  <a:cubicBezTo>
                    <a:pt x="9299" y="1805"/>
                    <a:pt x="9875" y="2431"/>
                    <a:pt x="10101" y="3183"/>
                  </a:cubicBezTo>
                  <a:cubicBezTo>
                    <a:pt x="10051" y="2907"/>
                    <a:pt x="9976" y="2657"/>
                    <a:pt x="9901" y="2381"/>
                  </a:cubicBezTo>
                  <a:cubicBezTo>
                    <a:pt x="9575" y="1930"/>
                    <a:pt x="9149" y="1579"/>
                    <a:pt x="8647" y="1379"/>
                  </a:cubicBezTo>
                  <a:cubicBezTo>
                    <a:pt x="8332" y="1257"/>
                    <a:pt x="7997" y="1196"/>
                    <a:pt x="7661" y="1196"/>
                  </a:cubicBezTo>
                  <a:cubicBezTo>
                    <a:pt x="7168" y="1196"/>
                    <a:pt x="6673" y="1326"/>
                    <a:pt x="6241" y="1579"/>
                  </a:cubicBezTo>
                  <a:cubicBezTo>
                    <a:pt x="5840" y="978"/>
                    <a:pt x="5239" y="526"/>
                    <a:pt x="4562" y="276"/>
                  </a:cubicBezTo>
                  <a:cubicBezTo>
                    <a:pt x="4537" y="251"/>
                    <a:pt x="4487" y="251"/>
                    <a:pt x="4462" y="226"/>
                  </a:cubicBezTo>
                  <a:cubicBezTo>
                    <a:pt x="4011" y="75"/>
                    <a:pt x="3535" y="0"/>
                    <a:pt x="30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2" name="Google Shape;53852;p51"/>
            <p:cNvSpPr/>
            <p:nvPr/>
          </p:nvSpPr>
          <p:spPr>
            <a:xfrm>
              <a:off x="8086855" y="882079"/>
              <a:ext cx="43518" cy="66078"/>
            </a:xfrm>
            <a:custGeom>
              <a:avLst/>
              <a:gdLst/>
              <a:ahLst/>
              <a:cxnLst/>
              <a:rect l="l" t="t" r="r" b="b"/>
              <a:pathLst>
                <a:path w="1981" h="3008" extrusionOk="0">
                  <a:moveTo>
                    <a:pt x="25" y="0"/>
                  </a:moveTo>
                  <a:lnTo>
                    <a:pt x="0" y="151"/>
                  </a:lnTo>
                  <a:cubicBezTo>
                    <a:pt x="577" y="251"/>
                    <a:pt x="1103" y="652"/>
                    <a:pt x="1404" y="1203"/>
                  </a:cubicBezTo>
                  <a:cubicBezTo>
                    <a:pt x="1705" y="1705"/>
                    <a:pt x="1830" y="2306"/>
                    <a:pt x="1805" y="3008"/>
                  </a:cubicBezTo>
                  <a:lnTo>
                    <a:pt x="1955" y="3008"/>
                  </a:lnTo>
                  <a:cubicBezTo>
                    <a:pt x="1980" y="2281"/>
                    <a:pt x="1855" y="1654"/>
                    <a:pt x="1554" y="1128"/>
                  </a:cubicBezTo>
                  <a:cubicBezTo>
                    <a:pt x="1203" y="527"/>
                    <a:pt x="627" y="10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3" name="Google Shape;53853;p51"/>
            <p:cNvSpPr/>
            <p:nvPr/>
          </p:nvSpPr>
          <p:spPr>
            <a:xfrm>
              <a:off x="8232764" y="699178"/>
              <a:ext cx="177300" cy="126423"/>
            </a:xfrm>
            <a:custGeom>
              <a:avLst/>
              <a:gdLst/>
              <a:ahLst/>
              <a:cxnLst/>
              <a:rect l="l" t="t" r="r" b="b"/>
              <a:pathLst>
                <a:path w="8071" h="5755" extrusionOk="0">
                  <a:moveTo>
                    <a:pt x="5874" y="0"/>
                  </a:moveTo>
                  <a:cubicBezTo>
                    <a:pt x="4740" y="0"/>
                    <a:pt x="3587" y="414"/>
                    <a:pt x="2657" y="1083"/>
                  </a:cubicBezTo>
                  <a:cubicBezTo>
                    <a:pt x="1253" y="2136"/>
                    <a:pt x="476" y="3690"/>
                    <a:pt x="0" y="5394"/>
                  </a:cubicBezTo>
                  <a:cubicBezTo>
                    <a:pt x="687" y="5634"/>
                    <a:pt x="1415" y="5754"/>
                    <a:pt x="2144" y="5754"/>
                  </a:cubicBezTo>
                  <a:cubicBezTo>
                    <a:pt x="3013" y="5754"/>
                    <a:pt x="3883" y="5584"/>
                    <a:pt x="4687" y="5244"/>
                  </a:cubicBezTo>
                  <a:cubicBezTo>
                    <a:pt x="6165" y="4642"/>
                    <a:pt x="7394" y="3464"/>
                    <a:pt x="8070" y="2010"/>
                  </a:cubicBezTo>
                  <a:lnTo>
                    <a:pt x="8070" y="2010"/>
                  </a:lnTo>
                  <a:cubicBezTo>
                    <a:pt x="7979" y="2015"/>
                    <a:pt x="7890" y="2017"/>
                    <a:pt x="7802" y="2017"/>
                  </a:cubicBezTo>
                  <a:cubicBezTo>
                    <a:pt x="7429" y="2017"/>
                    <a:pt x="7077" y="1981"/>
                    <a:pt x="6692" y="1960"/>
                  </a:cubicBezTo>
                  <a:cubicBezTo>
                    <a:pt x="7068" y="1459"/>
                    <a:pt x="7343" y="933"/>
                    <a:pt x="7644" y="381"/>
                  </a:cubicBezTo>
                  <a:cubicBezTo>
                    <a:pt x="7084" y="119"/>
                    <a:pt x="6482" y="0"/>
                    <a:pt x="58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4" name="Google Shape;53854;p51"/>
            <p:cNvSpPr/>
            <p:nvPr/>
          </p:nvSpPr>
          <p:spPr>
            <a:xfrm>
              <a:off x="8462880" y="58355"/>
              <a:ext cx="121151" cy="193270"/>
            </a:xfrm>
            <a:custGeom>
              <a:avLst/>
              <a:gdLst/>
              <a:ahLst/>
              <a:cxnLst/>
              <a:rect l="l" t="t" r="r" b="b"/>
              <a:pathLst>
                <a:path w="5515" h="8798" extrusionOk="0">
                  <a:moveTo>
                    <a:pt x="3685" y="0"/>
                  </a:moveTo>
                  <a:cubicBezTo>
                    <a:pt x="2006" y="477"/>
                    <a:pt x="778" y="2081"/>
                    <a:pt x="377" y="3785"/>
                  </a:cubicBezTo>
                  <a:cubicBezTo>
                    <a:pt x="1" y="5514"/>
                    <a:pt x="427" y="7193"/>
                    <a:pt x="1179" y="8797"/>
                  </a:cubicBezTo>
                  <a:cubicBezTo>
                    <a:pt x="2658" y="8196"/>
                    <a:pt x="3936" y="7068"/>
                    <a:pt x="4638" y="5614"/>
                  </a:cubicBezTo>
                  <a:cubicBezTo>
                    <a:pt x="5364" y="4186"/>
                    <a:pt x="5515" y="2482"/>
                    <a:pt x="5089" y="953"/>
                  </a:cubicBezTo>
                  <a:lnTo>
                    <a:pt x="5089" y="953"/>
                  </a:lnTo>
                  <a:cubicBezTo>
                    <a:pt x="4738" y="1304"/>
                    <a:pt x="4387" y="1529"/>
                    <a:pt x="4011" y="1830"/>
                  </a:cubicBezTo>
                  <a:cubicBezTo>
                    <a:pt x="3961" y="1203"/>
                    <a:pt x="3810" y="627"/>
                    <a:pt x="36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5" name="Google Shape;53855;p51"/>
            <p:cNvSpPr/>
            <p:nvPr/>
          </p:nvSpPr>
          <p:spPr>
            <a:xfrm>
              <a:off x="8055752" y="2544891"/>
              <a:ext cx="199882" cy="103774"/>
            </a:xfrm>
            <a:custGeom>
              <a:avLst/>
              <a:gdLst/>
              <a:ahLst/>
              <a:cxnLst/>
              <a:rect l="l" t="t" r="r" b="b"/>
              <a:pathLst>
                <a:path w="9099" h="4724" extrusionOk="0">
                  <a:moveTo>
                    <a:pt x="5189" y="1"/>
                  </a:moveTo>
                  <a:cubicBezTo>
                    <a:pt x="4911" y="1"/>
                    <a:pt x="4634" y="20"/>
                    <a:pt x="4362" y="59"/>
                  </a:cubicBezTo>
                  <a:cubicBezTo>
                    <a:pt x="2632" y="335"/>
                    <a:pt x="1229" y="1363"/>
                    <a:pt x="1" y="2641"/>
                  </a:cubicBezTo>
                  <a:cubicBezTo>
                    <a:pt x="1078" y="3794"/>
                    <a:pt x="2632" y="4546"/>
                    <a:pt x="4211" y="4696"/>
                  </a:cubicBezTo>
                  <a:cubicBezTo>
                    <a:pt x="4406" y="4714"/>
                    <a:pt x="4601" y="4723"/>
                    <a:pt x="4796" y="4723"/>
                  </a:cubicBezTo>
                  <a:cubicBezTo>
                    <a:pt x="6206" y="4723"/>
                    <a:pt x="7600" y="4251"/>
                    <a:pt x="8723" y="3393"/>
                  </a:cubicBezTo>
                  <a:cubicBezTo>
                    <a:pt x="8271" y="3192"/>
                    <a:pt x="7946" y="2967"/>
                    <a:pt x="7520" y="2716"/>
                  </a:cubicBezTo>
                  <a:cubicBezTo>
                    <a:pt x="8071" y="2440"/>
                    <a:pt x="8572" y="2089"/>
                    <a:pt x="9098" y="1764"/>
                  </a:cubicBezTo>
                  <a:cubicBezTo>
                    <a:pt x="8210" y="578"/>
                    <a:pt x="6695" y="1"/>
                    <a:pt x="5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6" name="Google Shape;53856;p51"/>
            <p:cNvSpPr/>
            <p:nvPr/>
          </p:nvSpPr>
          <p:spPr>
            <a:xfrm>
              <a:off x="7083460" y="1138657"/>
              <a:ext cx="149774" cy="153729"/>
            </a:xfrm>
            <a:custGeom>
              <a:avLst/>
              <a:gdLst/>
              <a:ahLst/>
              <a:cxnLst/>
              <a:rect l="l" t="t" r="r" b="b"/>
              <a:pathLst>
                <a:path w="6818" h="6998" extrusionOk="0">
                  <a:moveTo>
                    <a:pt x="5335" y="1"/>
                  </a:moveTo>
                  <a:cubicBezTo>
                    <a:pt x="3811" y="1"/>
                    <a:pt x="2331" y="886"/>
                    <a:pt x="1379" y="2103"/>
                  </a:cubicBezTo>
                  <a:cubicBezTo>
                    <a:pt x="302" y="3507"/>
                    <a:pt x="1" y="5236"/>
                    <a:pt x="1" y="6991"/>
                  </a:cubicBezTo>
                  <a:cubicBezTo>
                    <a:pt x="106" y="6996"/>
                    <a:pt x="211" y="6998"/>
                    <a:pt x="316" y="6998"/>
                  </a:cubicBezTo>
                  <a:cubicBezTo>
                    <a:pt x="1816" y="6998"/>
                    <a:pt x="3316" y="6497"/>
                    <a:pt x="4487" y="5537"/>
                  </a:cubicBezTo>
                  <a:cubicBezTo>
                    <a:pt x="5715" y="4534"/>
                    <a:pt x="6567" y="3056"/>
                    <a:pt x="6818" y="1477"/>
                  </a:cubicBezTo>
                  <a:lnTo>
                    <a:pt x="6818" y="1477"/>
                  </a:lnTo>
                  <a:cubicBezTo>
                    <a:pt x="6367" y="1652"/>
                    <a:pt x="5966" y="1727"/>
                    <a:pt x="5490" y="1828"/>
                  </a:cubicBezTo>
                  <a:cubicBezTo>
                    <a:pt x="5690" y="1251"/>
                    <a:pt x="5815" y="650"/>
                    <a:pt x="5941" y="48"/>
                  </a:cubicBezTo>
                  <a:cubicBezTo>
                    <a:pt x="5739" y="16"/>
                    <a:pt x="5537" y="1"/>
                    <a:pt x="5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57" name="Google Shape;53857;p51"/>
          <p:cNvGrpSpPr/>
          <p:nvPr/>
        </p:nvGrpSpPr>
        <p:grpSpPr>
          <a:xfrm>
            <a:off x="-3325" y="574506"/>
            <a:ext cx="1801781" cy="2484535"/>
            <a:chOff x="2204" y="-152164"/>
            <a:chExt cx="2402695" cy="3313155"/>
          </a:xfrm>
        </p:grpSpPr>
        <p:sp>
          <p:nvSpPr>
            <p:cNvPr id="53858" name="Google Shape;53858;p51"/>
            <p:cNvSpPr/>
            <p:nvPr/>
          </p:nvSpPr>
          <p:spPr>
            <a:xfrm>
              <a:off x="2204" y="840012"/>
              <a:ext cx="2402695" cy="1606351"/>
            </a:xfrm>
            <a:custGeom>
              <a:avLst/>
              <a:gdLst/>
              <a:ahLst/>
              <a:cxnLst/>
              <a:rect l="l" t="t" r="r" b="b"/>
              <a:pathLst>
                <a:path w="109375" h="73124" extrusionOk="0">
                  <a:moveTo>
                    <a:pt x="54521" y="1"/>
                  </a:moveTo>
                  <a:cubicBezTo>
                    <a:pt x="54318" y="1"/>
                    <a:pt x="54138" y="119"/>
                    <a:pt x="54061" y="311"/>
                  </a:cubicBezTo>
                  <a:cubicBezTo>
                    <a:pt x="52908" y="3093"/>
                    <a:pt x="51430" y="5650"/>
                    <a:pt x="49675" y="7980"/>
                  </a:cubicBezTo>
                  <a:cubicBezTo>
                    <a:pt x="47896" y="10261"/>
                    <a:pt x="45841" y="12316"/>
                    <a:pt x="43585" y="13996"/>
                  </a:cubicBezTo>
                  <a:cubicBezTo>
                    <a:pt x="41329" y="15700"/>
                    <a:pt x="38823" y="16978"/>
                    <a:pt x="36116" y="18306"/>
                  </a:cubicBezTo>
                  <a:cubicBezTo>
                    <a:pt x="34387" y="19133"/>
                    <a:pt x="32608" y="19986"/>
                    <a:pt x="30828" y="20988"/>
                  </a:cubicBezTo>
                  <a:cubicBezTo>
                    <a:pt x="31455" y="17128"/>
                    <a:pt x="31555" y="13244"/>
                    <a:pt x="31179" y="9484"/>
                  </a:cubicBezTo>
                  <a:cubicBezTo>
                    <a:pt x="31179" y="9359"/>
                    <a:pt x="31079" y="9259"/>
                    <a:pt x="30953" y="9234"/>
                  </a:cubicBezTo>
                  <a:cubicBezTo>
                    <a:pt x="30803" y="9234"/>
                    <a:pt x="30653" y="9334"/>
                    <a:pt x="30628" y="9484"/>
                  </a:cubicBezTo>
                  <a:cubicBezTo>
                    <a:pt x="30302" y="11740"/>
                    <a:pt x="29776" y="13970"/>
                    <a:pt x="29074" y="16151"/>
                  </a:cubicBezTo>
                  <a:cubicBezTo>
                    <a:pt x="28497" y="17955"/>
                    <a:pt x="27821" y="19760"/>
                    <a:pt x="27019" y="21489"/>
                  </a:cubicBezTo>
                  <a:cubicBezTo>
                    <a:pt x="26593" y="22392"/>
                    <a:pt x="26141" y="23244"/>
                    <a:pt x="25640" y="24096"/>
                  </a:cubicBezTo>
                  <a:cubicBezTo>
                    <a:pt x="25415" y="24447"/>
                    <a:pt x="25189" y="24848"/>
                    <a:pt x="24938" y="25174"/>
                  </a:cubicBezTo>
                  <a:cubicBezTo>
                    <a:pt x="24663" y="25549"/>
                    <a:pt x="24262" y="25800"/>
                    <a:pt x="23936" y="26126"/>
                  </a:cubicBezTo>
                  <a:cubicBezTo>
                    <a:pt x="22758" y="27329"/>
                    <a:pt x="21705" y="28607"/>
                    <a:pt x="20728" y="29885"/>
                  </a:cubicBezTo>
                  <a:cubicBezTo>
                    <a:pt x="18773" y="32467"/>
                    <a:pt x="17169" y="35148"/>
                    <a:pt x="15565" y="37655"/>
                  </a:cubicBezTo>
                  <a:cubicBezTo>
                    <a:pt x="13986" y="40136"/>
                    <a:pt x="12407" y="42492"/>
                    <a:pt x="10602" y="44522"/>
                  </a:cubicBezTo>
                  <a:cubicBezTo>
                    <a:pt x="9725" y="45524"/>
                    <a:pt x="8773" y="46452"/>
                    <a:pt x="7795" y="47229"/>
                  </a:cubicBezTo>
                  <a:cubicBezTo>
                    <a:pt x="7470" y="47479"/>
                    <a:pt x="7144" y="47705"/>
                    <a:pt x="6818" y="47931"/>
                  </a:cubicBezTo>
                  <a:cubicBezTo>
                    <a:pt x="4587" y="48332"/>
                    <a:pt x="2307" y="48682"/>
                    <a:pt x="1" y="49033"/>
                  </a:cubicBezTo>
                  <a:lnTo>
                    <a:pt x="1" y="61540"/>
                  </a:lnTo>
                  <a:cubicBezTo>
                    <a:pt x="2482" y="61765"/>
                    <a:pt x="4963" y="62066"/>
                    <a:pt x="7445" y="62367"/>
                  </a:cubicBezTo>
                  <a:cubicBezTo>
                    <a:pt x="13961" y="63194"/>
                    <a:pt x="20452" y="64146"/>
                    <a:pt x="26943" y="65224"/>
                  </a:cubicBezTo>
                  <a:cubicBezTo>
                    <a:pt x="30177" y="65775"/>
                    <a:pt x="33410" y="66352"/>
                    <a:pt x="36643" y="66953"/>
                  </a:cubicBezTo>
                  <a:cubicBezTo>
                    <a:pt x="39876" y="67530"/>
                    <a:pt x="43084" y="68231"/>
                    <a:pt x="46417" y="68733"/>
                  </a:cubicBezTo>
                  <a:cubicBezTo>
                    <a:pt x="47921" y="68958"/>
                    <a:pt x="49475" y="69134"/>
                    <a:pt x="51029" y="69209"/>
                  </a:cubicBezTo>
                  <a:cubicBezTo>
                    <a:pt x="54563" y="70963"/>
                    <a:pt x="58272" y="72266"/>
                    <a:pt x="62081" y="73119"/>
                  </a:cubicBezTo>
                  <a:cubicBezTo>
                    <a:pt x="62098" y="73122"/>
                    <a:pt x="62114" y="73123"/>
                    <a:pt x="62131" y="73123"/>
                  </a:cubicBezTo>
                  <a:cubicBezTo>
                    <a:pt x="62243" y="73123"/>
                    <a:pt x="62360" y="73052"/>
                    <a:pt x="62382" y="72943"/>
                  </a:cubicBezTo>
                  <a:cubicBezTo>
                    <a:pt x="62432" y="72793"/>
                    <a:pt x="62357" y="72642"/>
                    <a:pt x="62232" y="72592"/>
                  </a:cubicBezTo>
                  <a:cubicBezTo>
                    <a:pt x="59525" y="71690"/>
                    <a:pt x="56944" y="70537"/>
                    <a:pt x="54462" y="69159"/>
                  </a:cubicBezTo>
                  <a:cubicBezTo>
                    <a:pt x="55164" y="69109"/>
                    <a:pt x="55866" y="69033"/>
                    <a:pt x="56568" y="68933"/>
                  </a:cubicBezTo>
                  <a:cubicBezTo>
                    <a:pt x="59951" y="68407"/>
                    <a:pt x="63084" y="67179"/>
                    <a:pt x="66167" y="66001"/>
                  </a:cubicBezTo>
                  <a:cubicBezTo>
                    <a:pt x="66467" y="65875"/>
                    <a:pt x="66618" y="65550"/>
                    <a:pt x="66518" y="65224"/>
                  </a:cubicBezTo>
                  <a:cubicBezTo>
                    <a:pt x="66436" y="64960"/>
                    <a:pt x="66191" y="64795"/>
                    <a:pt x="65927" y="64795"/>
                  </a:cubicBezTo>
                  <a:cubicBezTo>
                    <a:pt x="65865" y="64795"/>
                    <a:pt x="65803" y="64804"/>
                    <a:pt x="65741" y="64823"/>
                  </a:cubicBezTo>
                  <a:cubicBezTo>
                    <a:pt x="62608" y="65850"/>
                    <a:pt x="59500" y="66853"/>
                    <a:pt x="56342" y="67154"/>
                  </a:cubicBezTo>
                  <a:cubicBezTo>
                    <a:pt x="55587" y="67226"/>
                    <a:pt x="54829" y="67259"/>
                    <a:pt x="54069" y="67259"/>
                  </a:cubicBezTo>
                  <a:cubicBezTo>
                    <a:pt x="51652" y="67259"/>
                    <a:pt x="49221" y="66923"/>
                    <a:pt x="46818" y="66427"/>
                  </a:cubicBezTo>
                  <a:cubicBezTo>
                    <a:pt x="43660" y="65775"/>
                    <a:pt x="40477" y="64873"/>
                    <a:pt x="37269" y="64096"/>
                  </a:cubicBezTo>
                  <a:cubicBezTo>
                    <a:pt x="34061" y="63294"/>
                    <a:pt x="30828" y="62542"/>
                    <a:pt x="27595" y="61815"/>
                  </a:cubicBezTo>
                  <a:cubicBezTo>
                    <a:pt x="21154" y="60362"/>
                    <a:pt x="14663" y="59033"/>
                    <a:pt x="8171" y="57830"/>
                  </a:cubicBezTo>
                  <a:cubicBezTo>
                    <a:pt x="7545" y="57730"/>
                    <a:pt x="6943" y="57605"/>
                    <a:pt x="6317" y="57505"/>
                  </a:cubicBezTo>
                  <a:cubicBezTo>
                    <a:pt x="7695" y="57179"/>
                    <a:pt x="9049" y="56853"/>
                    <a:pt x="10427" y="56527"/>
                  </a:cubicBezTo>
                  <a:cubicBezTo>
                    <a:pt x="16693" y="54948"/>
                    <a:pt x="22808" y="52968"/>
                    <a:pt x="28798" y="50888"/>
                  </a:cubicBezTo>
                  <a:cubicBezTo>
                    <a:pt x="31781" y="49835"/>
                    <a:pt x="34738" y="48758"/>
                    <a:pt x="37720" y="47655"/>
                  </a:cubicBezTo>
                  <a:cubicBezTo>
                    <a:pt x="40678" y="46552"/>
                    <a:pt x="43761" y="45374"/>
                    <a:pt x="46768" y="43820"/>
                  </a:cubicBezTo>
                  <a:cubicBezTo>
                    <a:pt x="48272" y="43043"/>
                    <a:pt x="49751" y="42141"/>
                    <a:pt x="51129" y="41139"/>
                  </a:cubicBezTo>
                  <a:cubicBezTo>
                    <a:pt x="51480" y="40913"/>
                    <a:pt x="51831" y="40662"/>
                    <a:pt x="52182" y="40412"/>
                  </a:cubicBezTo>
                  <a:lnTo>
                    <a:pt x="53159" y="39635"/>
                  </a:lnTo>
                  <a:lnTo>
                    <a:pt x="54162" y="38858"/>
                  </a:lnTo>
                  <a:cubicBezTo>
                    <a:pt x="54462" y="38582"/>
                    <a:pt x="54763" y="38306"/>
                    <a:pt x="55089" y="38031"/>
                  </a:cubicBezTo>
                  <a:cubicBezTo>
                    <a:pt x="57570" y="35825"/>
                    <a:pt x="59801" y="33469"/>
                    <a:pt x="61931" y="31138"/>
                  </a:cubicBezTo>
                  <a:cubicBezTo>
                    <a:pt x="66167" y="26452"/>
                    <a:pt x="70152" y="21715"/>
                    <a:pt x="74989" y="18256"/>
                  </a:cubicBezTo>
                  <a:cubicBezTo>
                    <a:pt x="77420" y="16527"/>
                    <a:pt x="80001" y="15148"/>
                    <a:pt x="82884" y="14321"/>
                  </a:cubicBezTo>
                  <a:cubicBezTo>
                    <a:pt x="85741" y="13444"/>
                    <a:pt x="88848" y="12918"/>
                    <a:pt x="91956" y="12116"/>
                  </a:cubicBezTo>
                  <a:cubicBezTo>
                    <a:pt x="98222" y="10512"/>
                    <a:pt x="104087" y="7579"/>
                    <a:pt x="109049" y="3620"/>
                  </a:cubicBezTo>
                  <a:cubicBezTo>
                    <a:pt x="109300" y="3419"/>
                    <a:pt x="109375" y="3043"/>
                    <a:pt x="109174" y="2767"/>
                  </a:cubicBezTo>
                  <a:cubicBezTo>
                    <a:pt x="109051" y="2597"/>
                    <a:pt x="108861" y="2504"/>
                    <a:pt x="108662" y="2504"/>
                  </a:cubicBezTo>
                  <a:cubicBezTo>
                    <a:pt x="108539" y="2504"/>
                    <a:pt x="108413" y="2540"/>
                    <a:pt x="108297" y="2617"/>
                  </a:cubicBezTo>
                  <a:cubicBezTo>
                    <a:pt x="103209" y="6126"/>
                    <a:pt x="97420" y="8532"/>
                    <a:pt x="91405" y="9635"/>
                  </a:cubicBezTo>
                  <a:cubicBezTo>
                    <a:pt x="88397" y="10186"/>
                    <a:pt x="85264" y="10487"/>
                    <a:pt x="82056" y="11214"/>
                  </a:cubicBezTo>
                  <a:cubicBezTo>
                    <a:pt x="78823" y="11940"/>
                    <a:pt x="75691" y="13294"/>
                    <a:pt x="72883" y="15023"/>
                  </a:cubicBezTo>
                  <a:cubicBezTo>
                    <a:pt x="70051" y="16777"/>
                    <a:pt x="67495" y="18833"/>
                    <a:pt x="65114" y="20988"/>
                  </a:cubicBezTo>
                  <a:cubicBezTo>
                    <a:pt x="62733" y="23143"/>
                    <a:pt x="60477" y="25374"/>
                    <a:pt x="58247" y="27529"/>
                  </a:cubicBezTo>
                  <a:cubicBezTo>
                    <a:pt x="55991" y="29685"/>
                    <a:pt x="53736" y="31740"/>
                    <a:pt x="51405" y="33544"/>
                  </a:cubicBezTo>
                  <a:cubicBezTo>
                    <a:pt x="51104" y="33770"/>
                    <a:pt x="50803" y="33996"/>
                    <a:pt x="50502" y="34221"/>
                  </a:cubicBezTo>
                  <a:lnTo>
                    <a:pt x="49600" y="34848"/>
                  </a:lnTo>
                  <a:lnTo>
                    <a:pt x="48698" y="35449"/>
                  </a:lnTo>
                  <a:cubicBezTo>
                    <a:pt x="48397" y="35650"/>
                    <a:pt x="48096" y="35825"/>
                    <a:pt x="47796" y="36001"/>
                  </a:cubicBezTo>
                  <a:cubicBezTo>
                    <a:pt x="46568" y="36778"/>
                    <a:pt x="45314" y="37404"/>
                    <a:pt x="43961" y="37981"/>
                  </a:cubicBezTo>
                  <a:cubicBezTo>
                    <a:pt x="41304" y="39159"/>
                    <a:pt x="38447" y="40036"/>
                    <a:pt x="35465" y="40913"/>
                  </a:cubicBezTo>
                  <a:cubicBezTo>
                    <a:pt x="32482" y="41790"/>
                    <a:pt x="29475" y="42642"/>
                    <a:pt x="26467" y="43469"/>
                  </a:cubicBezTo>
                  <a:cubicBezTo>
                    <a:pt x="23886" y="44196"/>
                    <a:pt x="21279" y="44873"/>
                    <a:pt x="18673" y="45499"/>
                  </a:cubicBezTo>
                  <a:cubicBezTo>
                    <a:pt x="19675" y="44071"/>
                    <a:pt x="20552" y="42642"/>
                    <a:pt x="21405" y="41214"/>
                  </a:cubicBezTo>
                  <a:cubicBezTo>
                    <a:pt x="22958" y="38557"/>
                    <a:pt x="24412" y="36001"/>
                    <a:pt x="25966" y="33645"/>
                  </a:cubicBezTo>
                  <a:cubicBezTo>
                    <a:pt x="26768" y="32492"/>
                    <a:pt x="27595" y="31389"/>
                    <a:pt x="28472" y="30362"/>
                  </a:cubicBezTo>
                  <a:cubicBezTo>
                    <a:pt x="29349" y="29334"/>
                    <a:pt x="30302" y="28432"/>
                    <a:pt x="31354" y="27580"/>
                  </a:cubicBezTo>
                  <a:cubicBezTo>
                    <a:pt x="33460" y="25875"/>
                    <a:pt x="35966" y="24371"/>
                    <a:pt x="38573" y="22767"/>
                  </a:cubicBezTo>
                  <a:cubicBezTo>
                    <a:pt x="39876" y="21965"/>
                    <a:pt x="41204" y="21138"/>
                    <a:pt x="42507" y="20186"/>
                  </a:cubicBezTo>
                  <a:cubicBezTo>
                    <a:pt x="43811" y="19259"/>
                    <a:pt x="45089" y="18231"/>
                    <a:pt x="46242" y="17103"/>
                  </a:cubicBezTo>
                  <a:cubicBezTo>
                    <a:pt x="48548" y="14823"/>
                    <a:pt x="50502" y="12241"/>
                    <a:pt x="51981" y="9459"/>
                  </a:cubicBezTo>
                  <a:cubicBezTo>
                    <a:pt x="53485" y="6652"/>
                    <a:pt x="54512" y="3645"/>
                    <a:pt x="55014" y="587"/>
                  </a:cubicBezTo>
                  <a:cubicBezTo>
                    <a:pt x="55039" y="361"/>
                    <a:pt x="54913" y="136"/>
                    <a:pt x="54713" y="36"/>
                  </a:cubicBezTo>
                  <a:cubicBezTo>
                    <a:pt x="54648" y="12"/>
                    <a:pt x="54584" y="1"/>
                    <a:pt x="545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9" name="Google Shape;53859;p51"/>
            <p:cNvSpPr/>
            <p:nvPr/>
          </p:nvSpPr>
          <p:spPr>
            <a:xfrm>
              <a:off x="1174370" y="1642157"/>
              <a:ext cx="324855" cy="185955"/>
            </a:xfrm>
            <a:custGeom>
              <a:avLst/>
              <a:gdLst/>
              <a:ahLst/>
              <a:cxnLst/>
              <a:rect l="l" t="t" r="r" b="b"/>
              <a:pathLst>
                <a:path w="14788" h="8465" extrusionOk="0">
                  <a:moveTo>
                    <a:pt x="6364" y="0"/>
                  </a:moveTo>
                  <a:cubicBezTo>
                    <a:pt x="4103" y="0"/>
                    <a:pt x="1853" y="703"/>
                    <a:pt x="0" y="1994"/>
                  </a:cubicBezTo>
                  <a:cubicBezTo>
                    <a:pt x="1554" y="4550"/>
                    <a:pt x="3509" y="6756"/>
                    <a:pt x="6316" y="7833"/>
                  </a:cubicBezTo>
                  <a:cubicBezTo>
                    <a:pt x="7404" y="8245"/>
                    <a:pt x="8587" y="8465"/>
                    <a:pt x="9761" y="8465"/>
                  </a:cubicBezTo>
                  <a:cubicBezTo>
                    <a:pt x="11591" y="8465"/>
                    <a:pt x="13398" y="7931"/>
                    <a:pt x="14787" y="6756"/>
                  </a:cubicBezTo>
                  <a:cubicBezTo>
                    <a:pt x="14035" y="5979"/>
                    <a:pt x="13334" y="5227"/>
                    <a:pt x="12507" y="4575"/>
                  </a:cubicBezTo>
                  <a:cubicBezTo>
                    <a:pt x="13284" y="4324"/>
                    <a:pt x="13935" y="4049"/>
                    <a:pt x="14762" y="3898"/>
                  </a:cubicBezTo>
                  <a:cubicBezTo>
                    <a:pt x="13008" y="1818"/>
                    <a:pt x="10451" y="440"/>
                    <a:pt x="7745" y="89"/>
                  </a:cubicBezTo>
                  <a:cubicBezTo>
                    <a:pt x="7286" y="29"/>
                    <a:pt x="6825" y="0"/>
                    <a:pt x="63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0" name="Google Shape;53860;p51"/>
            <p:cNvSpPr/>
            <p:nvPr/>
          </p:nvSpPr>
          <p:spPr>
            <a:xfrm>
              <a:off x="1859271" y="803348"/>
              <a:ext cx="264840" cy="295111"/>
            </a:xfrm>
            <a:custGeom>
              <a:avLst/>
              <a:gdLst/>
              <a:ahLst/>
              <a:cxnLst/>
              <a:rect l="l" t="t" r="r" b="b"/>
              <a:pathLst>
                <a:path w="12056" h="13434" extrusionOk="0">
                  <a:moveTo>
                    <a:pt x="8347" y="0"/>
                  </a:moveTo>
                  <a:lnTo>
                    <a:pt x="8347" y="0"/>
                  </a:lnTo>
                  <a:cubicBezTo>
                    <a:pt x="5665" y="852"/>
                    <a:pt x="3309" y="2757"/>
                    <a:pt x="1880" y="5213"/>
                  </a:cubicBezTo>
                  <a:cubicBezTo>
                    <a:pt x="477" y="7669"/>
                    <a:pt x="1" y="10652"/>
                    <a:pt x="602" y="13434"/>
                  </a:cubicBezTo>
                  <a:cubicBezTo>
                    <a:pt x="3685" y="12958"/>
                    <a:pt x="6617" y="11955"/>
                    <a:pt x="8748" y="9700"/>
                  </a:cubicBezTo>
                  <a:cubicBezTo>
                    <a:pt x="10903" y="7444"/>
                    <a:pt x="12056" y="4085"/>
                    <a:pt x="11103" y="1103"/>
                  </a:cubicBezTo>
                  <a:lnTo>
                    <a:pt x="11103" y="1103"/>
                  </a:lnTo>
                  <a:cubicBezTo>
                    <a:pt x="10076" y="1529"/>
                    <a:pt x="9073" y="1880"/>
                    <a:pt x="8096" y="2431"/>
                  </a:cubicBezTo>
                  <a:cubicBezTo>
                    <a:pt x="8171" y="1579"/>
                    <a:pt x="8171" y="827"/>
                    <a:pt x="8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1" name="Google Shape;53861;p51"/>
            <p:cNvSpPr/>
            <p:nvPr/>
          </p:nvSpPr>
          <p:spPr>
            <a:xfrm>
              <a:off x="166280" y="1325823"/>
              <a:ext cx="218599" cy="368900"/>
            </a:xfrm>
            <a:custGeom>
              <a:avLst/>
              <a:gdLst/>
              <a:ahLst/>
              <a:cxnLst/>
              <a:rect l="l" t="t" r="r" b="b"/>
              <a:pathLst>
                <a:path w="9951" h="16793" extrusionOk="0">
                  <a:moveTo>
                    <a:pt x="3760" y="1"/>
                  </a:moveTo>
                  <a:cubicBezTo>
                    <a:pt x="3434" y="1129"/>
                    <a:pt x="3083" y="2206"/>
                    <a:pt x="2908" y="3384"/>
                  </a:cubicBezTo>
                  <a:cubicBezTo>
                    <a:pt x="2231" y="2758"/>
                    <a:pt x="1630" y="2282"/>
                    <a:pt x="1028" y="1580"/>
                  </a:cubicBezTo>
                  <a:lnTo>
                    <a:pt x="1028" y="1580"/>
                  </a:lnTo>
                  <a:cubicBezTo>
                    <a:pt x="1" y="4412"/>
                    <a:pt x="76" y="7620"/>
                    <a:pt x="1229" y="10402"/>
                  </a:cubicBezTo>
                  <a:cubicBezTo>
                    <a:pt x="2357" y="13184"/>
                    <a:pt x="4562" y="15515"/>
                    <a:pt x="7294" y="16793"/>
                  </a:cubicBezTo>
                  <a:cubicBezTo>
                    <a:pt x="8873" y="13911"/>
                    <a:pt x="9951" y="10803"/>
                    <a:pt x="9424" y="7545"/>
                  </a:cubicBezTo>
                  <a:cubicBezTo>
                    <a:pt x="8923" y="4262"/>
                    <a:pt x="6868" y="1129"/>
                    <a:pt x="3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2" name="Google Shape;53862;p51"/>
            <p:cNvSpPr/>
            <p:nvPr/>
          </p:nvSpPr>
          <p:spPr>
            <a:xfrm>
              <a:off x="2204" y="2178755"/>
              <a:ext cx="256602" cy="228330"/>
            </a:xfrm>
            <a:custGeom>
              <a:avLst/>
              <a:gdLst/>
              <a:ahLst/>
              <a:cxnLst/>
              <a:rect l="l" t="t" r="r" b="b"/>
              <a:pathLst>
                <a:path w="11681" h="10394" extrusionOk="0">
                  <a:moveTo>
                    <a:pt x="1054" y="0"/>
                  </a:moveTo>
                  <a:cubicBezTo>
                    <a:pt x="702" y="0"/>
                    <a:pt x="350" y="16"/>
                    <a:pt x="1" y="46"/>
                  </a:cubicBezTo>
                  <a:lnTo>
                    <a:pt x="1" y="6061"/>
                  </a:lnTo>
                  <a:cubicBezTo>
                    <a:pt x="577" y="6863"/>
                    <a:pt x="1279" y="7615"/>
                    <a:pt x="2081" y="8267"/>
                  </a:cubicBezTo>
                  <a:cubicBezTo>
                    <a:pt x="3752" y="9579"/>
                    <a:pt x="5875" y="10393"/>
                    <a:pt x="7961" y="10393"/>
                  </a:cubicBezTo>
                  <a:cubicBezTo>
                    <a:pt x="8941" y="10393"/>
                    <a:pt x="9914" y="10214"/>
                    <a:pt x="10828" y="9821"/>
                  </a:cubicBezTo>
                  <a:cubicBezTo>
                    <a:pt x="10327" y="8843"/>
                    <a:pt x="9876" y="7866"/>
                    <a:pt x="9249" y="6964"/>
                  </a:cubicBezTo>
                  <a:cubicBezTo>
                    <a:pt x="9715" y="6950"/>
                    <a:pt x="10144" y="6929"/>
                    <a:pt x="10576" y="6929"/>
                  </a:cubicBezTo>
                  <a:cubicBezTo>
                    <a:pt x="10934" y="6929"/>
                    <a:pt x="11294" y="6943"/>
                    <a:pt x="11680" y="6989"/>
                  </a:cubicBezTo>
                  <a:cubicBezTo>
                    <a:pt x="10577" y="4382"/>
                    <a:pt x="8472" y="2227"/>
                    <a:pt x="5916" y="1049"/>
                  </a:cubicBezTo>
                  <a:cubicBezTo>
                    <a:pt x="4405" y="345"/>
                    <a:pt x="2723" y="0"/>
                    <a:pt x="1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3" name="Google Shape;53863;p51"/>
            <p:cNvSpPr/>
            <p:nvPr/>
          </p:nvSpPr>
          <p:spPr>
            <a:xfrm>
              <a:off x="728955" y="1979356"/>
              <a:ext cx="294035" cy="245069"/>
            </a:xfrm>
            <a:custGeom>
              <a:avLst/>
              <a:gdLst/>
              <a:ahLst/>
              <a:cxnLst/>
              <a:rect l="l" t="t" r="r" b="b"/>
              <a:pathLst>
                <a:path w="13385" h="11156" extrusionOk="0">
                  <a:moveTo>
                    <a:pt x="10828" y="0"/>
                  </a:moveTo>
                  <a:lnTo>
                    <a:pt x="10828" y="0"/>
                  </a:lnTo>
                  <a:cubicBezTo>
                    <a:pt x="8021" y="176"/>
                    <a:pt x="5264" y="1404"/>
                    <a:pt x="3284" y="3434"/>
                  </a:cubicBezTo>
                  <a:cubicBezTo>
                    <a:pt x="1304" y="5439"/>
                    <a:pt x="101" y="8221"/>
                    <a:pt x="1" y="11028"/>
                  </a:cubicBezTo>
                  <a:cubicBezTo>
                    <a:pt x="762" y="11108"/>
                    <a:pt x="1523" y="11155"/>
                    <a:pt x="2278" y="11155"/>
                  </a:cubicBezTo>
                  <a:cubicBezTo>
                    <a:pt x="4579" y="11155"/>
                    <a:pt x="6816" y="10720"/>
                    <a:pt x="8798" y="9474"/>
                  </a:cubicBezTo>
                  <a:cubicBezTo>
                    <a:pt x="11429" y="7820"/>
                    <a:pt x="13384" y="4888"/>
                    <a:pt x="13209" y="1780"/>
                  </a:cubicBezTo>
                  <a:lnTo>
                    <a:pt x="13209" y="1780"/>
                  </a:lnTo>
                  <a:cubicBezTo>
                    <a:pt x="12106" y="1905"/>
                    <a:pt x="11053" y="2005"/>
                    <a:pt x="9976" y="2306"/>
                  </a:cubicBezTo>
                  <a:cubicBezTo>
                    <a:pt x="10251" y="1479"/>
                    <a:pt x="10452" y="777"/>
                    <a:pt x="108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4" name="Google Shape;53864;p51"/>
            <p:cNvSpPr/>
            <p:nvPr/>
          </p:nvSpPr>
          <p:spPr>
            <a:xfrm>
              <a:off x="1383038" y="929968"/>
              <a:ext cx="315497" cy="315497"/>
            </a:xfrm>
            <a:custGeom>
              <a:avLst/>
              <a:gdLst/>
              <a:ahLst/>
              <a:cxnLst/>
              <a:rect l="l" t="t" r="r" b="b"/>
              <a:pathLst>
                <a:path w="14362" h="14362" extrusionOk="0">
                  <a:moveTo>
                    <a:pt x="7168" y="1"/>
                  </a:moveTo>
                  <a:cubicBezTo>
                    <a:pt x="4136" y="1"/>
                    <a:pt x="1529" y="1880"/>
                    <a:pt x="502" y="4562"/>
                  </a:cubicBezTo>
                  <a:cubicBezTo>
                    <a:pt x="401" y="4813"/>
                    <a:pt x="301" y="5063"/>
                    <a:pt x="251" y="5339"/>
                  </a:cubicBezTo>
                  <a:cubicBezTo>
                    <a:pt x="76" y="5916"/>
                    <a:pt x="0" y="6542"/>
                    <a:pt x="0" y="7194"/>
                  </a:cubicBezTo>
                  <a:cubicBezTo>
                    <a:pt x="0" y="8121"/>
                    <a:pt x="176" y="9023"/>
                    <a:pt x="502" y="9825"/>
                  </a:cubicBezTo>
                  <a:cubicBezTo>
                    <a:pt x="527" y="9901"/>
                    <a:pt x="552" y="9951"/>
                    <a:pt x="577" y="10026"/>
                  </a:cubicBezTo>
                  <a:cubicBezTo>
                    <a:pt x="1680" y="12582"/>
                    <a:pt x="4211" y="14362"/>
                    <a:pt x="7168" y="14362"/>
                  </a:cubicBezTo>
                  <a:cubicBezTo>
                    <a:pt x="11153" y="14362"/>
                    <a:pt x="14361" y="11154"/>
                    <a:pt x="14361" y="7194"/>
                  </a:cubicBezTo>
                  <a:cubicBezTo>
                    <a:pt x="14361" y="5164"/>
                    <a:pt x="13534" y="3334"/>
                    <a:pt x="12181" y="2031"/>
                  </a:cubicBezTo>
                  <a:cubicBezTo>
                    <a:pt x="12156" y="2006"/>
                    <a:pt x="12106" y="1981"/>
                    <a:pt x="12081" y="1931"/>
                  </a:cubicBezTo>
                  <a:cubicBezTo>
                    <a:pt x="10928" y="878"/>
                    <a:pt x="9449" y="176"/>
                    <a:pt x="7820" y="26"/>
                  </a:cubicBezTo>
                  <a:lnTo>
                    <a:pt x="7770" y="26"/>
                  </a:lnTo>
                  <a:cubicBezTo>
                    <a:pt x="7569" y="26"/>
                    <a:pt x="7369" y="1"/>
                    <a:pt x="7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5" name="Google Shape;53865;p51"/>
            <p:cNvSpPr/>
            <p:nvPr/>
          </p:nvSpPr>
          <p:spPr>
            <a:xfrm>
              <a:off x="1394043" y="1107334"/>
              <a:ext cx="267059" cy="80335"/>
            </a:xfrm>
            <a:custGeom>
              <a:avLst/>
              <a:gdLst/>
              <a:ahLst/>
              <a:cxnLst/>
              <a:rect l="l" t="t" r="r" b="b"/>
              <a:pathLst>
                <a:path w="12157" h="3657" extrusionOk="0">
                  <a:moveTo>
                    <a:pt x="2583" y="1"/>
                  </a:moveTo>
                  <a:cubicBezTo>
                    <a:pt x="2069" y="1"/>
                    <a:pt x="1557" y="137"/>
                    <a:pt x="1128" y="423"/>
                  </a:cubicBezTo>
                  <a:cubicBezTo>
                    <a:pt x="627" y="749"/>
                    <a:pt x="276" y="1250"/>
                    <a:pt x="1" y="1751"/>
                  </a:cubicBezTo>
                  <a:cubicBezTo>
                    <a:pt x="26" y="1827"/>
                    <a:pt x="51" y="1877"/>
                    <a:pt x="76" y="1952"/>
                  </a:cubicBezTo>
                  <a:cubicBezTo>
                    <a:pt x="352" y="1400"/>
                    <a:pt x="702" y="874"/>
                    <a:pt x="1204" y="548"/>
                  </a:cubicBezTo>
                  <a:cubicBezTo>
                    <a:pt x="1602" y="291"/>
                    <a:pt x="2086" y="160"/>
                    <a:pt x="2581" y="160"/>
                  </a:cubicBezTo>
                  <a:cubicBezTo>
                    <a:pt x="3052" y="160"/>
                    <a:pt x="3533" y="279"/>
                    <a:pt x="3961" y="523"/>
                  </a:cubicBezTo>
                  <a:cubicBezTo>
                    <a:pt x="4763" y="949"/>
                    <a:pt x="5389" y="1751"/>
                    <a:pt x="5715" y="2754"/>
                  </a:cubicBezTo>
                  <a:lnTo>
                    <a:pt x="5765" y="2854"/>
                  </a:lnTo>
                  <a:lnTo>
                    <a:pt x="5840" y="2779"/>
                  </a:lnTo>
                  <a:cubicBezTo>
                    <a:pt x="6596" y="2128"/>
                    <a:pt x="7580" y="1759"/>
                    <a:pt x="8571" y="1759"/>
                  </a:cubicBezTo>
                  <a:cubicBezTo>
                    <a:pt x="8764" y="1759"/>
                    <a:pt x="8957" y="1773"/>
                    <a:pt x="9149" y="1801"/>
                  </a:cubicBezTo>
                  <a:cubicBezTo>
                    <a:pt x="10301" y="1952"/>
                    <a:pt x="11379" y="2654"/>
                    <a:pt x="12031" y="3656"/>
                  </a:cubicBezTo>
                  <a:lnTo>
                    <a:pt x="12156" y="3581"/>
                  </a:lnTo>
                  <a:cubicBezTo>
                    <a:pt x="11504" y="2528"/>
                    <a:pt x="10377" y="1827"/>
                    <a:pt x="9149" y="1651"/>
                  </a:cubicBezTo>
                  <a:cubicBezTo>
                    <a:pt x="8998" y="1626"/>
                    <a:pt x="8873" y="1601"/>
                    <a:pt x="8722" y="1601"/>
                  </a:cubicBezTo>
                  <a:lnTo>
                    <a:pt x="8572" y="1601"/>
                  </a:lnTo>
                  <a:cubicBezTo>
                    <a:pt x="7570" y="1601"/>
                    <a:pt x="6592" y="1952"/>
                    <a:pt x="5815" y="2578"/>
                  </a:cubicBezTo>
                  <a:cubicBezTo>
                    <a:pt x="5489" y="1601"/>
                    <a:pt x="4838" y="799"/>
                    <a:pt x="4036" y="373"/>
                  </a:cubicBezTo>
                  <a:cubicBezTo>
                    <a:pt x="3735" y="222"/>
                    <a:pt x="3409" y="97"/>
                    <a:pt x="3083" y="47"/>
                  </a:cubicBezTo>
                  <a:cubicBezTo>
                    <a:pt x="3033" y="47"/>
                    <a:pt x="2983" y="22"/>
                    <a:pt x="2933" y="22"/>
                  </a:cubicBezTo>
                  <a:cubicBezTo>
                    <a:pt x="2817" y="8"/>
                    <a:pt x="2700" y="1"/>
                    <a:pt x="2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6" name="Google Shape;53866;p51"/>
            <p:cNvSpPr/>
            <p:nvPr/>
          </p:nvSpPr>
          <p:spPr>
            <a:xfrm>
              <a:off x="1575736" y="971267"/>
              <a:ext cx="75986" cy="172357"/>
            </a:xfrm>
            <a:custGeom>
              <a:avLst/>
              <a:gdLst/>
              <a:ahLst/>
              <a:cxnLst/>
              <a:rect l="l" t="t" r="r" b="b"/>
              <a:pathLst>
                <a:path w="3459" h="7846" extrusionOk="0">
                  <a:moveTo>
                    <a:pt x="3384" y="0"/>
                  </a:moveTo>
                  <a:cubicBezTo>
                    <a:pt x="2732" y="401"/>
                    <a:pt x="2281" y="1128"/>
                    <a:pt x="2106" y="1980"/>
                  </a:cubicBezTo>
                  <a:cubicBezTo>
                    <a:pt x="1980" y="2657"/>
                    <a:pt x="2005" y="3384"/>
                    <a:pt x="2231" y="4261"/>
                  </a:cubicBezTo>
                  <a:cubicBezTo>
                    <a:pt x="1479" y="4411"/>
                    <a:pt x="827" y="4888"/>
                    <a:pt x="451" y="5564"/>
                  </a:cubicBezTo>
                  <a:cubicBezTo>
                    <a:pt x="50" y="6266"/>
                    <a:pt x="0" y="7118"/>
                    <a:pt x="301" y="7845"/>
                  </a:cubicBezTo>
                  <a:lnTo>
                    <a:pt x="451" y="7795"/>
                  </a:lnTo>
                  <a:cubicBezTo>
                    <a:pt x="176" y="7118"/>
                    <a:pt x="226" y="6291"/>
                    <a:pt x="577" y="5640"/>
                  </a:cubicBezTo>
                  <a:cubicBezTo>
                    <a:pt x="928" y="4988"/>
                    <a:pt x="1604" y="4512"/>
                    <a:pt x="2356" y="4386"/>
                  </a:cubicBezTo>
                  <a:lnTo>
                    <a:pt x="2431" y="4361"/>
                  </a:lnTo>
                  <a:lnTo>
                    <a:pt x="2406" y="4286"/>
                  </a:lnTo>
                  <a:cubicBezTo>
                    <a:pt x="2181" y="3434"/>
                    <a:pt x="2131" y="2682"/>
                    <a:pt x="2256" y="2005"/>
                  </a:cubicBezTo>
                  <a:cubicBezTo>
                    <a:pt x="2406" y="1203"/>
                    <a:pt x="2857" y="502"/>
                    <a:pt x="3459" y="126"/>
                  </a:cubicBezTo>
                  <a:lnTo>
                    <a:pt x="33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7" name="Google Shape;53867;p51"/>
            <p:cNvSpPr/>
            <p:nvPr/>
          </p:nvSpPr>
          <p:spPr>
            <a:xfrm>
              <a:off x="1458452" y="1026801"/>
              <a:ext cx="164646" cy="83235"/>
            </a:xfrm>
            <a:custGeom>
              <a:avLst/>
              <a:gdLst/>
              <a:ahLst/>
              <a:cxnLst/>
              <a:rect l="l" t="t" r="r" b="b"/>
              <a:pathLst>
                <a:path w="7495" h="3789" extrusionOk="0">
                  <a:moveTo>
                    <a:pt x="5517" y="1"/>
                  </a:moveTo>
                  <a:cubicBezTo>
                    <a:pt x="5399" y="1"/>
                    <a:pt x="5281" y="10"/>
                    <a:pt x="5164" y="29"/>
                  </a:cubicBezTo>
                  <a:cubicBezTo>
                    <a:pt x="4312" y="154"/>
                    <a:pt x="3610" y="881"/>
                    <a:pt x="3560" y="1633"/>
                  </a:cubicBezTo>
                  <a:cubicBezTo>
                    <a:pt x="3266" y="1521"/>
                    <a:pt x="2951" y="1467"/>
                    <a:pt x="2636" y="1467"/>
                  </a:cubicBezTo>
                  <a:cubicBezTo>
                    <a:pt x="2172" y="1467"/>
                    <a:pt x="1707" y="1584"/>
                    <a:pt x="1304" y="1808"/>
                  </a:cubicBezTo>
                  <a:cubicBezTo>
                    <a:pt x="602" y="2209"/>
                    <a:pt x="101" y="2961"/>
                    <a:pt x="1" y="3763"/>
                  </a:cubicBezTo>
                  <a:lnTo>
                    <a:pt x="151" y="3788"/>
                  </a:lnTo>
                  <a:cubicBezTo>
                    <a:pt x="252" y="3036"/>
                    <a:pt x="728" y="2335"/>
                    <a:pt x="1379" y="1934"/>
                  </a:cubicBezTo>
                  <a:cubicBezTo>
                    <a:pt x="1762" y="1721"/>
                    <a:pt x="2200" y="1613"/>
                    <a:pt x="2635" y="1613"/>
                  </a:cubicBezTo>
                  <a:cubicBezTo>
                    <a:pt x="2971" y="1613"/>
                    <a:pt x="3305" y="1677"/>
                    <a:pt x="3610" y="1808"/>
                  </a:cubicBezTo>
                  <a:lnTo>
                    <a:pt x="3710" y="1858"/>
                  </a:lnTo>
                  <a:lnTo>
                    <a:pt x="3710" y="1758"/>
                  </a:lnTo>
                  <a:cubicBezTo>
                    <a:pt x="3710" y="1006"/>
                    <a:pt x="4362" y="305"/>
                    <a:pt x="5189" y="179"/>
                  </a:cubicBezTo>
                  <a:cubicBezTo>
                    <a:pt x="5293" y="165"/>
                    <a:pt x="5398" y="158"/>
                    <a:pt x="5504" y="158"/>
                  </a:cubicBezTo>
                  <a:cubicBezTo>
                    <a:pt x="6142" y="158"/>
                    <a:pt x="6814" y="415"/>
                    <a:pt x="7394" y="931"/>
                  </a:cubicBezTo>
                  <a:lnTo>
                    <a:pt x="7495" y="806"/>
                  </a:lnTo>
                  <a:cubicBezTo>
                    <a:pt x="6877" y="295"/>
                    <a:pt x="6187" y="1"/>
                    <a:pt x="55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8" name="Google Shape;53868;p51"/>
            <p:cNvSpPr/>
            <p:nvPr/>
          </p:nvSpPr>
          <p:spPr>
            <a:xfrm>
              <a:off x="1388529" y="988138"/>
              <a:ext cx="217500" cy="59137"/>
            </a:xfrm>
            <a:custGeom>
              <a:avLst/>
              <a:gdLst/>
              <a:ahLst/>
              <a:cxnLst/>
              <a:rect l="l" t="t" r="r" b="b"/>
              <a:pathLst>
                <a:path w="9901" h="2692" extrusionOk="0">
                  <a:moveTo>
                    <a:pt x="6736" y="1"/>
                  </a:moveTo>
                  <a:cubicBezTo>
                    <a:pt x="6364" y="1"/>
                    <a:pt x="5994" y="42"/>
                    <a:pt x="5640" y="160"/>
                  </a:cubicBezTo>
                  <a:cubicBezTo>
                    <a:pt x="5615" y="160"/>
                    <a:pt x="5590" y="160"/>
                    <a:pt x="5565" y="185"/>
                  </a:cubicBezTo>
                  <a:cubicBezTo>
                    <a:pt x="4888" y="385"/>
                    <a:pt x="4287" y="786"/>
                    <a:pt x="3836" y="1363"/>
                  </a:cubicBezTo>
                  <a:cubicBezTo>
                    <a:pt x="3387" y="1047"/>
                    <a:pt x="2850" y="886"/>
                    <a:pt x="2320" y="886"/>
                  </a:cubicBezTo>
                  <a:cubicBezTo>
                    <a:pt x="2051" y="886"/>
                    <a:pt x="1783" y="927"/>
                    <a:pt x="1530" y="1012"/>
                  </a:cubicBezTo>
                  <a:cubicBezTo>
                    <a:pt x="1004" y="1162"/>
                    <a:pt x="552" y="1488"/>
                    <a:pt x="252" y="1914"/>
                  </a:cubicBezTo>
                  <a:cubicBezTo>
                    <a:pt x="151" y="2165"/>
                    <a:pt x="51" y="2415"/>
                    <a:pt x="1" y="2691"/>
                  </a:cubicBezTo>
                  <a:cubicBezTo>
                    <a:pt x="252" y="1964"/>
                    <a:pt x="853" y="1388"/>
                    <a:pt x="1555" y="1137"/>
                  </a:cubicBezTo>
                  <a:cubicBezTo>
                    <a:pt x="1788" y="1067"/>
                    <a:pt x="2030" y="1034"/>
                    <a:pt x="2273" y="1034"/>
                  </a:cubicBezTo>
                  <a:cubicBezTo>
                    <a:pt x="2815" y="1034"/>
                    <a:pt x="3361" y="1202"/>
                    <a:pt x="3811" y="1513"/>
                  </a:cubicBezTo>
                  <a:lnTo>
                    <a:pt x="3861" y="1563"/>
                  </a:lnTo>
                  <a:lnTo>
                    <a:pt x="3911" y="1513"/>
                  </a:lnTo>
                  <a:cubicBezTo>
                    <a:pt x="4567" y="654"/>
                    <a:pt x="5610" y="141"/>
                    <a:pt x="6673" y="141"/>
                  </a:cubicBezTo>
                  <a:cubicBezTo>
                    <a:pt x="6788" y="141"/>
                    <a:pt x="6903" y="147"/>
                    <a:pt x="7019" y="160"/>
                  </a:cubicBezTo>
                  <a:cubicBezTo>
                    <a:pt x="8121" y="285"/>
                    <a:pt x="9124" y="987"/>
                    <a:pt x="9675" y="1964"/>
                  </a:cubicBezTo>
                  <a:cubicBezTo>
                    <a:pt x="9700" y="2014"/>
                    <a:pt x="9725" y="2090"/>
                    <a:pt x="9750" y="2165"/>
                  </a:cubicBezTo>
                  <a:lnTo>
                    <a:pt x="9901" y="2090"/>
                  </a:lnTo>
                  <a:cubicBezTo>
                    <a:pt x="9901" y="2065"/>
                    <a:pt x="9901" y="2065"/>
                    <a:pt x="9876" y="2039"/>
                  </a:cubicBezTo>
                  <a:cubicBezTo>
                    <a:pt x="9349" y="962"/>
                    <a:pt x="8247" y="160"/>
                    <a:pt x="7044" y="9"/>
                  </a:cubicBezTo>
                  <a:cubicBezTo>
                    <a:pt x="6941" y="4"/>
                    <a:pt x="6839" y="1"/>
                    <a:pt x="67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9" name="Google Shape;53869;p51"/>
            <p:cNvSpPr/>
            <p:nvPr/>
          </p:nvSpPr>
          <p:spPr>
            <a:xfrm>
              <a:off x="1509109" y="930518"/>
              <a:ext cx="46286" cy="61685"/>
            </a:xfrm>
            <a:custGeom>
              <a:avLst/>
              <a:gdLst/>
              <a:ahLst/>
              <a:cxnLst/>
              <a:rect l="l" t="t" r="r" b="b"/>
              <a:pathLst>
                <a:path w="2107" h="2808" extrusionOk="0">
                  <a:moveTo>
                    <a:pt x="2081" y="1"/>
                  </a:moveTo>
                  <a:cubicBezTo>
                    <a:pt x="1479" y="51"/>
                    <a:pt x="903" y="427"/>
                    <a:pt x="527" y="1003"/>
                  </a:cubicBezTo>
                  <a:cubicBezTo>
                    <a:pt x="201" y="1479"/>
                    <a:pt x="26" y="2081"/>
                    <a:pt x="1" y="2808"/>
                  </a:cubicBezTo>
                  <a:lnTo>
                    <a:pt x="151" y="2808"/>
                  </a:lnTo>
                  <a:cubicBezTo>
                    <a:pt x="176" y="2131"/>
                    <a:pt x="352" y="1555"/>
                    <a:pt x="652" y="1078"/>
                  </a:cubicBezTo>
                  <a:cubicBezTo>
                    <a:pt x="1003" y="552"/>
                    <a:pt x="1530" y="201"/>
                    <a:pt x="2106" y="151"/>
                  </a:cubicBezTo>
                  <a:lnTo>
                    <a:pt x="208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0" name="Google Shape;53870;p51"/>
            <p:cNvSpPr/>
            <p:nvPr/>
          </p:nvSpPr>
          <p:spPr>
            <a:xfrm>
              <a:off x="575881" y="-152164"/>
              <a:ext cx="188305" cy="112803"/>
            </a:xfrm>
            <a:custGeom>
              <a:avLst/>
              <a:gdLst/>
              <a:ahLst/>
              <a:cxnLst/>
              <a:rect l="l" t="t" r="r" b="b"/>
              <a:pathLst>
                <a:path w="8572" h="5135" extrusionOk="0">
                  <a:moveTo>
                    <a:pt x="5835" y="0"/>
                  </a:moveTo>
                  <a:cubicBezTo>
                    <a:pt x="5023" y="0"/>
                    <a:pt x="4198" y="187"/>
                    <a:pt x="3459" y="534"/>
                  </a:cubicBezTo>
                  <a:cubicBezTo>
                    <a:pt x="1855" y="1261"/>
                    <a:pt x="802" y="2639"/>
                    <a:pt x="0" y="4218"/>
                  </a:cubicBezTo>
                  <a:cubicBezTo>
                    <a:pt x="1008" y="4815"/>
                    <a:pt x="2196" y="5134"/>
                    <a:pt x="3389" y="5134"/>
                  </a:cubicBezTo>
                  <a:cubicBezTo>
                    <a:pt x="3799" y="5134"/>
                    <a:pt x="4208" y="5097"/>
                    <a:pt x="4612" y="5020"/>
                  </a:cubicBezTo>
                  <a:cubicBezTo>
                    <a:pt x="6191" y="4694"/>
                    <a:pt x="7619" y="3792"/>
                    <a:pt x="8572" y="2514"/>
                  </a:cubicBezTo>
                  <a:cubicBezTo>
                    <a:pt x="8095" y="2438"/>
                    <a:pt x="7694" y="2313"/>
                    <a:pt x="7218" y="2188"/>
                  </a:cubicBezTo>
                  <a:cubicBezTo>
                    <a:pt x="7694" y="1762"/>
                    <a:pt x="8070" y="1311"/>
                    <a:pt x="8471" y="809"/>
                  </a:cubicBezTo>
                  <a:cubicBezTo>
                    <a:pt x="7715" y="256"/>
                    <a:pt x="6784" y="0"/>
                    <a:pt x="5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1" name="Google Shape;53871;p51"/>
            <p:cNvSpPr/>
            <p:nvPr/>
          </p:nvSpPr>
          <p:spPr>
            <a:xfrm>
              <a:off x="470588" y="3034590"/>
              <a:ext cx="177322" cy="126401"/>
            </a:xfrm>
            <a:custGeom>
              <a:avLst/>
              <a:gdLst/>
              <a:ahLst/>
              <a:cxnLst/>
              <a:rect l="l" t="t" r="r" b="b"/>
              <a:pathLst>
                <a:path w="8072" h="5754" extrusionOk="0">
                  <a:moveTo>
                    <a:pt x="5881" y="0"/>
                  </a:moveTo>
                  <a:cubicBezTo>
                    <a:pt x="4745" y="0"/>
                    <a:pt x="3589" y="410"/>
                    <a:pt x="2658" y="1096"/>
                  </a:cubicBezTo>
                  <a:cubicBezTo>
                    <a:pt x="1254" y="2124"/>
                    <a:pt x="477" y="3703"/>
                    <a:pt x="1" y="5382"/>
                  </a:cubicBezTo>
                  <a:cubicBezTo>
                    <a:pt x="704" y="5628"/>
                    <a:pt x="1450" y="5753"/>
                    <a:pt x="2197" y="5753"/>
                  </a:cubicBezTo>
                  <a:cubicBezTo>
                    <a:pt x="3048" y="5753"/>
                    <a:pt x="3900" y="5590"/>
                    <a:pt x="4688" y="5257"/>
                  </a:cubicBezTo>
                  <a:cubicBezTo>
                    <a:pt x="6166" y="4630"/>
                    <a:pt x="7394" y="3452"/>
                    <a:pt x="8071" y="1998"/>
                  </a:cubicBezTo>
                  <a:lnTo>
                    <a:pt x="8071" y="1998"/>
                  </a:lnTo>
                  <a:cubicBezTo>
                    <a:pt x="7923" y="2014"/>
                    <a:pt x="7781" y="2020"/>
                    <a:pt x="7640" y="2020"/>
                  </a:cubicBezTo>
                  <a:cubicBezTo>
                    <a:pt x="7326" y="2020"/>
                    <a:pt x="7021" y="1991"/>
                    <a:pt x="6693" y="1973"/>
                  </a:cubicBezTo>
                  <a:cubicBezTo>
                    <a:pt x="7069" y="1472"/>
                    <a:pt x="7344" y="921"/>
                    <a:pt x="7645" y="369"/>
                  </a:cubicBezTo>
                  <a:cubicBezTo>
                    <a:pt x="7087" y="117"/>
                    <a:pt x="6487" y="0"/>
                    <a:pt x="58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2" name="Google Shape;53872;p51"/>
            <p:cNvSpPr/>
            <p:nvPr/>
          </p:nvSpPr>
          <p:spPr>
            <a:xfrm>
              <a:off x="1511306" y="643007"/>
              <a:ext cx="177322" cy="126489"/>
            </a:xfrm>
            <a:custGeom>
              <a:avLst/>
              <a:gdLst/>
              <a:ahLst/>
              <a:cxnLst/>
              <a:rect l="l" t="t" r="r" b="b"/>
              <a:pathLst>
                <a:path w="8072" h="5758" extrusionOk="0">
                  <a:moveTo>
                    <a:pt x="5875" y="1"/>
                  </a:moveTo>
                  <a:cubicBezTo>
                    <a:pt x="4741" y="1"/>
                    <a:pt x="3588" y="415"/>
                    <a:pt x="2658" y="1084"/>
                  </a:cubicBezTo>
                  <a:cubicBezTo>
                    <a:pt x="1254" y="2136"/>
                    <a:pt x="477" y="3690"/>
                    <a:pt x="1" y="5394"/>
                  </a:cubicBezTo>
                  <a:cubicBezTo>
                    <a:pt x="694" y="5637"/>
                    <a:pt x="1431" y="5757"/>
                    <a:pt x="2167" y="5757"/>
                  </a:cubicBezTo>
                  <a:cubicBezTo>
                    <a:pt x="3029" y="5757"/>
                    <a:pt x="3891" y="5593"/>
                    <a:pt x="4688" y="5269"/>
                  </a:cubicBezTo>
                  <a:cubicBezTo>
                    <a:pt x="6166" y="4643"/>
                    <a:pt x="7395" y="3465"/>
                    <a:pt x="8071" y="2011"/>
                  </a:cubicBezTo>
                  <a:lnTo>
                    <a:pt x="8071" y="2011"/>
                  </a:lnTo>
                  <a:cubicBezTo>
                    <a:pt x="7976" y="2016"/>
                    <a:pt x="7883" y="2018"/>
                    <a:pt x="7791" y="2018"/>
                  </a:cubicBezTo>
                  <a:cubicBezTo>
                    <a:pt x="7423" y="2018"/>
                    <a:pt x="7074" y="1986"/>
                    <a:pt x="6693" y="1986"/>
                  </a:cubicBezTo>
                  <a:cubicBezTo>
                    <a:pt x="7069" y="1460"/>
                    <a:pt x="7344" y="933"/>
                    <a:pt x="7645" y="382"/>
                  </a:cubicBezTo>
                  <a:cubicBezTo>
                    <a:pt x="7085" y="120"/>
                    <a:pt x="6483" y="1"/>
                    <a:pt x="58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3" name="Google Shape;53873;p51"/>
            <p:cNvSpPr/>
            <p:nvPr/>
          </p:nvSpPr>
          <p:spPr>
            <a:xfrm>
              <a:off x="1820740" y="1314268"/>
              <a:ext cx="135452" cy="178947"/>
            </a:xfrm>
            <a:custGeom>
              <a:avLst/>
              <a:gdLst/>
              <a:ahLst/>
              <a:cxnLst/>
              <a:rect l="l" t="t" r="r" b="b"/>
              <a:pathLst>
                <a:path w="6166" h="8146" extrusionOk="0">
                  <a:moveTo>
                    <a:pt x="577" y="1"/>
                  </a:moveTo>
                  <a:lnTo>
                    <a:pt x="577" y="1"/>
                  </a:lnTo>
                  <a:cubicBezTo>
                    <a:pt x="0" y="1504"/>
                    <a:pt x="0" y="3209"/>
                    <a:pt x="602" y="4687"/>
                  </a:cubicBezTo>
                  <a:cubicBezTo>
                    <a:pt x="1178" y="6191"/>
                    <a:pt x="2331" y="7444"/>
                    <a:pt x="3760" y="8146"/>
                  </a:cubicBezTo>
                  <a:cubicBezTo>
                    <a:pt x="3735" y="7670"/>
                    <a:pt x="3785" y="7244"/>
                    <a:pt x="3835" y="6767"/>
                  </a:cubicBezTo>
                  <a:cubicBezTo>
                    <a:pt x="4311" y="7143"/>
                    <a:pt x="4862" y="7444"/>
                    <a:pt x="5389" y="7770"/>
                  </a:cubicBezTo>
                  <a:cubicBezTo>
                    <a:pt x="6166" y="6191"/>
                    <a:pt x="5815" y="4211"/>
                    <a:pt x="4812" y="2757"/>
                  </a:cubicBezTo>
                  <a:cubicBezTo>
                    <a:pt x="3810" y="1329"/>
                    <a:pt x="2256" y="527"/>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4" name="Google Shape;53874;p51"/>
            <p:cNvSpPr/>
            <p:nvPr/>
          </p:nvSpPr>
          <p:spPr>
            <a:xfrm>
              <a:off x="147014" y="740016"/>
              <a:ext cx="147028" cy="157507"/>
            </a:xfrm>
            <a:custGeom>
              <a:avLst/>
              <a:gdLst/>
              <a:ahLst/>
              <a:cxnLst/>
              <a:rect l="l" t="t" r="r" b="b"/>
              <a:pathLst>
                <a:path w="6693" h="7170" extrusionOk="0">
                  <a:moveTo>
                    <a:pt x="6542" y="0"/>
                  </a:moveTo>
                  <a:cubicBezTo>
                    <a:pt x="4971" y="0"/>
                    <a:pt x="3408" y="574"/>
                    <a:pt x="2206" y="1580"/>
                  </a:cubicBezTo>
                  <a:cubicBezTo>
                    <a:pt x="1003" y="2633"/>
                    <a:pt x="201" y="4136"/>
                    <a:pt x="0" y="5715"/>
                  </a:cubicBezTo>
                  <a:cubicBezTo>
                    <a:pt x="452" y="5540"/>
                    <a:pt x="853" y="5465"/>
                    <a:pt x="1329" y="5339"/>
                  </a:cubicBezTo>
                  <a:lnTo>
                    <a:pt x="1329" y="5339"/>
                  </a:lnTo>
                  <a:cubicBezTo>
                    <a:pt x="1128" y="5916"/>
                    <a:pt x="1028" y="6517"/>
                    <a:pt x="928" y="7144"/>
                  </a:cubicBezTo>
                  <a:cubicBezTo>
                    <a:pt x="1076" y="7161"/>
                    <a:pt x="1224" y="7169"/>
                    <a:pt x="1372" y="7169"/>
                  </a:cubicBezTo>
                  <a:cubicBezTo>
                    <a:pt x="2949" y="7169"/>
                    <a:pt x="4477" y="6219"/>
                    <a:pt x="5439" y="4913"/>
                  </a:cubicBezTo>
                  <a:cubicBezTo>
                    <a:pt x="6467" y="3510"/>
                    <a:pt x="6692" y="1780"/>
                    <a:pt x="6642" y="1"/>
                  </a:cubicBezTo>
                  <a:cubicBezTo>
                    <a:pt x="6609" y="1"/>
                    <a:pt x="6575" y="0"/>
                    <a:pt x="65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5" name="Google Shape;53875;p51"/>
            <p:cNvSpPr/>
            <p:nvPr/>
          </p:nvSpPr>
          <p:spPr>
            <a:xfrm>
              <a:off x="1711713" y="2324972"/>
              <a:ext cx="135452" cy="178969"/>
            </a:xfrm>
            <a:custGeom>
              <a:avLst/>
              <a:gdLst/>
              <a:ahLst/>
              <a:cxnLst/>
              <a:rect l="l" t="t" r="r" b="b"/>
              <a:pathLst>
                <a:path w="6166" h="8147" extrusionOk="0">
                  <a:moveTo>
                    <a:pt x="551" y="1"/>
                  </a:moveTo>
                  <a:lnTo>
                    <a:pt x="551" y="1"/>
                  </a:lnTo>
                  <a:cubicBezTo>
                    <a:pt x="0" y="1479"/>
                    <a:pt x="0" y="3184"/>
                    <a:pt x="577" y="4687"/>
                  </a:cubicBezTo>
                  <a:cubicBezTo>
                    <a:pt x="1153" y="6166"/>
                    <a:pt x="2306" y="7444"/>
                    <a:pt x="3759" y="8146"/>
                  </a:cubicBezTo>
                  <a:cubicBezTo>
                    <a:pt x="3734" y="7670"/>
                    <a:pt x="3785" y="7244"/>
                    <a:pt x="3810" y="6768"/>
                  </a:cubicBezTo>
                  <a:cubicBezTo>
                    <a:pt x="4311" y="7144"/>
                    <a:pt x="4837" y="7444"/>
                    <a:pt x="5389" y="7745"/>
                  </a:cubicBezTo>
                  <a:cubicBezTo>
                    <a:pt x="6166" y="6166"/>
                    <a:pt x="5790" y="4211"/>
                    <a:pt x="4787" y="2758"/>
                  </a:cubicBezTo>
                  <a:cubicBezTo>
                    <a:pt x="3785" y="1329"/>
                    <a:pt x="2231" y="527"/>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250"/>
        <p:cNvGrpSpPr/>
        <p:nvPr/>
      </p:nvGrpSpPr>
      <p:grpSpPr>
        <a:xfrm>
          <a:off x="0" y="0"/>
          <a:ext cx="0" cy="0"/>
          <a:chOff x="0" y="0"/>
          <a:chExt cx="0" cy="0"/>
        </a:xfrm>
      </p:grpSpPr>
      <p:grpSp>
        <p:nvGrpSpPr>
          <p:cNvPr id="2251" name="Google Shape;2251;p4"/>
          <p:cNvGrpSpPr/>
          <p:nvPr/>
        </p:nvGrpSpPr>
        <p:grpSpPr>
          <a:xfrm>
            <a:off x="63" y="-19"/>
            <a:ext cx="9144038" cy="5143491"/>
            <a:chOff x="3450750" y="2336425"/>
            <a:chExt cx="2076350" cy="1165875"/>
          </a:xfrm>
        </p:grpSpPr>
        <p:sp>
          <p:nvSpPr>
            <p:cNvPr id="2252" name="Google Shape;2252;p4"/>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4" name="Google Shape;3274;p4"/>
          <p:cNvSpPr/>
          <p:nvPr/>
        </p:nvSpPr>
        <p:spPr>
          <a:xfrm>
            <a:off x="295775" y="297300"/>
            <a:ext cx="8556600" cy="4552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
          <p:cNvSpPr txBox="1">
            <a:spLocks noGrp="1"/>
          </p:cNvSpPr>
          <p:nvPr>
            <p:ph type="title"/>
          </p:nvPr>
        </p:nvSpPr>
        <p:spPr>
          <a:xfrm>
            <a:off x="726225" y="441350"/>
            <a:ext cx="7691400" cy="572700"/>
          </a:xfrm>
          <a:prstGeom prst="rect">
            <a:avLst/>
          </a:prstGeom>
        </p:spPr>
        <p:txBody>
          <a:bodyPr spcFirstLastPara="1" wrap="square" lIns="91425" tIns="91425" rIns="91425" bIns="91425" anchor="t" anchorCtr="0">
            <a:noAutofit/>
          </a:bodyPr>
          <a:lstStyle>
            <a:lvl1pPr lvl="0">
              <a:spcBef>
                <a:spcPts val="0"/>
              </a:spcBef>
              <a:spcAft>
                <a:spcPts val="0"/>
              </a:spcAft>
              <a:buSzPts val="3200"/>
              <a:buNone/>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3276" name="Google Shape;3276;p4"/>
          <p:cNvSpPr txBox="1">
            <a:spLocks noGrp="1"/>
          </p:cNvSpPr>
          <p:nvPr>
            <p:ph type="subTitle" idx="1"/>
          </p:nvPr>
        </p:nvSpPr>
        <p:spPr>
          <a:xfrm>
            <a:off x="726225" y="1232150"/>
            <a:ext cx="7501200" cy="33219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200"/>
            </a:lvl1pPr>
            <a:lvl2pPr lvl="1" rtl="0">
              <a:spcBef>
                <a:spcPts val="0"/>
              </a:spcBef>
              <a:spcAft>
                <a:spcPts val="0"/>
              </a:spcAft>
              <a:buNone/>
              <a:defRPr sz="1200"/>
            </a:lvl2pPr>
            <a:lvl3pPr lvl="2" rtl="0">
              <a:spcBef>
                <a:spcPts val="0"/>
              </a:spcBef>
              <a:spcAft>
                <a:spcPts val="0"/>
              </a:spcAft>
              <a:buNone/>
              <a:defRPr sz="1200"/>
            </a:lvl3pPr>
            <a:lvl4pPr lvl="3" rtl="0">
              <a:spcBef>
                <a:spcPts val="0"/>
              </a:spcBef>
              <a:spcAft>
                <a:spcPts val="0"/>
              </a:spcAft>
              <a:buNone/>
              <a:defRPr sz="1200"/>
            </a:lvl4pPr>
            <a:lvl5pPr lvl="4" rtl="0">
              <a:spcBef>
                <a:spcPts val="0"/>
              </a:spcBef>
              <a:spcAft>
                <a:spcPts val="0"/>
              </a:spcAft>
              <a:buNone/>
              <a:defRPr sz="1200"/>
            </a:lvl5pPr>
            <a:lvl6pPr lvl="5" rtl="0">
              <a:spcBef>
                <a:spcPts val="0"/>
              </a:spcBef>
              <a:spcAft>
                <a:spcPts val="0"/>
              </a:spcAft>
              <a:buNone/>
              <a:defRPr sz="1200"/>
            </a:lvl6pPr>
            <a:lvl7pPr lvl="6" rtl="0">
              <a:spcBef>
                <a:spcPts val="0"/>
              </a:spcBef>
              <a:spcAft>
                <a:spcPts val="0"/>
              </a:spcAft>
              <a:buNone/>
              <a:defRPr sz="1200"/>
            </a:lvl7pPr>
            <a:lvl8pPr lvl="7" rtl="0">
              <a:spcBef>
                <a:spcPts val="0"/>
              </a:spcBef>
              <a:spcAft>
                <a:spcPts val="0"/>
              </a:spcAft>
              <a:buNone/>
              <a:defRPr sz="1200"/>
            </a:lvl8pPr>
            <a:lvl9pPr lvl="8" rtl="0">
              <a:spcBef>
                <a:spcPts val="0"/>
              </a:spcBef>
              <a:spcAft>
                <a:spcPts val="0"/>
              </a:spcAft>
              <a:buNone/>
              <a:defRPr sz="1200"/>
            </a:lvl9pPr>
          </a:lstStyle>
          <a:p>
            <a:endParaRPr/>
          </a:p>
        </p:txBody>
      </p:sp>
      <p:grpSp>
        <p:nvGrpSpPr>
          <p:cNvPr id="3277" name="Google Shape;3277;p4"/>
          <p:cNvGrpSpPr/>
          <p:nvPr/>
        </p:nvGrpSpPr>
        <p:grpSpPr>
          <a:xfrm>
            <a:off x="942207" y="673111"/>
            <a:ext cx="443090" cy="415211"/>
            <a:chOff x="2987700" y="3560325"/>
            <a:chExt cx="386708" cy="362377"/>
          </a:xfrm>
        </p:grpSpPr>
        <p:sp>
          <p:nvSpPr>
            <p:cNvPr id="3278" name="Google Shape;3278;p4"/>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4"/>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1" name="Google Shape;3301;p4"/>
          <p:cNvGrpSpPr/>
          <p:nvPr/>
        </p:nvGrpSpPr>
        <p:grpSpPr>
          <a:xfrm>
            <a:off x="8122307" y="2315761"/>
            <a:ext cx="443090" cy="415211"/>
            <a:chOff x="2987700" y="3560325"/>
            <a:chExt cx="386708" cy="362377"/>
          </a:xfrm>
        </p:grpSpPr>
        <p:sp>
          <p:nvSpPr>
            <p:cNvPr id="3302" name="Google Shape;3302;p4"/>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5" name="Google Shape;3325;p4"/>
          <p:cNvGrpSpPr/>
          <p:nvPr/>
        </p:nvGrpSpPr>
        <p:grpSpPr>
          <a:xfrm>
            <a:off x="8417637" y="3314086"/>
            <a:ext cx="295252" cy="276675"/>
            <a:chOff x="2987700" y="3560325"/>
            <a:chExt cx="386708" cy="362377"/>
          </a:xfrm>
        </p:grpSpPr>
        <p:sp>
          <p:nvSpPr>
            <p:cNvPr id="3326" name="Google Shape;3326;p4"/>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9" name="Google Shape;3349;p4"/>
          <p:cNvGrpSpPr/>
          <p:nvPr/>
        </p:nvGrpSpPr>
        <p:grpSpPr>
          <a:xfrm>
            <a:off x="464537" y="3782336"/>
            <a:ext cx="295252" cy="276675"/>
            <a:chOff x="2987700" y="3560325"/>
            <a:chExt cx="386708" cy="362377"/>
          </a:xfrm>
        </p:grpSpPr>
        <p:sp>
          <p:nvSpPr>
            <p:cNvPr id="3350" name="Google Shape;3350;p4"/>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708"/>
        <p:cNvGrpSpPr/>
        <p:nvPr/>
      </p:nvGrpSpPr>
      <p:grpSpPr>
        <a:xfrm>
          <a:off x="0" y="0"/>
          <a:ext cx="0" cy="0"/>
          <a:chOff x="0" y="0"/>
          <a:chExt cx="0" cy="0"/>
        </a:xfrm>
      </p:grpSpPr>
      <p:grpSp>
        <p:nvGrpSpPr>
          <p:cNvPr id="6709" name="Google Shape;6709;p8"/>
          <p:cNvGrpSpPr/>
          <p:nvPr/>
        </p:nvGrpSpPr>
        <p:grpSpPr>
          <a:xfrm>
            <a:off x="63" y="-19"/>
            <a:ext cx="9144038" cy="5143491"/>
            <a:chOff x="3450750" y="2336425"/>
            <a:chExt cx="2076350" cy="1165875"/>
          </a:xfrm>
        </p:grpSpPr>
        <p:sp>
          <p:nvSpPr>
            <p:cNvPr id="6710" name="Google Shape;6710;p8"/>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32" name="Google Shape;7732;p8"/>
          <p:cNvSpPr/>
          <p:nvPr/>
        </p:nvSpPr>
        <p:spPr>
          <a:xfrm>
            <a:off x="295775" y="1291025"/>
            <a:ext cx="8556600" cy="25647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
          <p:cNvSpPr txBox="1">
            <a:spLocks noGrp="1"/>
          </p:cNvSpPr>
          <p:nvPr>
            <p:ph type="title"/>
          </p:nvPr>
        </p:nvSpPr>
        <p:spPr>
          <a:xfrm>
            <a:off x="2014800" y="1464900"/>
            <a:ext cx="5114400" cy="2213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80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grpSp>
        <p:nvGrpSpPr>
          <p:cNvPr id="7734" name="Google Shape;7734;p8"/>
          <p:cNvGrpSpPr/>
          <p:nvPr/>
        </p:nvGrpSpPr>
        <p:grpSpPr>
          <a:xfrm>
            <a:off x="-32865" y="1055110"/>
            <a:ext cx="1562566" cy="3259365"/>
            <a:chOff x="4174400" y="1241475"/>
            <a:chExt cx="1638425" cy="3417600"/>
          </a:xfrm>
        </p:grpSpPr>
        <p:sp>
          <p:nvSpPr>
            <p:cNvPr id="7735" name="Google Shape;7735;p8"/>
            <p:cNvSpPr/>
            <p:nvPr/>
          </p:nvSpPr>
          <p:spPr>
            <a:xfrm>
              <a:off x="5032825" y="2093975"/>
              <a:ext cx="402525" cy="519650"/>
            </a:xfrm>
            <a:custGeom>
              <a:avLst/>
              <a:gdLst/>
              <a:ahLst/>
              <a:cxnLst/>
              <a:rect l="l" t="t" r="r" b="b"/>
              <a:pathLst>
                <a:path w="16101" h="20786" extrusionOk="0">
                  <a:moveTo>
                    <a:pt x="13781" y="1"/>
                  </a:moveTo>
                  <a:cubicBezTo>
                    <a:pt x="12871" y="1"/>
                    <a:pt x="12007" y="592"/>
                    <a:pt x="11643" y="1456"/>
                  </a:cubicBezTo>
                  <a:lnTo>
                    <a:pt x="11371" y="2138"/>
                  </a:lnTo>
                  <a:lnTo>
                    <a:pt x="1" y="2138"/>
                  </a:lnTo>
                  <a:lnTo>
                    <a:pt x="1" y="20785"/>
                  </a:lnTo>
                  <a:lnTo>
                    <a:pt x="16100" y="20785"/>
                  </a:lnTo>
                  <a:lnTo>
                    <a:pt x="16100" y="2320"/>
                  </a:lnTo>
                  <a:cubicBezTo>
                    <a:pt x="16100" y="1047"/>
                    <a:pt x="15054" y="1"/>
                    <a:pt x="137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
            <p:cNvSpPr/>
            <p:nvPr/>
          </p:nvSpPr>
          <p:spPr>
            <a:xfrm>
              <a:off x="5032825" y="2093975"/>
              <a:ext cx="402525" cy="161475"/>
            </a:xfrm>
            <a:custGeom>
              <a:avLst/>
              <a:gdLst/>
              <a:ahLst/>
              <a:cxnLst/>
              <a:rect l="l" t="t" r="r" b="b"/>
              <a:pathLst>
                <a:path w="16101" h="6459" extrusionOk="0">
                  <a:moveTo>
                    <a:pt x="13781" y="1"/>
                  </a:moveTo>
                  <a:cubicBezTo>
                    <a:pt x="12871" y="1"/>
                    <a:pt x="12007" y="592"/>
                    <a:pt x="11643" y="1456"/>
                  </a:cubicBezTo>
                  <a:lnTo>
                    <a:pt x="11371" y="2138"/>
                  </a:lnTo>
                  <a:lnTo>
                    <a:pt x="1" y="2138"/>
                  </a:lnTo>
                  <a:lnTo>
                    <a:pt x="1" y="6459"/>
                  </a:lnTo>
                  <a:lnTo>
                    <a:pt x="16100" y="6459"/>
                  </a:lnTo>
                  <a:lnTo>
                    <a:pt x="16100" y="2320"/>
                  </a:lnTo>
                  <a:cubicBezTo>
                    <a:pt x="16100" y="1047"/>
                    <a:pt x="15054" y="1"/>
                    <a:pt x="13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
            <p:cNvSpPr/>
            <p:nvPr/>
          </p:nvSpPr>
          <p:spPr>
            <a:xfrm>
              <a:off x="4174400" y="3103625"/>
              <a:ext cx="1638425" cy="211525"/>
            </a:xfrm>
            <a:custGeom>
              <a:avLst/>
              <a:gdLst/>
              <a:ahLst/>
              <a:cxnLst/>
              <a:rect l="l" t="t" r="r" b="b"/>
              <a:pathLst>
                <a:path w="65537" h="8461" extrusionOk="0">
                  <a:moveTo>
                    <a:pt x="0" y="1"/>
                  </a:moveTo>
                  <a:lnTo>
                    <a:pt x="0" y="8460"/>
                  </a:lnTo>
                  <a:lnTo>
                    <a:pt x="57896" y="8460"/>
                  </a:lnTo>
                  <a:cubicBezTo>
                    <a:pt x="60716" y="8460"/>
                    <a:pt x="63399" y="7505"/>
                    <a:pt x="65537" y="5731"/>
                  </a:cubicBezTo>
                  <a:lnTo>
                    <a:pt x="65082" y="5731"/>
                  </a:lnTo>
                  <a:cubicBezTo>
                    <a:pt x="62535" y="5731"/>
                    <a:pt x="60079" y="4958"/>
                    <a:pt x="58033" y="3503"/>
                  </a:cubicBezTo>
                  <a:lnTo>
                    <a:pt x="530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
            <p:cNvSpPr/>
            <p:nvPr/>
          </p:nvSpPr>
          <p:spPr>
            <a:xfrm>
              <a:off x="4174400" y="3103625"/>
              <a:ext cx="1030150" cy="211525"/>
            </a:xfrm>
            <a:custGeom>
              <a:avLst/>
              <a:gdLst/>
              <a:ahLst/>
              <a:cxnLst/>
              <a:rect l="l" t="t" r="r" b="b"/>
              <a:pathLst>
                <a:path w="41206" h="8461" extrusionOk="0">
                  <a:moveTo>
                    <a:pt x="0" y="1"/>
                  </a:moveTo>
                  <a:lnTo>
                    <a:pt x="0" y="8460"/>
                  </a:lnTo>
                  <a:lnTo>
                    <a:pt x="41205" y="8460"/>
                  </a:lnTo>
                  <a:cubicBezTo>
                    <a:pt x="39068" y="8142"/>
                    <a:pt x="37021" y="7050"/>
                    <a:pt x="35293" y="5186"/>
                  </a:cubicBezTo>
                  <a:lnTo>
                    <a:pt x="303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
            <p:cNvSpPr/>
            <p:nvPr/>
          </p:nvSpPr>
          <p:spPr>
            <a:xfrm>
              <a:off x="4174400" y="2350950"/>
              <a:ext cx="927800" cy="377500"/>
            </a:xfrm>
            <a:custGeom>
              <a:avLst/>
              <a:gdLst/>
              <a:ahLst/>
              <a:cxnLst/>
              <a:rect l="l" t="t" r="r" b="b"/>
              <a:pathLst>
                <a:path w="37112" h="15100" extrusionOk="0">
                  <a:moveTo>
                    <a:pt x="0" y="0"/>
                  </a:moveTo>
                  <a:lnTo>
                    <a:pt x="0" y="15100"/>
                  </a:lnTo>
                  <a:lnTo>
                    <a:pt x="36111" y="15100"/>
                  </a:lnTo>
                  <a:cubicBezTo>
                    <a:pt x="36475" y="15100"/>
                    <a:pt x="36794" y="15100"/>
                    <a:pt x="37112" y="15054"/>
                  </a:cubicBezTo>
                  <a:lnTo>
                    <a:pt x="37112"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
            <p:cNvSpPr/>
            <p:nvPr/>
          </p:nvSpPr>
          <p:spPr>
            <a:xfrm>
              <a:off x="4174400" y="2613600"/>
              <a:ext cx="1638425" cy="329750"/>
            </a:xfrm>
            <a:custGeom>
              <a:avLst/>
              <a:gdLst/>
              <a:ahLst/>
              <a:cxnLst/>
              <a:rect l="l" t="t" r="r" b="b"/>
              <a:pathLst>
                <a:path w="65537" h="13190" extrusionOk="0">
                  <a:moveTo>
                    <a:pt x="0" y="0"/>
                  </a:moveTo>
                  <a:lnTo>
                    <a:pt x="0" y="13189"/>
                  </a:lnTo>
                  <a:lnTo>
                    <a:pt x="55713" y="13189"/>
                  </a:lnTo>
                  <a:cubicBezTo>
                    <a:pt x="59306" y="13189"/>
                    <a:pt x="62763" y="11779"/>
                    <a:pt x="65309" y="9232"/>
                  </a:cubicBezTo>
                  <a:lnTo>
                    <a:pt x="65537" y="8960"/>
                  </a:lnTo>
                  <a:cubicBezTo>
                    <a:pt x="62171" y="8960"/>
                    <a:pt x="58897" y="7686"/>
                    <a:pt x="56395" y="5412"/>
                  </a:cubicBezTo>
                  <a:lnTo>
                    <a:pt x="504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
            <p:cNvSpPr/>
            <p:nvPr/>
          </p:nvSpPr>
          <p:spPr>
            <a:xfrm>
              <a:off x="4174400" y="2613600"/>
              <a:ext cx="946000" cy="329750"/>
            </a:xfrm>
            <a:custGeom>
              <a:avLst/>
              <a:gdLst/>
              <a:ahLst/>
              <a:cxnLst/>
              <a:rect l="l" t="t" r="r" b="b"/>
              <a:pathLst>
                <a:path w="37840" h="13190" extrusionOk="0">
                  <a:moveTo>
                    <a:pt x="0" y="0"/>
                  </a:moveTo>
                  <a:lnTo>
                    <a:pt x="0" y="13189"/>
                  </a:lnTo>
                  <a:lnTo>
                    <a:pt x="37840" y="13189"/>
                  </a:lnTo>
                  <a:cubicBezTo>
                    <a:pt x="35611" y="12416"/>
                    <a:pt x="33519" y="10733"/>
                    <a:pt x="31791" y="8277"/>
                  </a:cubicBezTo>
                  <a:lnTo>
                    <a:pt x="260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
            <p:cNvSpPr/>
            <p:nvPr/>
          </p:nvSpPr>
          <p:spPr>
            <a:xfrm>
              <a:off x="4174400" y="2817100"/>
              <a:ext cx="1545200" cy="76225"/>
            </a:xfrm>
            <a:custGeom>
              <a:avLst/>
              <a:gdLst/>
              <a:ahLst/>
              <a:cxnLst/>
              <a:rect l="l" t="t" r="r" b="b"/>
              <a:pathLst>
                <a:path w="61808" h="3049" extrusionOk="0">
                  <a:moveTo>
                    <a:pt x="60943" y="1"/>
                  </a:moveTo>
                  <a:cubicBezTo>
                    <a:pt x="58897" y="1502"/>
                    <a:pt x="56532" y="2320"/>
                    <a:pt x="54076" y="2320"/>
                  </a:cubicBezTo>
                  <a:lnTo>
                    <a:pt x="0" y="2320"/>
                  </a:lnTo>
                  <a:lnTo>
                    <a:pt x="0" y="3048"/>
                  </a:lnTo>
                  <a:lnTo>
                    <a:pt x="54076" y="3048"/>
                  </a:lnTo>
                  <a:cubicBezTo>
                    <a:pt x="56850" y="3048"/>
                    <a:pt x="59533" y="2093"/>
                    <a:pt x="61807" y="319"/>
                  </a:cubicBezTo>
                  <a:cubicBezTo>
                    <a:pt x="61535" y="228"/>
                    <a:pt x="61262" y="137"/>
                    <a:pt x="609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
            <p:cNvSpPr/>
            <p:nvPr/>
          </p:nvSpPr>
          <p:spPr>
            <a:xfrm>
              <a:off x="4174400" y="3315125"/>
              <a:ext cx="1331450" cy="278575"/>
            </a:xfrm>
            <a:custGeom>
              <a:avLst/>
              <a:gdLst/>
              <a:ahLst/>
              <a:cxnLst/>
              <a:rect l="l" t="t" r="r" b="b"/>
              <a:pathLst>
                <a:path w="53258" h="11143" extrusionOk="0">
                  <a:moveTo>
                    <a:pt x="0" y="0"/>
                  </a:moveTo>
                  <a:lnTo>
                    <a:pt x="0" y="11143"/>
                  </a:lnTo>
                  <a:lnTo>
                    <a:pt x="53257" y="11143"/>
                  </a:lnTo>
                  <a:lnTo>
                    <a:pt x="53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
            <p:cNvSpPr/>
            <p:nvPr/>
          </p:nvSpPr>
          <p:spPr>
            <a:xfrm>
              <a:off x="4513225" y="3607325"/>
              <a:ext cx="1197275" cy="1036975"/>
            </a:xfrm>
            <a:custGeom>
              <a:avLst/>
              <a:gdLst/>
              <a:ahLst/>
              <a:cxnLst/>
              <a:rect l="l" t="t" r="r" b="b"/>
              <a:pathLst>
                <a:path w="47891" h="41479" extrusionOk="0">
                  <a:moveTo>
                    <a:pt x="25242" y="0"/>
                  </a:moveTo>
                  <a:lnTo>
                    <a:pt x="27561" y="2002"/>
                  </a:lnTo>
                  <a:lnTo>
                    <a:pt x="29744" y="3821"/>
                  </a:lnTo>
                  <a:lnTo>
                    <a:pt x="31245" y="2047"/>
                  </a:lnTo>
                  <a:lnTo>
                    <a:pt x="32973" y="0"/>
                  </a:lnTo>
                  <a:close/>
                  <a:moveTo>
                    <a:pt x="34474" y="0"/>
                  </a:moveTo>
                  <a:lnTo>
                    <a:pt x="32427" y="2411"/>
                  </a:lnTo>
                  <a:lnTo>
                    <a:pt x="30699" y="4457"/>
                  </a:lnTo>
                  <a:lnTo>
                    <a:pt x="31700" y="5003"/>
                  </a:lnTo>
                  <a:lnTo>
                    <a:pt x="36157" y="7414"/>
                  </a:lnTo>
                  <a:lnTo>
                    <a:pt x="39158" y="6277"/>
                  </a:lnTo>
                  <a:lnTo>
                    <a:pt x="40477" y="5776"/>
                  </a:lnTo>
                  <a:lnTo>
                    <a:pt x="39249" y="0"/>
                  </a:lnTo>
                  <a:close/>
                  <a:moveTo>
                    <a:pt x="23741" y="228"/>
                  </a:moveTo>
                  <a:lnTo>
                    <a:pt x="20648" y="3275"/>
                  </a:lnTo>
                  <a:lnTo>
                    <a:pt x="20648" y="9233"/>
                  </a:lnTo>
                  <a:lnTo>
                    <a:pt x="21467" y="9324"/>
                  </a:lnTo>
                  <a:lnTo>
                    <a:pt x="24468" y="9597"/>
                  </a:lnTo>
                  <a:lnTo>
                    <a:pt x="28152" y="5549"/>
                  </a:lnTo>
                  <a:lnTo>
                    <a:pt x="28971" y="4685"/>
                  </a:lnTo>
                  <a:lnTo>
                    <a:pt x="26561" y="2593"/>
                  </a:lnTo>
                  <a:lnTo>
                    <a:pt x="23741" y="228"/>
                  </a:lnTo>
                  <a:close/>
                  <a:moveTo>
                    <a:pt x="29926" y="5367"/>
                  </a:moveTo>
                  <a:lnTo>
                    <a:pt x="29881" y="5458"/>
                  </a:lnTo>
                  <a:lnTo>
                    <a:pt x="29835" y="5413"/>
                  </a:lnTo>
                  <a:lnTo>
                    <a:pt x="29426" y="5867"/>
                  </a:lnTo>
                  <a:lnTo>
                    <a:pt x="25424" y="10233"/>
                  </a:lnTo>
                  <a:lnTo>
                    <a:pt x="27925" y="13644"/>
                  </a:lnTo>
                  <a:lnTo>
                    <a:pt x="31245" y="13008"/>
                  </a:lnTo>
                  <a:lnTo>
                    <a:pt x="34338" y="12371"/>
                  </a:lnTo>
                  <a:lnTo>
                    <a:pt x="34974" y="10052"/>
                  </a:lnTo>
                  <a:lnTo>
                    <a:pt x="35429" y="8323"/>
                  </a:lnTo>
                  <a:lnTo>
                    <a:pt x="31154" y="6004"/>
                  </a:lnTo>
                  <a:lnTo>
                    <a:pt x="29926" y="5367"/>
                  </a:lnTo>
                  <a:close/>
                  <a:moveTo>
                    <a:pt x="40705" y="6913"/>
                  </a:moveTo>
                  <a:lnTo>
                    <a:pt x="36566" y="8460"/>
                  </a:lnTo>
                  <a:lnTo>
                    <a:pt x="36020" y="10597"/>
                  </a:lnTo>
                  <a:lnTo>
                    <a:pt x="35429" y="12780"/>
                  </a:lnTo>
                  <a:lnTo>
                    <a:pt x="39431" y="18920"/>
                  </a:lnTo>
                  <a:lnTo>
                    <a:pt x="43115" y="18511"/>
                  </a:lnTo>
                  <a:lnTo>
                    <a:pt x="40705" y="6913"/>
                  </a:lnTo>
                  <a:close/>
                  <a:moveTo>
                    <a:pt x="20648" y="10370"/>
                  </a:moveTo>
                  <a:lnTo>
                    <a:pt x="20648" y="14054"/>
                  </a:lnTo>
                  <a:lnTo>
                    <a:pt x="25787" y="19511"/>
                  </a:lnTo>
                  <a:lnTo>
                    <a:pt x="26879" y="15191"/>
                  </a:lnTo>
                  <a:lnTo>
                    <a:pt x="27061" y="14418"/>
                  </a:lnTo>
                  <a:lnTo>
                    <a:pt x="24514" y="10916"/>
                  </a:lnTo>
                  <a:lnTo>
                    <a:pt x="24378" y="10734"/>
                  </a:lnTo>
                  <a:lnTo>
                    <a:pt x="20648" y="10370"/>
                  </a:lnTo>
                  <a:close/>
                  <a:moveTo>
                    <a:pt x="20648" y="15691"/>
                  </a:moveTo>
                  <a:lnTo>
                    <a:pt x="20648" y="21876"/>
                  </a:lnTo>
                  <a:lnTo>
                    <a:pt x="21558" y="25287"/>
                  </a:lnTo>
                  <a:lnTo>
                    <a:pt x="25333" y="20694"/>
                  </a:lnTo>
                  <a:lnTo>
                    <a:pt x="20648" y="15691"/>
                  </a:lnTo>
                  <a:close/>
                  <a:moveTo>
                    <a:pt x="34565" y="13508"/>
                  </a:moveTo>
                  <a:lnTo>
                    <a:pt x="31427" y="14099"/>
                  </a:lnTo>
                  <a:lnTo>
                    <a:pt x="28152" y="14781"/>
                  </a:lnTo>
                  <a:lnTo>
                    <a:pt x="27970" y="15464"/>
                  </a:lnTo>
                  <a:lnTo>
                    <a:pt x="26742" y="20466"/>
                  </a:lnTo>
                  <a:lnTo>
                    <a:pt x="33110" y="26424"/>
                  </a:lnTo>
                  <a:lnTo>
                    <a:pt x="34610" y="27789"/>
                  </a:lnTo>
                  <a:lnTo>
                    <a:pt x="38522" y="19602"/>
                  </a:lnTo>
                  <a:lnTo>
                    <a:pt x="34565" y="13508"/>
                  </a:lnTo>
                  <a:close/>
                  <a:moveTo>
                    <a:pt x="9733" y="22513"/>
                  </a:moveTo>
                  <a:lnTo>
                    <a:pt x="11143" y="29153"/>
                  </a:lnTo>
                  <a:lnTo>
                    <a:pt x="19648" y="31609"/>
                  </a:lnTo>
                  <a:lnTo>
                    <a:pt x="20830" y="31927"/>
                  </a:lnTo>
                  <a:lnTo>
                    <a:pt x="20739" y="26561"/>
                  </a:lnTo>
                  <a:lnTo>
                    <a:pt x="19602" y="22513"/>
                  </a:lnTo>
                  <a:close/>
                  <a:moveTo>
                    <a:pt x="43206" y="19648"/>
                  </a:moveTo>
                  <a:lnTo>
                    <a:pt x="39522" y="20057"/>
                  </a:lnTo>
                  <a:lnTo>
                    <a:pt x="35566" y="28516"/>
                  </a:lnTo>
                  <a:lnTo>
                    <a:pt x="38931" y="30517"/>
                  </a:lnTo>
                  <a:lnTo>
                    <a:pt x="42388" y="32564"/>
                  </a:lnTo>
                  <a:lnTo>
                    <a:pt x="44480" y="32337"/>
                  </a:lnTo>
                  <a:lnTo>
                    <a:pt x="45980" y="32200"/>
                  </a:lnTo>
                  <a:lnTo>
                    <a:pt x="43343" y="19648"/>
                  </a:lnTo>
                  <a:close/>
                  <a:moveTo>
                    <a:pt x="26151" y="21512"/>
                  </a:moveTo>
                  <a:lnTo>
                    <a:pt x="21876" y="26697"/>
                  </a:lnTo>
                  <a:lnTo>
                    <a:pt x="21876" y="27334"/>
                  </a:lnTo>
                  <a:lnTo>
                    <a:pt x="21967" y="32200"/>
                  </a:lnTo>
                  <a:lnTo>
                    <a:pt x="27516" y="33110"/>
                  </a:lnTo>
                  <a:lnTo>
                    <a:pt x="33883" y="28698"/>
                  </a:lnTo>
                  <a:lnTo>
                    <a:pt x="32109" y="27016"/>
                  </a:lnTo>
                  <a:lnTo>
                    <a:pt x="26424" y="21740"/>
                  </a:lnTo>
                  <a:lnTo>
                    <a:pt x="26424" y="21785"/>
                  </a:lnTo>
                  <a:lnTo>
                    <a:pt x="26151" y="21512"/>
                  </a:lnTo>
                  <a:close/>
                  <a:moveTo>
                    <a:pt x="0" y="22513"/>
                  </a:moveTo>
                  <a:lnTo>
                    <a:pt x="0" y="32382"/>
                  </a:lnTo>
                  <a:lnTo>
                    <a:pt x="2502" y="33883"/>
                  </a:lnTo>
                  <a:lnTo>
                    <a:pt x="4093" y="34838"/>
                  </a:lnTo>
                  <a:lnTo>
                    <a:pt x="8778" y="30517"/>
                  </a:lnTo>
                  <a:lnTo>
                    <a:pt x="10006" y="29426"/>
                  </a:lnTo>
                  <a:lnTo>
                    <a:pt x="8596" y="22513"/>
                  </a:lnTo>
                  <a:close/>
                  <a:moveTo>
                    <a:pt x="10779" y="30245"/>
                  </a:moveTo>
                  <a:lnTo>
                    <a:pt x="9597" y="31336"/>
                  </a:lnTo>
                  <a:lnTo>
                    <a:pt x="5094" y="35475"/>
                  </a:lnTo>
                  <a:lnTo>
                    <a:pt x="14008" y="40887"/>
                  </a:lnTo>
                  <a:lnTo>
                    <a:pt x="14326" y="41114"/>
                  </a:lnTo>
                  <a:lnTo>
                    <a:pt x="20466" y="33019"/>
                  </a:lnTo>
                  <a:lnTo>
                    <a:pt x="20193" y="32928"/>
                  </a:lnTo>
                  <a:lnTo>
                    <a:pt x="10779" y="30245"/>
                  </a:lnTo>
                  <a:close/>
                  <a:moveTo>
                    <a:pt x="21649" y="33337"/>
                  </a:moveTo>
                  <a:lnTo>
                    <a:pt x="21330" y="33747"/>
                  </a:lnTo>
                  <a:lnTo>
                    <a:pt x="15600" y="41296"/>
                  </a:lnTo>
                  <a:lnTo>
                    <a:pt x="28653" y="41296"/>
                  </a:lnTo>
                  <a:lnTo>
                    <a:pt x="27197" y="34201"/>
                  </a:lnTo>
                  <a:lnTo>
                    <a:pt x="22013" y="33383"/>
                  </a:lnTo>
                  <a:lnTo>
                    <a:pt x="22013" y="33474"/>
                  </a:lnTo>
                  <a:lnTo>
                    <a:pt x="21649" y="33337"/>
                  </a:lnTo>
                  <a:close/>
                  <a:moveTo>
                    <a:pt x="34747" y="29471"/>
                  </a:moveTo>
                  <a:lnTo>
                    <a:pt x="28289" y="33974"/>
                  </a:lnTo>
                  <a:lnTo>
                    <a:pt x="29835" y="41296"/>
                  </a:lnTo>
                  <a:lnTo>
                    <a:pt x="36975" y="41296"/>
                  </a:lnTo>
                  <a:lnTo>
                    <a:pt x="40614" y="34884"/>
                  </a:lnTo>
                  <a:lnTo>
                    <a:pt x="41523" y="33383"/>
                  </a:lnTo>
                  <a:lnTo>
                    <a:pt x="38294" y="31473"/>
                  </a:lnTo>
                  <a:lnTo>
                    <a:pt x="35065" y="29562"/>
                  </a:lnTo>
                  <a:lnTo>
                    <a:pt x="34974" y="29699"/>
                  </a:lnTo>
                  <a:lnTo>
                    <a:pt x="34747" y="29471"/>
                  </a:lnTo>
                  <a:close/>
                  <a:moveTo>
                    <a:pt x="46208" y="33337"/>
                  </a:moveTo>
                  <a:lnTo>
                    <a:pt x="44843" y="33474"/>
                  </a:lnTo>
                  <a:lnTo>
                    <a:pt x="42615" y="33701"/>
                  </a:lnTo>
                  <a:lnTo>
                    <a:pt x="41842" y="35065"/>
                  </a:lnTo>
                  <a:lnTo>
                    <a:pt x="38294" y="41296"/>
                  </a:lnTo>
                  <a:lnTo>
                    <a:pt x="47891" y="41296"/>
                  </a:lnTo>
                  <a:lnTo>
                    <a:pt x="46208" y="33337"/>
                  </a:lnTo>
                  <a:close/>
                  <a:moveTo>
                    <a:pt x="0" y="33701"/>
                  </a:moveTo>
                  <a:lnTo>
                    <a:pt x="0" y="41478"/>
                  </a:lnTo>
                  <a:lnTo>
                    <a:pt x="12507" y="41342"/>
                  </a:lnTo>
                  <a:lnTo>
                    <a:pt x="0" y="33701"/>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
            <p:cNvSpPr/>
            <p:nvPr/>
          </p:nvSpPr>
          <p:spPr>
            <a:xfrm>
              <a:off x="4174400" y="2555600"/>
              <a:ext cx="134175" cy="122825"/>
            </a:xfrm>
            <a:custGeom>
              <a:avLst/>
              <a:gdLst/>
              <a:ahLst/>
              <a:cxnLst/>
              <a:rect l="l" t="t" r="r" b="b"/>
              <a:pathLst>
                <a:path w="5367" h="4913" extrusionOk="0">
                  <a:moveTo>
                    <a:pt x="0" y="1"/>
                  </a:moveTo>
                  <a:lnTo>
                    <a:pt x="0" y="728"/>
                  </a:lnTo>
                  <a:lnTo>
                    <a:pt x="819" y="728"/>
                  </a:lnTo>
                  <a:cubicBezTo>
                    <a:pt x="2775" y="728"/>
                    <a:pt x="4412" y="2229"/>
                    <a:pt x="4594" y="4139"/>
                  </a:cubicBezTo>
                  <a:lnTo>
                    <a:pt x="0" y="4139"/>
                  </a:lnTo>
                  <a:lnTo>
                    <a:pt x="0" y="4912"/>
                  </a:lnTo>
                  <a:lnTo>
                    <a:pt x="5367" y="4912"/>
                  </a:lnTo>
                  <a:lnTo>
                    <a:pt x="5367" y="4503"/>
                  </a:lnTo>
                  <a:cubicBezTo>
                    <a:pt x="5367" y="2002"/>
                    <a:pt x="3320" y="1"/>
                    <a:pt x="8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
            <p:cNvSpPr/>
            <p:nvPr/>
          </p:nvSpPr>
          <p:spPr>
            <a:xfrm>
              <a:off x="4174400" y="1756300"/>
              <a:ext cx="703825" cy="262675"/>
            </a:xfrm>
            <a:custGeom>
              <a:avLst/>
              <a:gdLst/>
              <a:ahLst/>
              <a:cxnLst/>
              <a:rect l="l" t="t" r="r" b="b"/>
              <a:pathLst>
                <a:path w="28153" h="10507" extrusionOk="0">
                  <a:moveTo>
                    <a:pt x="0" y="0"/>
                  </a:moveTo>
                  <a:lnTo>
                    <a:pt x="0" y="10506"/>
                  </a:lnTo>
                  <a:lnTo>
                    <a:pt x="28152" y="10506"/>
                  </a:lnTo>
                  <a:lnTo>
                    <a:pt x="281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
            <p:cNvSpPr/>
            <p:nvPr/>
          </p:nvSpPr>
          <p:spPr>
            <a:xfrm>
              <a:off x="4174400" y="1756300"/>
              <a:ext cx="703825" cy="36400"/>
            </a:xfrm>
            <a:custGeom>
              <a:avLst/>
              <a:gdLst/>
              <a:ahLst/>
              <a:cxnLst/>
              <a:rect l="l" t="t" r="r" b="b"/>
              <a:pathLst>
                <a:path w="28153" h="1456" extrusionOk="0">
                  <a:moveTo>
                    <a:pt x="0" y="0"/>
                  </a:moveTo>
                  <a:lnTo>
                    <a:pt x="0" y="1456"/>
                  </a:lnTo>
                  <a:lnTo>
                    <a:pt x="28152" y="1456"/>
                  </a:lnTo>
                  <a:lnTo>
                    <a:pt x="28152"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
            <p:cNvSpPr/>
            <p:nvPr/>
          </p:nvSpPr>
          <p:spPr>
            <a:xfrm>
              <a:off x="4174400" y="1241475"/>
              <a:ext cx="685625" cy="183975"/>
            </a:xfrm>
            <a:custGeom>
              <a:avLst/>
              <a:gdLst/>
              <a:ahLst/>
              <a:cxnLst/>
              <a:rect l="l" t="t" r="r" b="b"/>
              <a:pathLst>
                <a:path w="27425" h="7359" extrusionOk="0">
                  <a:moveTo>
                    <a:pt x="24027" y="1"/>
                  </a:moveTo>
                  <a:cubicBezTo>
                    <a:pt x="23337" y="1"/>
                    <a:pt x="22647" y="240"/>
                    <a:pt x="22104" y="719"/>
                  </a:cubicBezTo>
                  <a:cubicBezTo>
                    <a:pt x="21649" y="1082"/>
                    <a:pt x="21467" y="1719"/>
                    <a:pt x="21785" y="2219"/>
                  </a:cubicBezTo>
                  <a:cubicBezTo>
                    <a:pt x="22015" y="2552"/>
                    <a:pt x="22375" y="2726"/>
                    <a:pt x="22734" y="2726"/>
                  </a:cubicBezTo>
                  <a:cubicBezTo>
                    <a:pt x="23014" y="2726"/>
                    <a:pt x="23294" y="2620"/>
                    <a:pt x="23513" y="2401"/>
                  </a:cubicBezTo>
                  <a:lnTo>
                    <a:pt x="23650" y="2265"/>
                  </a:lnTo>
                  <a:lnTo>
                    <a:pt x="23650" y="3902"/>
                  </a:lnTo>
                  <a:lnTo>
                    <a:pt x="23013" y="3902"/>
                  </a:lnTo>
                  <a:cubicBezTo>
                    <a:pt x="22149" y="3902"/>
                    <a:pt x="21467" y="4630"/>
                    <a:pt x="21467" y="5448"/>
                  </a:cubicBezTo>
                  <a:lnTo>
                    <a:pt x="0" y="5448"/>
                  </a:lnTo>
                  <a:lnTo>
                    <a:pt x="0" y="7359"/>
                  </a:lnTo>
                  <a:lnTo>
                    <a:pt x="23331" y="7359"/>
                  </a:lnTo>
                  <a:cubicBezTo>
                    <a:pt x="23968" y="7359"/>
                    <a:pt x="24514" y="7086"/>
                    <a:pt x="24969" y="6676"/>
                  </a:cubicBezTo>
                  <a:lnTo>
                    <a:pt x="26242" y="5403"/>
                  </a:lnTo>
                  <a:cubicBezTo>
                    <a:pt x="27425" y="4175"/>
                    <a:pt x="27425" y="2219"/>
                    <a:pt x="26242" y="991"/>
                  </a:cubicBezTo>
                  <a:lnTo>
                    <a:pt x="26106" y="855"/>
                  </a:lnTo>
                  <a:cubicBezTo>
                    <a:pt x="25536" y="286"/>
                    <a:pt x="24781" y="1"/>
                    <a:pt x="240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
            <p:cNvSpPr/>
            <p:nvPr/>
          </p:nvSpPr>
          <p:spPr>
            <a:xfrm>
              <a:off x="4174400" y="1425425"/>
              <a:ext cx="822075" cy="330900"/>
            </a:xfrm>
            <a:custGeom>
              <a:avLst/>
              <a:gdLst/>
              <a:ahLst/>
              <a:cxnLst/>
              <a:rect l="l" t="t" r="r" b="b"/>
              <a:pathLst>
                <a:path w="32883" h="13236" extrusionOk="0">
                  <a:moveTo>
                    <a:pt x="0" y="1"/>
                  </a:moveTo>
                  <a:lnTo>
                    <a:pt x="0" y="13235"/>
                  </a:lnTo>
                  <a:lnTo>
                    <a:pt x="28152" y="13235"/>
                  </a:lnTo>
                  <a:cubicBezTo>
                    <a:pt x="28152" y="13235"/>
                    <a:pt x="31290" y="12462"/>
                    <a:pt x="32246" y="11189"/>
                  </a:cubicBezTo>
                  <a:lnTo>
                    <a:pt x="32882" y="10325"/>
                  </a:lnTo>
                  <a:cubicBezTo>
                    <a:pt x="29835" y="9460"/>
                    <a:pt x="27243" y="7459"/>
                    <a:pt x="25651" y="4685"/>
                  </a:cubicBezTo>
                  <a:lnTo>
                    <a:pt x="229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
            <p:cNvSpPr/>
            <p:nvPr/>
          </p:nvSpPr>
          <p:spPr>
            <a:xfrm>
              <a:off x="4174400" y="1424300"/>
              <a:ext cx="510525" cy="332025"/>
            </a:xfrm>
            <a:custGeom>
              <a:avLst/>
              <a:gdLst/>
              <a:ahLst/>
              <a:cxnLst/>
              <a:rect l="l" t="t" r="r" b="b"/>
              <a:pathLst>
                <a:path w="20421" h="13281" extrusionOk="0">
                  <a:moveTo>
                    <a:pt x="0" y="0"/>
                  </a:moveTo>
                  <a:lnTo>
                    <a:pt x="0" y="13280"/>
                  </a:lnTo>
                  <a:lnTo>
                    <a:pt x="20421" y="13280"/>
                  </a:lnTo>
                  <a:cubicBezTo>
                    <a:pt x="17965" y="11779"/>
                    <a:pt x="15964" y="9505"/>
                    <a:pt x="14599" y="6595"/>
                  </a:cubicBezTo>
                  <a:lnTo>
                    <a:pt x="114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
            <p:cNvSpPr/>
            <p:nvPr/>
          </p:nvSpPr>
          <p:spPr>
            <a:xfrm>
              <a:off x="4174400" y="2350950"/>
              <a:ext cx="927800" cy="36400"/>
            </a:xfrm>
            <a:custGeom>
              <a:avLst/>
              <a:gdLst/>
              <a:ahLst/>
              <a:cxnLst/>
              <a:rect l="l" t="t" r="r" b="b"/>
              <a:pathLst>
                <a:path w="37112" h="1456" extrusionOk="0">
                  <a:moveTo>
                    <a:pt x="0" y="0"/>
                  </a:moveTo>
                  <a:lnTo>
                    <a:pt x="0" y="1456"/>
                  </a:lnTo>
                  <a:lnTo>
                    <a:pt x="36111" y="1456"/>
                  </a:lnTo>
                  <a:cubicBezTo>
                    <a:pt x="36475" y="1456"/>
                    <a:pt x="36794" y="1410"/>
                    <a:pt x="37112" y="1410"/>
                  </a:cubicBezTo>
                  <a:lnTo>
                    <a:pt x="37112"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
            <p:cNvSpPr/>
            <p:nvPr/>
          </p:nvSpPr>
          <p:spPr>
            <a:xfrm>
              <a:off x="4174400" y="2018950"/>
              <a:ext cx="1123375" cy="332025"/>
            </a:xfrm>
            <a:custGeom>
              <a:avLst/>
              <a:gdLst/>
              <a:ahLst/>
              <a:cxnLst/>
              <a:rect l="l" t="t" r="r" b="b"/>
              <a:pathLst>
                <a:path w="44935" h="13281" extrusionOk="0">
                  <a:moveTo>
                    <a:pt x="0" y="0"/>
                  </a:moveTo>
                  <a:lnTo>
                    <a:pt x="0" y="13280"/>
                  </a:lnTo>
                  <a:lnTo>
                    <a:pt x="36111" y="13280"/>
                  </a:lnTo>
                  <a:cubicBezTo>
                    <a:pt x="39477" y="13280"/>
                    <a:pt x="42660" y="11870"/>
                    <a:pt x="44934" y="9460"/>
                  </a:cubicBezTo>
                  <a:cubicBezTo>
                    <a:pt x="41069" y="9142"/>
                    <a:pt x="37339" y="7641"/>
                    <a:pt x="34338" y="5139"/>
                  </a:cubicBezTo>
                  <a:lnTo>
                    <a:pt x="281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
            <p:cNvSpPr/>
            <p:nvPr/>
          </p:nvSpPr>
          <p:spPr>
            <a:xfrm>
              <a:off x="4174400" y="2018950"/>
              <a:ext cx="744750" cy="332025"/>
            </a:xfrm>
            <a:custGeom>
              <a:avLst/>
              <a:gdLst/>
              <a:ahLst/>
              <a:cxnLst/>
              <a:rect l="l" t="t" r="r" b="b"/>
              <a:pathLst>
                <a:path w="29790" h="13281" extrusionOk="0">
                  <a:moveTo>
                    <a:pt x="0" y="0"/>
                  </a:moveTo>
                  <a:lnTo>
                    <a:pt x="0" y="13280"/>
                  </a:lnTo>
                  <a:lnTo>
                    <a:pt x="29790" y="13280"/>
                  </a:lnTo>
                  <a:cubicBezTo>
                    <a:pt x="27743" y="12325"/>
                    <a:pt x="25833" y="10370"/>
                    <a:pt x="24196" y="7550"/>
                  </a:cubicBezTo>
                  <a:lnTo>
                    <a:pt x="198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
            <p:cNvSpPr/>
            <p:nvPr/>
          </p:nvSpPr>
          <p:spPr>
            <a:xfrm>
              <a:off x="4174400" y="2504450"/>
              <a:ext cx="777725" cy="224000"/>
            </a:xfrm>
            <a:custGeom>
              <a:avLst/>
              <a:gdLst/>
              <a:ahLst/>
              <a:cxnLst/>
              <a:rect l="l" t="t" r="r" b="b"/>
              <a:pathLst>
                <a:path w="31109" h="8960" extrusionOk="0">
                  <a:moveTo>
                    <a:pt x="0" y="0"/>
                  </a:moveTo>
                  <a:lnTo>
                    <a:pt x="0" y="8960"/>
                  </a:lnTo>
                  <a:lnTo>
                    <a:pt x="31109" y="8960"/>
                  </a:lnTo>
                  <a:lnTo>
                    <a:pt x="311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
            <p:cNvSpPr/>
            <p:nvPr/>
          </p:nvSpPr>
          <p:spPr>
            <a:xfrm>
              <a:off x="4174400" y="2018950"/>
              <a:ext cx="885750" cy="485525"/>
            </a:xfrm>
            <a:custGeom>
              <a:avLst/>
              <a:gdLst/>
              <a:ahLst/>
              <a:cxnLst/>
              <a:rect l="l" t="t" r="r" b="b"/>
              <a:pathLst>
                <a:path w="35430" h="19421" extrusionOk="0">
                  <a:moveTo>
                    <a:pt x="0" y="0"/>
                  </a:moveTo>
                  <a:lnTo>
                    <a:pt x="0" y="19420"/>
                  </a:lnTo>
                  <a:lnTo>
                    <a:pt x="31109" y="19420"/>
                  </a:lnTo>
                  <a:cubicBezTo>
                    <a:pt x="32518" y="19420"/>
                    <a:pt x="33883" y="18874"/>
                    <a:pt x="34883" y="17874"/>
                  </a:cubicBezTo>
                  <a:lnTo>
                    <a:pt x="35429" y="17373"/>
                  </a:lnTo>
                  <a:cubicBezTo>
                    <a:pt x="32336" y="17010"/>
                    <a:pt x="29380" y="16100"/>
                    <a:pt x="26697" y="14599"/>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
            <p:cNvSpPr/>
            <p:nvPr/>
          </p:nvSpPr>
          <p:spPr>
            <a:xfrm>
              <a:off x="4174400" y="2504450"/>
              <a:ext cx="777725" cy="30700"/>
            </a:xfrm>
            <a:custGeom>
              <a:avLst/>
              <a:gdLst/>
              <a:ahLst/>
              <a:cxnLst/>
              <a:rect l="l" t="t" r="r" b="b"/>
              <a:pathLst>
                <a:path w="31109" h="1228" extrusionOk="0">
                  <a:moveTo>
                    <a:pt x="0" y="0"/>
                  </a:moveTo>
                  <a:lnTo>
                    <a:pt x="0" y="1228"/>
                  </a:lnTo>
                  <a:lnTo>
                    <a:pt x="31109" y="1228"/>
                  </a:lnTo>
                  <a:lnTo>
                    <a:pt x="31109"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
            <p:cNvSpPr/>
            <p:nvPr/>
          </p:nvSpPr>
          <p:spPr>
            <a:xfrm>
              <a:off x="4174400" y="2145150"/>
              <a:ext cx="379775" cy="208100"/>
            </a:xfrm>
            <a:custGeom>
              <a:avLst/>
              <a:gdLst/>
              <a:ahLst/>
              <a:cxnLst/>
              <a:rect l="l" t="t" r="r" b="b"/>
              <a:pathLst>
                <a:path w="15191" h="8324" extrusionOk="0">
                  <a:moveTo>
                    <a:pt x="0" y="0"/>
                  </a:moveTo>
                  <a:lnTo>
                    <a:pt x="0" y="8323"/>
                  </a:lnTo>
                  <a:lnTo>
                    <a:pt x="15191" y="8323"/>
                  </a:lnTo>
                  <a:lnTo>
                    <a:pt x="0"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
            <p:cNvSpPr/>
            <p:nvPr/>
          </p:nvSpPr>
          <p:spPr>
            <a:xfrm>
              <a:off x="4174400" y="2018950"/>
              <a:ext cx="1123375" cy="332025"/>
            </a:xfrm>
            <a:custGeom>
              <a:avLst/>
              <a:gdLst/>
              <a:ahLst/>
              <a:cxnLst/>
              <a:rect l="l" t="t" r="r" b="b"/>
              <a:pathLst>
                <a:path w="44935" h="13281" extrusionOk="0">
                  <a:moveTo>
                    <a:pt x="0" y="0"/>
                  </a:moveTo>
                  <a:lnTo>
                    <a:pt x="0" y="13280"/>
                  </a:lnTo>
                  <a:lnTo>
                    <a:pt x="36111" y="13280"/>
                  </a:lnTo>
                  <a:cubicBezTo>
                    <a:pt x="39477" y="13280"/>
                    <a:pt x="42660" y="11870"/>
                    <a:pt x="44934" y="9460"/>
                  </a:cubicBezTo>
                  <a:cubicBezTo>
                    <a:pt x="41069" y="9142"/>
                    <a:pt x="37339" y="7641"/>
                    <a:pt x="34338" y="5139"/>
                  </a:cubicBezTo>
                  <a:lnTo>
                    <a:pt x="281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
            <p:cNvSpPr/>
            <p:nvPr/>
          </p:nvSpPr>
          <p:spPr>
            <a:xfrm>
              <a:off x="4174400" y="2018950"/>
              <a:ext cx="744750" cy="332025"/>
            </a:xfrm>
            <a:custGeom>
              <a:avLst/>
              <a:gdLst/>
              <a:ahLst/>
              <a:cxnLst/>
              <a:rect l="l" t="t" r="r" b="b"/>
              <a:pathLst>
                <a:path w="29790" h="13281" extrusionOk="0">
                  <a:moveTo>
                    <a:pt x="0" y="0"/>
                  </a:moveTo>
                  <a:lnTo>
                    <a:pt x="0" y="13280"/>
                  </a:lnTo>
                  <a:lnTo>
                    <a:pt x="29790" y="13280"/>
                  </a:lnTo>
                  <a:cubicBezTo>
                    <a:pt x="27743" y="12325"/>
                    <a:pt x="25833" y="10370"/>
                    <a:pt x="24196" y="7550"/>
                  </a:cubicBezTo>
                  <a:lnTo>
                    <a:pt x="198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
            <p:cNvSpPr/>
            <p:nvPr/>
          </p:nvSpPr>
          <p:spPr>
            <a:xfrm>
              <a:off x="4174400" y="2504450"/>
              <a:ext cx="777725" cy="224000"/>
            </a:xfrm>
            <a:custGeom>
              <a:avLst/>
              <a:gdLst/>
              <a:ahLst/>
              <a:cxnLst/>
              <a:rect l="l" t="t" r="r" b="b"/>
              <a:pathLst>
                <a:path w="31109" h="8960" extrusionOk="0">
                  <a:moveTo>
                    <a:pt x="0" y="0"/>
                  </a:moveTo>
                  <a:lnTo>
                    <a:pt x="0" y="8960"/>
                  </a:lnTo>
                  <a:lnTo>
                    <a:pt x="31109" y="8960"/>
                  </a:lnTo>
                  <a:lnTo>
                    <a:pt x="311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
            <p:cNvSpPr/>
            <p:nvPr/>
          </p:nvSpPr>
          <p:spPr>
            <a:xfrm>
              <a:off x="4174400" y="2018950"/>
              <a:ext cx="885750" cy="485525"/>
            </a:xfrm>
            <a:custGeom>
              <a:avLst/>
              <a:gdLst/>
              <a:ahLst/>
              <a:cxnLst/>
              <a:rect l="l" t="t" r="r" b="b"/>
              <a:pathLst>
                <a:path w="35430" h="19421" extrusionOk="0">
                  <a:moveTo>
                    <a:pt x="0" y="0"/>
                  </a:moveTo>
                  <a:lnTo>
                    <a:pt x="0" y="19420"/>
                  </a:lnTo>
                  <a:lnTo>
                    <a:pt x="31109" y="19420"/>
                  </a:lnTo>
                  <a:cubicBezTo>
                    <a:pt x="32518" y="19420"/>
                    <a:pt x="33883" y="18874"/>
                    <a:pt x="34883" y="17874"/>
                  </a:cubicBezTo>
                  <a:lnTo>
                    <a:pt x="35429" y="17373"/>
                  </a:lnTo>
                  <a:cubicBezTo>
                    <a:pt x="32336" y="17010"/>
                    <a:pt x="29380" y="16100"/>
                    <a:pt x="26697" y="14599"/>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
            <p:cNvSpPr/>
            <p:nvPr/>
          </p:nvSpPr>
          <p:spPr>
            <a:xfrm>
              <a:off x="4174400" y="2504450"/>
              <a:ext cx="777725" cy="30700"/>
            </a:xfrm>
            <a:custGeom>
              <a:avLst/>
              <a:gdLst/>
              <a:ahLst/>
              <a:cxnLst/>
              <a:rect l="l" t="t" r="r" b="b"/>
              <a:pathLst>
                <a:path w="31109" h="1228" extrusionOk="0">
                  <a:moveTo>
                    <a:pt x="0" y="0"/>
                  </a:moveTo>
                  <a:lnTo>
                    <a:pt x="0" y="1228"/>
                  </a:lnTo>
                  <a:lnTo>
                    <a:pt x="31109" y="1228"/>
                  </a:lnTo>
                  <a:lnTo>
                    <a:pt x="31109"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
            <p:cNvSpPr/>
            <p:nvPr/>
          </p:nvSpPr>
          <p:spPr>
            <a:xfrm>
              <a:off x="4174400" y="2145150"/>
              <a:ext cx="379775" cy="208100"/>
            </a:xfrm>
            <a:custGeom>
              <a:avLst/>
              <a:gdLst/>
              <a:ahLst/>
              <a:cxnLst/>
              <a:rect l="l" t="t" r="r" b="b"/>
              <a:pathLst>
                <a:path w="15191" h="8324" extrusionOk="0">
                  <a:moveTo>
                    <a:pt x="0" y="0"/>
                  </a:moveTo>
                  <a:lnTo>
                    <a:pt x="0" y="8323"/>
                  </a:lnTo>
                  <a:lnTo>
                    <a:pt x="15191" y="8323"/>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
            <p:cNvSpPr/>
            <p:nvPr/>
          </p:nvSpPr>
          <p:spPr>
            <a:xfrm>
              <a:off x="4174400" y="3590275"/>
              <a:ext cx="948275" cy="93250"/>
            </a:xfrm>
            <a:custGeom>
              <a:avLst/>
              <a:gdLst/>
              <a:ahLst/>
              <a:cxnLst/>
              <a:rect l="l" t="t" r="r" b="b"/>
              <a:pathLst>
                <a:path w="37931" h="3730" extrusionOk="0">
                  <a:moveTo>
                    <a:pt x="0" y="0"/>
                  </a:moveTo>
                  <a:lnTo>
                    <a:pt x="0" y="3730"/>
                  </a:lnTo>
                  <a:lnTo>
                    <a:pt x="37931" y="3730"/>
                  </a:lnTo>
                  <a:lnTo>
                    <a:pt x="37931"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
            <p:cNvSpPr/>
            <p:nvPr/>
          </p:nvSpPr>
          <p:spPr>
            <a:xfrm>
              <a:off x="4174400" y="2943325"/>
              <a:ext cx="1326900" cy="160325"/>
            </a:xfrm>
            <a:custGeom>
              <a:avLst/>
              <a:gdLst/>
              <a:ahLst/>
              <a:cxnLst/>
              <a:rect l="l" t="t" r="r" b="b"/>
              <a:pathLst>
                <a:path w="53076" h="6413" extrusionOk="0">
                  <a:moveTo>
                    <a:pt x="0" y="0"/>
                  </a:moveTo>
                  <a:lnTo>
                    <a:pt x="0" y="6413"/>
                  </a:lnTo>
                  <a:lnTo>
                    <a:pt x="53075" y="6413"/>
                  </a:lnTo>
                  <a:lnTo>
                    <a:pt x="530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
            <p:cNvSpPr/>
            <p:nvPr/>
          </p:nvSpPr>
          <p:spPr>
            <a:xfrm>
              <a:off x="4174400" y="2943325"/>
              <a:ext cx="1326900" cy="34125"/>
            </a:xfrm>
            <a:custGeom>
              <a:avLst/>
              <a:gdLst/>
              <a:ahLst/>
              <a:cxnLst/>
              <a:rect l="l" t="t" r="r" b="b"/>
              <a:pathLst>
                <a:path w="53076" h="1365" extrusionOk="0">
                  <a:moveTo>
                    <a:pt x="0" y="0"/>
                  </a:moveTo>
                  <a:lnTo>
                    <a:pt x="0" y="1365"/>
                  </a:lnTo>
                  <a:lnTo>
                    <a:pt x="53075" y="1365"/>
                  </a:lnTo>
                  <a:lnTo>
                    <a:pt x="53075"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
            <p:cNvSpPr/>
            <p:nvPr/>
          </p:nvSpPr>
          <p:spPr>
            <a:xfrm>
              <a:off x="4174400" y="3315125"/>
              <a:ext cx="1331450" cy="33000"/>
            </a:xfrm>
            <a:custGeom>
              <a:avLst/>
              <a:gdLst/>
              <a:ahLst/>
              <a:cxnLst/>
              <a:rect l="l" t="t" r="r" b="b"/>
              <a:pathLst>
                <a:path w="53258" h="1320" extrusionOk="0">
                  <a:moveTo>
                    <a:pt x="0" y="0"/>
                  </a:moveTo>
                  <a:lnTo>
                    <a:pt x="0" y="1319"/>
                  </a:lnTo>
                  <a:lnTo>
                    <a:pt x="53257" y="1319"/>
                  </a:lnTo>
                  <a:lnTo>
                    <a:pt x="53257"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
            <p:cNvSpPr/>
            <p:nvPr/>
          </p:nvSpPr>
          <p:spPr>
            <a:xfrm>
              <a:off x="4174400" y="3224150"/>
              <a:ext cx="1534975" cy="43225"/>
            </a:xfrm>
            <a:custGeom>
              <a:avLst/>
              <a:gdLst/>
              <a:ahLst/>
              <a:cxnLst/>
              <a:rect l="l" t="t" r="r" b="b"/>
              <a:pathLst>
                <a:path w="61399" h="1729" extrusionOk="0">
                  <a:moveTo>
                    <a:pt x="60443" y="1"/>
                  </a:moveTo>
                  <a:cubicBezTo>
                    <a:pt x="59261" y="637"/>
                    <a:pt x="57987" y="956"/>
                    <a:pt x="56714" y="956"/>
                  </a:cubicBezTo>
                  <a:lnTo>
                    <a:pt x="0" y="956"/>
                  </a:lnTo>
                  <a:lnTo>
                    <a:pt x="0" y="1729"/>
                  </a:lnTo>
                  <a:lnTo>
                    <a:pt x="56714" y="1729"/>
                  </a:lnTo>
                  <a:cubicBezTo>
                    <a:pt x="58351" y="1729"/>
                    <a:pt x="59897" y="1274"/>
                    <a:pt x="61398" y="365"/>
                  </a:cubicBezTo>
                  <a:cubicBezTo>
                    <a:pt x="61080" y="228"/>
                    <a:pt x="60761" y="137"/>
                    <a:pt x="604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
            <p:cNvSpPr/>
            <p:nvPr/>
          </p:nvSpPr>
          <p:spPr>
            <a:xfrm>
              <a:off x="4174400" y="2564700"/>
              <a:ext cx="125100" cy="103500"/>
            </a:xfrm>
            <a:custGeom>
              <a:avLst/>
              <a:gdLst/>
              <a:ahLst/>
              <a:cxnLst/>
              <a:rect l="l" t="t" r="r" b="b"/>
              <a:pathLst>
                <a:path w="5004" h="4140" extrusionOk="0">
                  <a:moveTo>
                    <a:pt x="0" y="0"/>
                  </a:moveTo>
                  <a:lnTo>
                    <a:pt x="0" y="4139"/>
                  </a:lnTo>
                  <a:lnTo>
                    <a:pt x="5003" y="4139"/>
                  </a:lnTo>
                  <a:cubicBezTo>
                    <a:pt x="5003" y="1865"/>
                    <a:pt x="3138" y="0"/>
                    <a:pt x="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
            <p:cNvSpPr/>
            <p:nvPr/>
          </p:nvSpPr>
          <p:spPr>
            <a:xfrm>
              <a:off x="4651925" y="2564700"/>
              <a:ext cx="104625" cy="103500"/>
            </a:xfrm>
            <a:custGeom>
              <a:avLst/>
              <a:gdLst/>
              <a:ahLst/>
              <a:cxnLst/>
              <a:rect l="l" t="t" r="r" b="b"/>
              <a:pathLst>
                <a:path w="4185" h="4140" extrusionOk="0">
                  <a:moveTo>
                    <a:pt x="1" y="0"/>
                  </a:moveTo>
                  <a:lnTo>
                    <a:pt x="1" y="4139"/>
                  </a:lnTo>
                  <a:lnTo>
                    <a:pt x="4185" y="4139"/>
                  </a:lnTo>
                  <a:lnTo>
                    <a:pt x="418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
            <p:cNvSpPr/>
            <p:nvPr/>
          </p:nvSpPr>
          <p:spPr>
            <a:xfrm>
              <a:off x="4174400" y="1848400"/>
              <a:ext cx="93250" cy="78475"/>
            </a:xfrm>
            <a:custGeom>
              <a:avLst/>
              <a:gdLst/>
              <a:ahLst/>
              <a:cxnLst/>
              <a:rect l="l" t="t" r="r" b="b"/>
              <a:pathLst>
                <a:path w="3730" h="3139" extrusionOk="0">
                  <a:moveTo>
                    <a:pt x="0" y="0"/>
                  </a:moveTo>
                  <a:lnTo>
                    <a:pt x="0" y="3138"/>
                  </a:lnTo>
                  <a:lnTo>
                    <a:pt x="3730" y="3138"/>
                  </a:lnTo>
                  <a:cubicBezTo>
                    <a:pt x="3730" y="1410"/>
                    <a:pt x="2365"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
            <p:cNvSpPr/>
            <p:nvPr/>
          </p:nvSpPr>
          <p:spPr>
            <a:xfrm>
              <a:off x="4531400" y="1848400"/>
              <a:ext cx="77350" cy="78475"/>
            </a:xfrm>
            <a:custGeom>
              <a:avLst/>
              <a:gdLst/>
              <a:ahLst/>
              <a:cxnLst/>
              <a:rect l="l" t="t" r="r" b="b"/>
              <a:pathLst>
                <a:path w="3094" h="3139" extrusionOk="0">
                  <a:moveTo>
                    <a:pt x="1" y="0"/>
                  </a:moveTo>
                  <a:lnTo>
                    <a:pt x="1" y="3138"/>
                  </a:lnTo>
                  <a:lnTo>
                    <a:pt x="3094" y="3138"/>
                  </a:lnTo>
                  <a:lnTo>
                    <a:pt x="30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
            <p:cNvSpPr/>
            <p:nvPr/>
          </p:nvSpPr>
          <p:spPr>
            <a:xfrm>
              <a:off x="4174400" y="4155350"/>
              <a:ext cx="353625" cy="503725"/>
            </a:xfrm>
            <a:custGeom>
              <a:avLst/>
              <a:gdLst/>
              <a:ahLst/>
              <a:cxnLst/>
              <a:rect l="l" t="t" r="r" b="b"/>
              <a:pathLst>
                <a:path w="14145" h="20149" extrusionOk="0">
                  <a:moveTo>
                    <a:pt x="0" y="1"/>
                  </a:moveTo>
                  <a:lnTo>
                    <a:pt x="0" y="20148"/>
                  </a:lnTo>
                  <a:lnTo>
                    <a:pt x="14145" y="20148"/>
                  </a:lnTo>
                  <a:lnTo>
                    <a:pt x="14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
            <p:cNvSpPr/>
            <p:nvPr/>
          </p:nvSpPr>
          <p:spPr>
            <a:xfrm>
              <a:off x="4174400" y="4283825"/>
              <a:ext cx="145550" cy="375250"/>
            </a:xfrm>
            <a:custGeom>
              <a:avLst/>
              <a:gdLst/>
              <a:ahLst/>
              <a:cxnLst/>
              <a:rect l="l" t="t" r="r" b="b"/>
              <a:pathLst>
                <a:path w="5822" h="15010" extrusionOk="0">
                  <a:moveTo>
                    <a:pt x="0" y="1"/>
                  </a:moveTo>
                  <a:lnTo>
                    <a:pt x="0" y="15009"/>
                  </a:lnTo>
                  <a:lnTo>
                    <a:pt x="5822" y="15009"/>
                  </a:lnTo>
                  <a:lnTo>
                    <a:pt x="582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
            <p:cNvSpPr/>
            <p:nvPr/>
          </p:nvSpPr>
          <p:spPr>
            <a:xfrm>
              <a:off x="4174400" y="2993350"/>
              <a:ext cx="1092675" cy="600350"/>
            </a:xfrm>
            <a:custGeom>
              <a:avLst/>
              <a:gdLst/>
              <a:ahLst/>
              <a:cxnLst/>
              <a:rect l="l" t="t" r="r" b="b"/>
              <a:pathLst>
                <a:path w="43707" h="24014" extrusionOk="0">
                  <a:moveTo>
                    <a:pt x="0" y="0"/>
                  </a:moveTo>
                  <a:lnTo>
                    <a:pt x="0" y="24014"/>
                  </a:lnTo>
                  <a:lnTo>
                    <a:pt x="38431" y="24014"/>
                  </a:lnTo>
                  <a:cubicBezTo>
                    <a:pt x="40159" y="24014"/>
                    <a:pt x="41842" y="23332"/>
                    <a:pt x="43070" y="22058"/>
                  </a:cubicBezTo>
                  <a:lnTo>
                    <a:pt x="43706" y="21421"/>
                  </a:lnTo>
                  <a:cubicBezTo>
                    <a:pt x="39932" y="21012"/>
                    <a:pt x="36293" y="19875"/>
                    <a:pt x="32928" y="18056"/>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
            <p:cNvSpPr/>
            <p:nvPr/>
          </p:nvSpPr>
          <p:spPr>
            <a:xfrm>
              <a:off x="4174400" y="3100225"/>
              <a:ext cx="554875" cy="303600"/>
            </a:xfrm>
            <a:custGeom>
              <a:avLst/>
              <a:gdLst/>
              <a:ahLst/>
              <a:cxnLst/>
              <a:rect l="l" t="t" r="r" b="b"/>
              <a:pathLst>
                <a:path w="22195" h="12144" extrusionOk="0">
                  <a:moveTo>
                    <a:pt x="0" y="0"/>
                  </a:moveTo>
                  <a:lnTo>
                    <a:pt x="0" y="12144"/>
                  </a:lnTo>
                  <a:lnTo>
                    <a:pt x="22194" y="12144"/>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
            <p:cNvSpPr/>
            <p:nvPr/>
          </p:nvSpPr>
          <p:spPr>
            <a:xfrm>
              <a:off x="4174400" y="3683500"/>
              <a:ext cx="859600" cy="482125"/>
            </a:xfrm>
            <a:custGeom>
              <a:avLst/>
              <a:gdLst/>
              <a:ahLst/>
              <a:cxnLst/>
              <a:rect l="l" t="t" r="r" b="b"/>
              <a:pathLst>
                <a:path w="34384" h="19285" extrusionOk="0">
                  <a:moveTo>
                    <a:pt x="0" y="1"/>
                  </a:moveTo>
                  <a:lnTo>
                    <a:pt x="0" y="19284"/>
                  </a:lnTo>
                  <a:lnTo>
                    <a:pt x="34383" y="19284"/>
                  </a:lnTo>
                  <a:lnTo>
                    <a:pt x="343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
            <p:cNvSpPr/>
            <p:nvPr/>
          </p:nvSpPr>
          <p:spPr>
            <a:xfrm>
              <a:off x="4174400" y="4165600"/>
              <a:ext cx="866400" cy="44350"/>
            </a:xfrm>
            <a:custGeom>
              <a:avLst/>
              <a:gdLst/>
              <a:ahLst/>
              <a:cxnLst/>
              <a:rect l="l" t="t" r="r" b="b"/>
              <a:pathLst>
                <a:path w="34656" h="1774" extrusionOk="0">
                  <a:moveTo>
                    <a:pt x="0" y="0"/>
                  </a:moveTo>
                  <a:lnTo>
                    <a:pt x="0" y="1774"/>
                  </a:lnTo>
                  <a:lnTo>
                    <a:pt x="34656" y="1774"/>
                  </a:lnTo>
                  <a:lnTo>
                    <a:pt x="34656"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
            <p:cNvSpPr/>
            <p:nvPr/>
          </p:nvSpPr>
          <p:spPr>
            <a:xfrm>
              <a:off x="4174400" y="3872250"/>
              <a:ext cx="125100" cy="104625"/>
            </a:xfrm>
            <a:custGeom>
              <a:avLst/>
              <a:gdLst/>
              <a:ahLst/>
              <a:cxnLst/>
              <a:rect l="l" t="t" r="r" b="b"/>
              <a:pathLst>
                <a:path w="5004" h="4185" extrusionOk="0">
                  <a:moveTo>
                    <a:pt x="0" y="0"/>
                  </a:moveTo>
                  <a:lnTo>
                    <a:pt x="0" y="4184"/>
                  </a:lnTo>
                  <a:lnTo>
                    <a:pt x="5003" y="4184"/>
                  </a:lnTo>
                  <a:cubicBezTo>
                    <a:pt x="5003" y="1865"/>
                    <a:pt x="3138" y="0"/>
                    <a:pt x="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
            <p:cNvSpPr/>
            <p:nvPr/>
          </p:nvSpPr>
          <p:spPr>
            <a:xfrm>
              <a:off x="4651925" y="3872250"/>
              <a:ext cx="104625" cy="104625"/>
            </a:xfrm>
            <a:custGeom>
              <a:avLst/>
              <a:gdLst/>
              <a:ahLst/>
              <a:cxnLst/>
              <a:rect l="l" t="t" r="r" b="b"/>
              <a:pathLst>
                <a:path w="4185" h="4185" extrusionOk="0">
                  <a:moveTo>
                    <a:pt x="1" y="0"/>
                  </a:moveTo>
                  <a:lnTo>
                    <a:pt x="1" y="4184"/>
                  </a:lnTo>
                  <a:lnTo>
                    <a:pt x="4185" y="4184"/>
                  </a:lnTo>
                  <a:lnTo>
                    <a:pt x="418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
            <p:cNvSpPr/>
            <p:nvPr/>
          </p:nvSpPr>
          <p:spPr>
            <a:xfrm>
              <a:off x="4174400" y="4595375"/>
              <a:ext cx="1135875" cy="63700"/>
            </a:xfrm>
            <a:custGeom>
              <a:avLst/>
              <a:gdLst/>
              <a:ahLst/>
              <a:cxnLst/>
              <a:rect l="l" t="t" r="r" b="b"/>
              <a:pathLst>
                <a:path w="45435" h="2548" extrusionOk="0">
                  <a:moveTo>
                    <a:pt x="0" y="0"/>
                  </a:moveTo>
                  <a:lnTo>
                    <a:pt x="0" y="2547"/>
                  </a:lnTo>
                  <a:lnTo>
                    <a:pt x="45435" y="2547"/>
                  </a:lnTo>
                  <a:lnTo>
                    <a:pt x="45435"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2" name="Google Shape;7782;p8"/>
          <p:cNvGrpSpPr/>
          <p:nvPr/>
        </p:nvGrpSpPr>
        <p:grpSpPr>
          <a:xfrm>
            <a:off x="7581422" y="1055158"/>
            <a:ext cx="1562566" cy="3259317"/>
            <a:chOff x="1565000" y="1241525"/>
            <a:chExt cx="1638425" cy="3417550"/>
          </a:xfrm>
        </p:grpSpPr>
        <p:sp>
          <p:nvSpPr>
            <p:cNvPr id="7783" name="Google Shape;7783;p8"/>
            <p:cNvSpPr/>
            <p:nvPr/>
          </p:nvSpPr>
          <p:spPr>
            <a:xfrm>
              <a:off x="1942475" y="2093975"/>
              <a:ext cx="403650" cy="519650"/>
            </a:xfrm>
            <a:custGeom>
              <a:avLst/>
              <a:gdLst/>
              <a:ahLst/>
              <a:cxnLst/>
              <a:rect l="l" t="t" r="r" b="b"/>
              <a:pathLst>
                <a:path w="16146" h="20786" extrusionOk="0">
                  <a:moveTo>
                    <a:pt x="2320" y="1"/>
                  </a:moveTo>
                  <a:cubicBezTo>
                    <a:pt x="1046" y="1"/>
                    <a:pt x="0" y="1047"/>
                    <a:pt x="0" y="2320"/>
                  </a:cubicBezTo>
                  <a:lnTo>
                    <a:pt x="0" y="20785"/>
                  </a:lnTo>
                  <a:lnTo>
                    <a:pt x="16146" y="20785"/>
                  </a:lnTo>
                  <a:lnTo>
                    <a:pt x="16146" y="2138"/>
                  </a:lnTo>
                  <a:lnTo>
                    <a:pt x="4730" y="2138"/>
                  </a:lnTo>
                  <a:lnTo>
                    <a:pt x="4457" y="1456"/>
                  </a:lnTo>
                  <a:cubicBezTo>
                    <a:pt x="4094" y="592"/>
                    <a:pt x="3275" y="1"/>
                    <a:pt x="2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
            <p:cNvSpPr/>
            <p:nvPr/>
          </p:nvSpPr>
          <p:spPr>
            <a:xfrm>
              <a:off x="1942475" y="2093975"/>
              <a:ext cx="403650" cy="161475"/>
            </a:xfrm>
            <a:custGeom>
              <a:avLst/>
              <a:gdLst/>
              <a:ahLst/>
              <a:cxnLst/>
              <a:rect l="l" t="t" r="r" b="b"/>
              <a:pathLst>
                <a:path w="16146" h="6459" extrusionOk="0">
                  <a:moveTo>
                    <a:pt x="2320" y="1"/>
                  </a:moveTo>
                  <a:cubicBezTo>
                    <a:pt x="1046" y="1"/>
                    <a:pt x="0" y="1047"/>
                    <a:pt x="0" y="2320"/>
                  </a:cubicBezTo>
                  <a:lnTo>
                    <a:pt x="0" y="6459"/>
                  </a:lnTo>
                  <a:lnTo>
                    <a:pt x="16146" y="6459"/>
                  </a:lnTo>
                  <a:lnTo>
                    <a:pt x="16146" y="2138"/>
                  </a:lnTo>
                  <a:lnTo>
                    <a:pt x="4730" y="2138"/>
                  </a:lnTo>
                  <a:lnTo>
                    <a:pt x="4457" y="1456"/>
                  </a:lnTo>
                  <a:cubicBezTo>
                    <a:pt x="4094" y="592"/>
                    <a:pt x="3275" y="1"/>
                    <a:pt x="2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
            <p:cNvSpPr/>
            <p:nvPr/>
          </p:nvSpPr>
          <p:spPr>
            <a:xfrm>
              <a:off x="1565000" y="3103625"/>
              <a:ext cx="1638425" cy="211525"/>
            </a:xfrm>
            <a:custGeom>
              <a:avLst/>
              <a:gdLst/>
              <a:ahLst/>
              <a:cxnLst/>
              <a:rect l="l" t="t" r="r" b="b"/>
              <a:pathLst>
                <a:path w="65537" h="8461" extrusionOk="0">
                  <a:moveTo>
                    <a:pt x="12461" y="1"/>
                  </a:moveTo>
                  <a:lnTo>
                    <a:pt x="7504" y="3503"/>
                  </a:lnTo>
                  <a:cubicBezTo>
                    <a:pt x="5458" y="4958"/>
                    <a:pt x="3002" y="5731"/>
                    <a:pt x="500" y="5731"/>
                  </a:cubicBezTo>
                  <a:lnTo>
                    <a:pt x="0" y="5731"/>
                  </a:lnTo>
                  <a:cubicBezTo>
                    <a:pt x="2138" y="7505"/>
                    <a:pt x="4866" y="8460"/>
                    <a:pt x="7641" y="8460"/>
                  </a:cubicBezTo>
                  <a:lnTo>
                    <a:pt x="65536" y="8460"/>
                  </a:lnTo>
                  <a:lnTo>
                    <a:pt x="655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
            <p:cNvSpPr/>
            <p:nvPr/>
          </p:nvSpPr>
          <p:spPr>
            <a:xfrm>
              <a:off x="2173275" y="3103625"/>
              <a:ext cx="1030150" cy="211525"/>
            </a:xfrm>
            <a:custGeom>
              <a:avLst/>
              <a:gdLst/>
              <a:ahLst/>
              <a:cxnLst/>
              <a:rect l="l" t="t" r="r" b="b"/>
              <a:pathLst>
                <a:path w="41206" h="8461" extrusionOk="0">
                  <a:moveTo>
                    <a:pt x="10870" y="1"/>
                  </a:moveTo>
                  <a:lnTo>
                    <a:pt x="5913" y="5186"/>
                  </a:lnTo>
                  <a:cubicBezTo>
                    <a:pt x="4185" y="7050"/>
                    <a:pt x="2138" y="8142"/>
                    <a:pt x="1" y="8460"/>
                  </a:cubicBezTo>
                  <a:lnTo>
                    <a:pt x="41205" y="8460"/>
                  </a:lnTo>
                  <a:lnTo>
                    <a:pt x="412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
            <p:cNvSpPr/>
            <p:nvPr/>
          </p:nvSpPr>
          <p:spPr>
            <a:xfrm>
              <a:off x="2275600" y="2350950"/>
              <a:ext cx="927825" cy="377500"/>
            </a:xfrm>
            <a:custGeom>
              <a:avLst/>
              <a:gdLst/>
              <a:ahLst/>
              <a:cxnLst/>
              <a:rect l="l" t="t" r="r" b="b"/>
              <a:pathLst>
                <a:path w="37113" h="15100" extrusionOk="0">
                  <a:moveTo>
                    <a:pt x="1" y="0"/>
                  </a:moveTo>
                  <a:lnTo>
                    <a:pt x="1" y="15054"/>
                  </a:lnTo>
                  <a:cubicBezTo>
                    <a:pt x="319" y="15100"/>
                    <a:pt x="683" y="15100"/>
                    <a:pt x="1001" y="15100"/>
                  </a:cubicBezTo>
                  <a:lnTo>
                    <a:pt x="37112" y="15100"/>
                  </a:lnTo>
                  <a:lnTo>
                    <a:pt x="37112"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
            <p:cNvSpPr/>
            <p:nvPr/>
          </p:nvSpPr>
          <p:spPr>
            <a:xfrm>
              <a:off x="1565000" y="2613600"/>
              <a:ext cx="1638425" cy="329750"/>
            </a:xfrm>
            <a:custGeom>
              <a:avLst/>
              <a:gdLst/>
              <a:ahLst/>
              <a:cxnLst/>
              <a:rect l="l" t="t" r="r" b="b"/>
              <a:pathLst>
                <a:path w="65537" h="13190" extrusionOk="0">
                  <a:moveTo>
                    <a:pt x="15099" y="0"/>
                  </a:moveTo>
                  <a:lnTo>
                    <a:pt x="9141" y="5412"/>
                  </a:lnTo>
                  <a:cubicBezTo>
                    <a:pt x="6640" y="7686"/>
                    <a:pt x="3366" y="8960"/>
                    <a:pt x="0" y="8960"/>
                  </a:cubicBezTo>
                  <a:lnTo>
                    <a:pt x="227" y="9232"/>
                  </a:lnTo>
                  <a:cubicBezTo>
                    <a:pt x="2774" y="11779"/>
                    <a:pt x="6231" y="13189"/>
                    <a:pt x="9869" y="13189"/>
                  </a:cubicBezTo>
                  <a:lnTo>
                    <a:pt x="65536" y="13189"/>
                  </a:lnTo>
                  <a:lnTo>
                    <a:pt x="655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
            <p:cNvSpPr/>
            <p:nvPr/>
          </p:nvSpPr>
          <p:spPr>
            <a:xfrm>
              <a:off x="2258550" y="2613600"/>
              <a:ext cx="944875" cy="329750"/>
            </a:xfrm>
            <a:custGeom>
              <a:avLst/>
              <a:gdLst/>
              <a:ahLst/>
              <a:cxnLst/>
              <a:rect l="l" t="t" r="r" b="b"/>
              <a:pathLst>
                <a:path w="37795" h="13190" extrusionOk="0">
                  <a:moveTo>
                    <a:pt x="11780" y="0"/>
                  </a:moveTo>
                  <a:lnTo>
                    <a:pt x="6004" y="8277"/>
                  </a:lnTo>
                  <a:cubicBezTo>
                    <a:pt x="4276" y="10733"/>
                    <a:pt x="2229" y="12416"/>
                    <a:pt x="1" y="13189"/>
                  </a:cubicBezTo>
                  <a:lnTo>
                    <a:pt x="37794" y="13189"/>
                  </a:lnTo>
                  <a:lnTo>
                    <a:pt x="377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
            <p:cNvSpPr/>
            <p:nvPr/>
          </p:nvSpPr>
          <p:spPr>
            <a:xfrm>
              <a:off x="1658225" y="2817100"/>
              <a:ext cx="1545200" cy="76225"/>
            </a:xfrm>
            <a:custGeom>
              <a:avLst/>
              <a:gdLst/>
              <a:ahLst/>
              <a:cxnLst/>
              <a:rect l="l" t="t" r="r" b="b"/>
              <a:pathLst>
                <a:path w="61808" h="3049" extrusionOk="0">
                  <a:moveTo>
                    <a:pt x="864" y="1"/>
                  </a:moveTo>
                  <a:cubicBezTo>
                    <a:pt x="592" y="137"/>
                    <a:pt x="273" y="228"/>
                    <a:pt x="0" y="319"/>
                  </a:cubicBezTo>
                  <a:cubicBezTo>
                    <a:pt x="2274" y="2093"/>
                    <a:pt x="4958" y="3048"/>
                    <a:pt x="7732" y="3048"/>
                  </a:cubicBezTo>
                  <a:lnTo>
                    <a:pt x="61807" y="3048"/>
                  </a:lnTo>
                  <a:lnTo>
                    <a:pt x="61807" y="2320"/>
                  </a:lnTo>
                  <a:lnTo>
                    <a:pt x="7732" y="2320"/>
                  </a:lnTo>
                  <a:cubicBezTo>
                    <a:pt x="5276" y="2320"/>
                    <a:pt x="2911" y="1502"/>
                    <a:pt x="8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
            <p:cNvSpPr/>
            <p:nvPr/>
          </p:nvSpPr>
          <p:spPr>
            <a:xfrm>
              <a:off x="1871975" y="3315125"/>
              <a:ext cx="1331450" cy="278575"/>
            </a:xfrm>
            <a:custGeom>
              <a:avLst/>
              <a:gdLst/>
              <a:ahLst/>
              <a:cxnLst/>
              <a:rect l="l" t="t" r="r" b="b"/>
              <a:pathLst>
                <a:path w="53258" h="11143" extrusionOk="0">
                  <a:moveTo>
                    <a:pt x="1" y="0"/>
                  </a:moveTo>
                  <a:lnTo>
                    <a:pt x="1" y="11143"/>
                  </a:lnTo>
                  <a:lnTo>
                    <a:pt x="53257" y="11143"/>
                  </a:lnTo>
                  <a:lnTo>
                    <a:pt x="53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
            <p:cNvSpPr/>
            <p:nvPr/>
          </p:nvSpPr>
          <p:spPr>
            <a:xfrm>
              <a:off x="2017500" y="4145125"/>
              <a:ext cx="301350" cy="289950"/>
            </a:xfrm>
            <a:custGeom>
              <a:avLst/>
              <a:gdLst/>
              <a:ahLst/>
              <a:cxnLst/>
              <a:rect l="l" t="t" r="r" b="b"/>
              <a:pathLst>
                <a:path w="12054" h="11598" extrusionOk="0">
                  <a:moveTo>
                    <a:pt x="7778" y="0"/>
                  </a:moveTo>
                  <a:lnTo>
                    <a:pt x="7505" y="273"/>
                  </a:lnTo>
                  <a:lnTo>
                    <a:pt x="7460" y="228"/>
                  </a:lnTo>
                  <a:lnTo>
                    <a:pt x="1775" y="5504"/>
                  </a:lnTo>
                  <a:lnTo>
                    <a:pt x="1" y="7186"/>
                  </a:lnTo>
                  <a:lnTo>
                    <a:pt x="6368" y="11598"/>
                  </a:lnTo>
                  <a:lnTo>
                    <a:pt x="11917" y="10688"/>
                  </a:lnTo>
                  <a:lnTo>
                    <a:pt x="12008" y="5822"/>
                  </a:lnTo>
                  <a:lnTo>
                    <a:pt x="12053" y="5185"/>
                  </a:lnTo>
                  <a:lnTo>
                    <a:pt x="7778"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
            <p:cNvSpPr/>
            <p:nvPr/>
          </p:nvSpPr>
          <p:spPr>
            <a:xfrm>
              <a:off x="2140300" y="3613000"/>
              <a:ext cx="209250" cy="234250"/>
            </a:xfrm>
            <a:custGeom>
              <a:avLst/>
              <a:gdLst/>
              <a:ahLst/>
              <a:cxnLst/>
              <a:rect l="l" t="t" r="r" b="b"/>
              <a:pathLst>
                <a:path w="8370" h="9370" extrusionOk="0">
                  <a:moveTo>
                    <a:pt x="5231" y="1"/>
                  </a:moveTo>
                  <a:lnTo>
                    <a:pt x="2457" y="2366"/>
                  </a:lnTo>
                  <a:lnTo>
                    <a:pt x="1" y="4458"/>
                  </a:lnTo>
                  <a:lnTo>
                    <a:pt x="819" y="5322"/>
                  </a:lnTo>
                  <a:lnTo>
                    <a:pt x="4503" y="9370"/>
                  </a:lnTo>
                  <a:lnTo>
                    <a:pt x="7505" y="9097"/>
                  </a:lnTo>
                  <a:lnTo>
                    <a:pt x="8369" y="9006"/>
                  </a:lnTo>
                  <a:lnTo>
                    <a:pt x="8369" y="3048"/>
                  </a:lnTo>
                  <a:lnTo>
                    <a:pt x="5231" y="1"/>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
            <p:cNvSpPr/>
            <p:nvPr/>
          </p:nvSpPr>
          <p:spPr>
            <a:xfrm>
              <a:off x="2231275" y="3999600"/>
              <a:ext cx="118275" cy="239925"/>
            </a:xfrm>
            <a:custGeom>
              <a:avLst/>
              <a:gdLst/>
              <a:ahLst/>
              <a:cxnLst/>
              <a:rect l="l" t="t" r="r" b="b"/>
              <a:pathLst>
                <a:path w="4731" h="9597" extrusionOk="0">
                  <a:moveTo>
                    <a:pt x="4730" y="0"/>
                  </a:moveTo>
                  <a:lnTo>
                    <a:pt x="0" y="5003"/>
                  </a:lnTo>
                  <a:lnTo>
                    <a:pt x="3821" y="9596"/>
                  </a:lnTo>
                  <a:lnTo>
                    <a:pt x="4730" y="6185"/>
                  </a:lnTo>
                  <a:lnTo>
                    <a:pt x="4730"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
            <p:cNvSpPr/>
            <p:nvPr/>
          </p:nvSpPr>
          <p:spPr>
            <a:xfrm>
              <a:off x="2040250" y="3607325"/>
              <a:ext cx="193325" cy="95525"/>
            </a:xfrm>
            <a:custGeom>
              <a:avLst/>
              <a:gdLst/>
              <a:ahLst/>
              <a:cxnLst/>
              <a:rect l="l" t="t" r="r" b="b"/>
              <a:pathLst>
                <a:path w="7733" h="3821" extrusionOk="0">
                  <a:moveTo>
                    <a:pt x="1" y="0"/>
                  </a:moveTo>
                  <a:lnTo>
                    <a:pt x="1774" y="2047"/>
                  </a:lnTo>
                  <a:lnTo>
                    <a:pt x="3275" y="3821"/>
                  </a:lnTo>
                  <a:lnTo>
                    <a:pt x="5413" y="2002"/>
                  </a:lnTo>
                  <a:lnTo>
                    <a:pt x="7732"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
            <p:cNvSpPr/>
            <p:nvPr/>
          </p:nvSpPr>
          <p:spPr>
            <a:xfrm>
              <a:off x="1902675" y="3945000"/>
              <a:ext cx="293375" cy="357050"/>
            </a:xfrm>
            <a:custGeom>
              <a:avLst/>
              <a:gdLst/>
              <a:ahLst/>
              <a:cxnLst/>
              <a:rect l="l" t="t" r="r" b="b"/>
              <a:pathLst>
                <a:path w="11735" h="14282" extrusionOk="0">
                  <a:moveTo>
                    <a:pt x="3957" y="1"/>
                  </a:moveTo>
                  <a:lnTo>
                    <a:pt x="1" y="6095"/>
                  </a:lnTo>
                  <a:lnTo>
                    <a:pt x="3866" y="14282"/>
                  </a:lnTo>
                  <a:lnTo>
                    <a:pt x="5367" y="12917"/>
                  </a:lnTo>
                  <a:lnTo>
                    <a:pt x="11734" y="6959"/>
                  </a:lnTo>
                  <a:lnTo>
                    <a:pt x="10552" y="1957"/>
                  </a:lnTo>
                  <a:lnTo>
                    <a:pt x="10370" y="1274"/>
                  </a:lnTo>
                  <a:lnTo>
                    <a:pt x="7050" y="592"/>
                  </a:lnTo>
                  <a:lnTo>
                    <a:pt x="3957" y="1"/>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
            <p:cNvSpPr/>
            <p:nvPr/>
          </p:nvSpPr>
          <p:spPr>
            <a:xfrm>
              <a:off x="2343825" y="4170125"/>
              <a:ext cx="277450" cy="235400"/>
            </a:xfrm>
            <a:custGeom>
              <a:avLst/>
              <a:gdLst/>
              <a:ahLst/>
              <a:cxnLst/>
              <a:rect l="l" t="t" r="r" b="b"/>
              <a:pathLst>
                <a:path w="11098" h="9416" extrusionOk="0">
                  <a:moveTo>
                    <a:pt x="1229" y="1"/>
                  </a:moveTo>
                  <a:lnTo>
                    <a:pt x="137" y="4049"/>
                  </a:lnTo>
                  <a:lnTo>
                    <a:pt x="1" y="9415"/>
                  </a:lnTo>
                  <a:lnTo>
                    <a:pt x="1183" y="9097"/>
                  </a:lnTo>
                  <a:lnTo>
                    <a:pt x="9733" y="6641"/>
                  </a:lnTo>
                  <a:lnTo>
                    <a:pt x="11098" y="1"/>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
            <p:cNvSpPr/>
            <p:nvPr/>
          </p:nvSpPr>
          <p:spPr>
            <a:xfrm>
              <a:off x="2188050" y="3866550"/>
              <a:ext cx="161500" cy="228575"/>
            </a:xfrm>
            <a:custGeom>
              <a:avLst/>
              <a:gdLst/>
              <a:ahLst/>
              <a:cxnLst/>
              <a:rect l="l" t="t" r="r" b="b"/>
              <a:pathLst>
                <a:path w="6460" h="9143" extrusionOk="0">
                  <a:moveTo>
                    <a:pt x="6459" y="1"/>
                  </a:moveTo>
                  <a:lnTo>
                    <a:pt x="2684" y="365"/>
                  </a:lnTo>
                  <a:lnTo>
                    <a:pt x="2548" y="547"/>
                  </a:lnTo>
                  <a:lnTo>
                    <a:pt x="1" y="4049"/>
                  </a:lnTo>
                  <a:lnTo>
                    <a:pt x="228" y="4822"/>
                  </a:lnTo>
                  <a:lnTo>
                    <a:pt x="1274" y="9142"/>
                  </a:lnTo>
                  <a:lnTo>
                    <a:pt x="6459" y="3685"/>
                  </a:lnTo>
                  <a:lnTo>
                    <a:pt x="6459" y="1"/>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
            <p:cNvSpPr/>
            <p:nvPr/>
          </p:nvSpPr>
          <p:spPr>
            <a:xfrm>
              <a:off x="1978850" y="3741500"/>
              <a:ext cx="250175" cy="206950"/>
            </a:xfrm>
            <a:custGeom>
              <a:avLst/>
              <a:gdLst/>
              <a:ahLst/>
              <a:cxnLst/>
              <a:rect l="l" t="t" r="r" b="b"/>
              <a:pathLst>
                <a:path w="10007" h="8278" extrusionOk="0">
                  <a:moveTo>
                    <a:pt x="5504" y="0"/>
                  </a:moveTo>
                  <a:lnTo>
                    <a:pt x="4276" y="637"/>
                  </a:lnTo>
                  <a:lnTo>
                    <a:pt x="1" y="2956"/>
                  </a:lnTo>
                  <a:lnTo>
                    <a:pt x="455" y="4685"/>
                  </a:lnTo>
                  <a:lnTo>
                    <a:pt x="1092" y="7004"/>
                  </a:lnTo>
                  <a:lnTo>
                    <a:pt x="4185" y="7641"/>
                  </a:lnTo>
                  <a:lnTo>
                    <a:pt x="7550" y="8277"/>
                  </a:lnTo>
                  <a:lnTo>
                    <a:pt x="10006" y="4866"/>
                  </a:lnTo>
                  <a:lnTo>
                    <a:pt x="6004" y="500"/>
                  </a:lnTo>
                  <a:lnTo>
                    <a:pt x="5595" y="46"/>
                  </a:lnTo>
                  <a:lnTo>
                    <a:pt x="5595" y="91"/>
                  </a:lnTo>
                  <a:lnTo>
                    <a:pt x="5504"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
            <p:cNvSpPr/>
            <p:nvPr/>
          </p:nvSpPr>
          <p:spPr>
            <a:xfrm>
              <a:off x="2148275" y="4440750"/>
              <a:ext cx="326325" cy="199000"/>
            </a:xfrm>
            <a:custGeom>
              <a:avLst/>
              <a:gdLst/>
              <a:ahLst/>
              <a:cxnLst/>
              <a:rect l="l" t="t" r="r" b="b"/>
              <a:pathLst>
                <a:path w="13053" h="7960" extrusionOk="0">
                  <a:moveTo>
                    <a:pt x="7004" y="0"/>
                  </a:moveTo>
                  <a:lnTo>
                    <a:pt x="6640" y="137"/>
                  </a:lnTo>
                  <a:lnTo>
                    <a:pt x="6640" y="46"/>
                  </a:lnTo>
                  <a:lnTo>
                    <a:pt x="1456" y="864"/>
                  </a:lnTo>
                  <a:lnTo>
                    <a:pt x="0" y="7959"/>
                  </a:lnTo>
                  <a:lnTo>
                    <a:pt x="13053" y="7959"/>
                  </a:lnTo>
                  <a:lnTo>
                    <a:pt x="7322" y="410"/>
                  </a:lnTo>
                  <a:lnTo>
                    <a:pt x="7004"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
            <p:cNvSpPr/>
            <p:nvPr/>
          </p:nvSpPr>
          <p:spPr>
            <a:xfrm>
              <a:off x="2553050" y="4449850"/>
              <a:ext cx="312675" cy="194450"/>
            </a:xfrm>
            <a:custGeom>
              <a:avLst/>
              <a:gdLst/>
              <a:ahLst/>
              <a:cxnLst/>
              <a:rect l="l" t="t" r="r" b="b"/>
              <a:pathLst>
                <a:path w="12507" h="7778" extrusionOk="0">
                  <a:moveTo>
                    <a:pt x="12507" y="0"/>
                  </a:moveTo>
                  <a:lnTo>
                    <a:pt x="0" y="7641"/>
                  </a:lnTo>
                  <a:lnTo>
                    <a:pt x="12507" y="7777"/>
                  </a:lnTo>
                  <a:lnTo>
                    <a:pt x="12507"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
            <p:cNvSpPr/>
            <p:nvPr/>
          </p:nvSpPr>
          <p:spPr>
            <a:xfrm>
              <a:off x="1853775" y="3607325"/>
              <a:ext cx="244500" cy="185350"/>
            </a:xfrm>
            <a:custGeom>
              <a:avLst/>
              <a:gdLst/>
              <a:ahLst/>
              <a:cxnLst/>
              <a:rect l="l" t="t" r="r" b="b"/>
              <a:pathLst>
                <a:path w="9780" h="7414" extrusionOk="0">
                  <a:moveTo>
                    <a:pt x="1183" y="0"/>
                  </a:moveTo>
                  <a:lnTo>
                    <a:pt x="1" y="5776"/>
                  </a:lnTo>
                  <a:lnTo>
                    <a:pt x="1274" y="6277"/>
                  </a:lnTo>
                  <a:lnTo>
                    <a:pt x="4321" y="7414"/>
                  </a:lnTo>
                  <a:lnTo>
                    <a:pt x="8779" y="5003"/>
                  </a:lnTo>
                  <a:lnTo>
                    <a:pt x="9779" y="4457"/>
                  </a:lnTo>
                  <a:lnTo>
                    <a:pt x="8005" y="2411"/>
                  </a:lnTo>
                  <a:lnTo>
                    <a:pt x="6004"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
            <p:cNvSpPr/>
            <p:nvPr/>
          </p:nvSpPr>
          <p:spPr>
            <a:xfrm>
              <a:off x="2352925" y="4363425"/>
              <a:ext cx="384325" cy="271775"/>
            </a:xfrm>
            <a:custGeom>
              <a:avLst/>
              <a:gdLst/>
              <a:ahLst/>
              <a:cxnLst/>
              <a:rect l="l" t="t" r="r" b="b"/>
              <a:pathLst>
                <a:path w="15373" h="10871" extrusionOk="0">
                  <a:moveTo>
                    <a:pt x="9688" y="1"/>
                  </a:moveTo>
                  <a:lnTo>
                    <a:pt x="273" y="2684"/>
                  </a:lnTo>
                  <a:lnTo>
                    <a:pt x="1" y="2775"/>
                  </a:lnTo>
                  <a:lnTo>
                    <a:pt x="6140" y="10870"/>
                  </a:lnTo>
                  <a:lnTo>
                    <a:pt x="6504" y="10643"/>
                  </a:lnTo>
                  <a:lnTo>
                    <a:pt x="15373" y="5231"/>
                  </a:lnTo>
                  <a:lnTo>
                    <a:pt x="10870" y="1092"/>
                  </a:lnTo>
                  <a:lnTo>
                    <a:pt x="9688" y="1"/>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
            <p:cNvSpPr/>
            <p:nvPr/>
          </p:nvSpPr>
          <p:spPr>
            <a:xfrm>
              <a:off x="2614425" y="4170125"/>
              <a:ext cx="251300" cy="308175"/>
            </a:xfrm>
            <a:custGeom>
              <a:avLst/>
              <a:gdLst/>
              <a:ahLst/>
              <a:cxnLst/>
              <a:rect l="l" t="t" r="r" b="b"/>
              <a:pathLst>
                <a:path w="10052" h="12327" extrusionOk="0">
                  <a:moveTo>
                    <a:pt x="1456" y="1"/>
                  </a:moveTo>
                  <a:lnTo>
                    <a:pt x="1" y="6914"/>
                  </a:lnTo>
                  <a:lnTo>
                    <a:pt x="1229" y="8005"/>
                  </a:lnTo>
                  <a:lnTo>
                    <a:pt x="5913" y="12326"/>
                  </a:lnTo>
                  <a:lnTo>
                    <a:pt x="7551" y="11371"/>
                  </a:lnTo>
                  <a:lnTo>
                    <a:pt x="10052" y="9870"/>
                  </a:lnTo>
                  <a:lnTo>
                    <a:pt x="10052" y="1"/>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
            <p:cNvSpPr/>
            <p:nvPr/>
          </p:nvSpPr>
          <p:spPr>
            <a:xfrm>
              <a:off x="1827625" y="4344100"/>
              <a:ext cx="329775" cy="295650"/>
            </a:xfrm>
            <a:custGeom>
              <a:avLst/>
              <a:gdLst/>
              <a:ahLst/>
              <a:cxnLst/>
              <a:rect l="l" t="t" r="r" b="b"/>
              <a:pathLst>
                <a:path w="13191" h="11826" extrusionOk="0">
                  <a:moveTo>
                    <a:pt x="6732" y="0"/>
                  </a:moveTo>
                  <a:lnTo>
                    <a:pt x="6504" y="228"/>
                  </a:lnTo>
                  <a:lnTo>
                    <a:pt x="6414" y="91"/>
                  </a:lnTo>
                  <a:lnTo>
                    <a:pt x="3184" y="2002"/>
                  </a:lnTo>
                  <a:lnTo>
                    <a:pt x="1" y="3912"/>
                  </a:lnTo>
                  <a:lnTo>
                    <a:pt x="865" y="5413"/>
                  </a:lnTo>
                  <a:lnTo>
                    <a:pt x="4503" y="11825"/>
                  </a:lnTo>
                  <a:lnTo>
                    <a:pt x="11644" y="11825"/>
                  </a:lnTo>
                  <a:lnTo>
                    <a:pt x="13190" y="4503"/>
                  </a:lnTo>
                  <a:lnTo>
                    <a:pt x="6732"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
            <p:cNvSpPr/>
            <p:nvPr/>
          </p:nvSpPr>
          <p:spPr>
            <a:xfrm>
              <a:off x="1786700" y="3780150"/>
              <a:ext cx="192175" cy="300200"/>
            </a:xfrm>
            <a:custGeom>
              <a:avLst/>
              <a:gdLst/>
              <a:ahLst/>
              <a:cxnLst/>
              <a:rect l="l" t="t" r="r" b="b"/>
              <a:pathLst>
                <a:path w="7687" h="12008" extrusionOk="0">
                  <a:moveTo>
                    <a:pt x="2456" y="0"/>
                  </a:moveTo>
                  <a:lnTo>
                    <a:pt x="1" y="11598"/>
                  </a:lnTo>
                  <a:lnTo>
                    <a:pt x="3684" y="12007"/>
                  </a:lnTo>
                  <a:lnTo>
                    <a:pt x="7687" y="5867"/>
                  </a:lnTo>
                  <a:lnTo>
                    <a:pt x="7141" y="3684"/>
                  </a:lnTo>
                  <a:lnTo>
                    <a:pt x="6550" y="1547"/>
                  </a:lnTo>
                  <a:lnTo>
                    <a:pt x="2456"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
            <p:cNvSpPr/>
            <p:nvPr/>
          </p:nvSpPr>
          <p:spPr>
            <a:xfrm>
              <a:off x="1667325" y="4440750"/>
              <a:ext cx="239925" cy="199000"/>
            </a:xfrm>
            <a:custGeom>
              <a:avLst/>
              <a:gdLst/>
              <a:ahLst/>
              <a:cxnLst/>
              <a:rect l="l" t="t" r="r" b="b"/>
              <a:pathLst>
                <a:path w="9597" h="7960" extrusionOk="0">
                  <a:moveTo>
                    <a:pt x="1683" y="0"/>
                  </a:moveTo>
                  <a:lnTo>
                    <a:pt x="0" y="7959"/>
                  </a:lnTo>
                  <a:lnTo>
                    <a:pt x="9596" y="7959"/>
                  </a:lnTo>
                  <a:lnTo>
                    <a:pt x="6049" y="1728"/>
                  </a:lnTo>
                  <a:lnTo>
                    <a:pt x="5276" y="364"/>
                  </a:lnTo>
                  <a:lnTo>
                    <a:pt x="3047" y="137"/>
                  </a:lnTo>
                  <a:lnTo>
                    <a:pt x="1683"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
            <p:cNvSpPr/>
            <p:nvPr/>
          </p:nvSpPr>
          <p:spPr>
            <a:xfrm>
              <a:off x="1715075" y="4098500"/>
              <a:ext cx="261525" cy="322950"/>
            </a:xfrm>
            <a:custGeom>
              <a:avLst/>
              <a:gdLst/>
              <a:ahLst/>
              <a:cxnLst/>
              <a:rect l="l" t="t" r="r" b="b"/>
              <a:pathLst>
                <a:path w="10461" h="12918" extrusionOk="0">
                  <a:moveTo>
                    <a:pt x="2638" y="1"/>
                  </a:moveTo>
                  <a:lnTo>
                    <a:pt x="0" y="12553"/>
                  </a:lnTo>
                  <a:lnTo>
                    <a:pt x="1547" y="12690"/>
                  </a:lnTo>
                  <a:lnTo>
                    <a:pt x="3593" y="12917"/>
                  </a:lnTo>
                  <a:lnTo>
                    <a:pt x="7050" y="10870"/>
                  </a:lnTo>
                  <a:lnTo>
                    <a:pt x="10461" y="8869"/>
                  </a:lnTo>
                  <a:lnTo>
                    <a:pt x="6458" y="410"/>
                  </a:lnTo>
                  <a:lnTo>
                    <a:pt x="2820" y="1"/>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
            <p:cNvSpPr/>
            <p:nvPr/>
          </p:nvSpPr>
          <p:spPr>
            <a:xfrm>
              <a:off x="2612150" y="2555600"/>
              <a:ext cx="122825" cy="122825"/>
            </a:xfrm>
            <a:custGeom>
              <a:avLst/>
              <a:gdLst/>
              <a:ahLst/>
              <a:cxnLst/>
              <a:rect l="l" t="t" r="r" b="b"/>
              <a:pathLst>
                <a:path w="4913" h="4913" extrusionOk="0">
                  <a:moveTo>
                    <a:pt x="4185" y="728"/>
                  </a:moveTo>
                  <a:lnTo>
                    <a:pt x="4185" y="4139"/>
                  </a:lnTo>
                  <a:lnTo>
                    <a:pt x="774" y="4139"/>
                  </a:lnTo>
                  <a:lnTo>
                    <a:pt x="774" y="728"/>
                  </a:lnTo>
                  <a:close/>
                  <a:moveTo>
                    <a:pt x="1" y="1"/>
                  </a:moveTo>
                  <a:lnTo>
                    <a:pt x="1" y="4912"/>
                  </a:lnTo>
                  <a:lnTo>
                    <a:pt x="4913" y="4912"/>
                  </a:lnTo>
                  <a:lnTo>
                    <a:pt x="491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
            <p:cNvSpPr/>
            <p:nvPr/>
          </p:nvSpPr>
          <p:spPr>
            <a:xfrm>
              <a:off x="2500725" y="1756300"/>
              <a:ext cx="702700" cy="262675"/>
            </a:xfrm>
            <a:custGeom>
              <a:avLst/>
              <a:gdLst/>
              <a:ahLst/>
              <a:cxnLst/>
              <a:rect l="l" t="t" r="r" b="b"/>
              <a:pathLst>
                <a:path w="28108" h="10507" extrusionOk="0">
                  <a:moveTo>
                    <a:pt x="1" y="0"/>
                  </a:moveTo>
                  <a:lnTo>
                    <a:pt x="1" y="10506"/>
                  </a:lnTo>
                  <a:lnTo>
                    <a:pt x="28107" y="10506"/>
                  </a:lnTo>
                  <a:lnTo>
                    <a:pt x="28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
            <p:cNvSpPr/>
            <p:nvPr/>
          </p:nvSpPr>
          <p:spPr>
            <a:xfrm>
              <a:off x="2500725" y="1756300"/>
              <a:ext cx="702700" cy="36400"/>
            </a:xfrm>
            <a:custGeom>
              <a:avLst/>
              <a:gdLst/>
              <a:ahLst/>
              <a:cxnLst/>
              <a:rect l="l" t="t" r="r" b="b"/>
              <a:pathLst>
                <a:path w="28108" h="1456" extrusionOk="0">
                  <a:moveTo>
                    <a:pt x="1" y="0"/>
                  </a:moveTo>
                  <a:lnTo>
                    <a:pt x="1" y="1456"/>
                  </a:lnTo>
                  <a:lnTo>
                    <a:pt x="28107" y="1456"/>
                  </a:lnTo>
                  <a:lnTo>
                    <a:pt x="28107"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
            <p:cNvSpPr/>
            <p:nvPr/>
          </p:nvSpPr>
          <p:spPr>
            <a:xfrm>
              <a:off x="2517800" y="1241525"/>
              <a:ext cx="685625" cy="183925"/>
            </a:xfrm>
            <a:custGeom>
              <a:avLst/>
              <a:gdLst/>
              <a:ahLst/>
              <a:cxnLst/>
              <a:rect l="l" t="t" r="r" b="b"/>
              <a:pathLst>
                <a:path w="27425" h="7357" extrusionOk="0">
                  <a:moveTo>
                    <a:pt x="3434" y="0"/>
                  </a:moveTo>
                  <a:cubicBezTo>
                    <a:pt x="2683" y="0"/>
                    <a:pt x="1933" y="285"/>
                    <a:pt x="1365" y="853"/>
                  </a:cubicBezTo>
                  <a:lnTo>
                    <a:pt x="1228" y="989"/>
                  </a:lnTo>
                  <a:cubicBezTo>
                    <a:pt x="0" y="2217"/>
                    <a:pt x="0" y="4173"/>
                    <a:pt x="1228" y="5401"/>
                  </a:cubicBezTo>
                  <a:lnTo>
                    <a:pt x="2502" y="6674"/>
                  </a:lnTo>
                  <a:cubicBezTo>
                    <a:pt x="2911" y="7084"/>
                    <a:pt x="3502" y="7357"/>
                    <a:pt x="4093" y="7357"/>
                  </a:cubicBezTo>
                  <a:lnTo>
                    <a:pt x="27424" y="7357"/>
                  </a:lnTo>
                  <a:lnTo>
                    <a:pt x="27424" y="5446"/>
                  </a:lnTo>
                  <a:lnTo>
                    <a:pt x="6003" y="5446"/>
                  </a:lnTo>
                  <a:cubicBezTo>
                    <a:pt x="6003" y="4628"/>
                    <a:pt x="5276" y="3900"/>
                    <a:pt x="4457" y="3900"/>
                  </a:cubicBezTo>
                  <a:lnTo>
                    <a:pt x="3775" y="3900"/>
                  </a:lnTo>
                  <a:lnTo>
                    <a:pt x="3775" y="2263"/>
                  </a:lnTo>
                  <a:lnTo>
                    <a:pt x="3957" y="2399"/>
                  </a:lnTo>
                  <a:cubicBezTo>
                    <a:pt x="4162" y="2627"/>
                    <a:pt x="4434" y="2740"/>
                    <a:pt x="4713" y="2740"/>
                  </a:cubicBezTo>
                  <a:cubicBezTo>
                    <a:pt x="4992" y="2740"/>
                    <a:pt x="5276" y="2627"/>
                    <a:pt x="5503" y="2399"/>
                  </a:cubicBezTo>
                  <a:cubicBezTo>
                    <a:pt x="5913" y="1990"/>
                    <a:pt x="5913" y="1262"/>
                    <a:pt x="5503" y="853"/>
                  </a:cubicBezTo>
                  <a:cubicBezTo>
                    <a:pt x="4935" y="285"/>
                    <a:pt x="4184" y="0"/>
                    <a:pt x="3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
            <p:cNvSpPr/>
            <p:nvPr/>
          </p:nvSpPr>
          <p:spPr>
            <a:xfrm>
              <a:off x="2381350" y="1425425"/>
              <a:ext cx="822075" cy="330900"/>
            </a:xfrm>
            <a:custGeom>
              <a:avLst/>
              <a:gdLst/>
              <a:ahLst/>
              <a:cxnLst/>
              <a:rect l="l" t="t" r="r" b="b"/>
              <a:pathLst>
                <a:path w="32883" h="13236" extrusionOk="0">
                  <a:moveTo>
                    <a:pt x="9915" y="1"/>
                  </a:moveTo>
                  <a:lnTo>
                    <a:pt x="7232" y="4685"/>
                  </a:lnTo>
                  <a:cubicBezTo>
                    <a:pt x="5640" y="7459"/>
                    <a:pt x="3048" y="9460"/>
                    <a:pt x="1" y="10325"/>
                  </a:cubicBezTo>
                  <a:lnTo>
                    <a:pt x="637" y="11189"/>
                  </a:lnTo>
                  <a:cubicBezTo>
                    <a:pt x="1592" y="12462"/>
                    <a:pt x="4776" y="13235"/>
                    <a:pt x="4776" y="13235"/>
                  </a:cubicBezTo>
                  <a:lnTo>
                    <a:pt x="32882" y="13235"/>
                  </a:lnTo>
                  <a:lnTo>
                    <a:pt x="328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
            <p:cNvSpPr/>
            <p:nvPr/>
          </p:nvSpPr>
          <p:spPr>
            <a:xfrm>
              <a:off x="2694025" y="1424300"/>
              <a:ext cx="509400" cy="332025"/>
            </a:xfrm>
            <a:custGeom>
              <a:avLst/>
              <a:gdLst/>
              <a:ahLst/>
              <a:cxnLst/>
              <a:rect l="l" t="t" r="r" b="b"/>
              <a:pathLst>
                <a:path w="20376" h="13281" extrusionOk="0">
                  <a:moveTo>
                    <a:pt x="8960" y="0"/>
                  </a:moveTo>
                  <a:lnTo>
                    <a:pt x="5822" y="6595"/>
                  </a:lnTo>
                  <a:cubicBezTo>
                    <a:pt x="4458" y="9505"/>
                    <a:pt x="2411" y="11779"/>
                    <a:pt x="1" y="13280"/>
                  </a:cubicBezTo>
                  <a:lnTo>
                    <a:pt x="20375" y="13280"/>
                  </a:lnTo>
                  <a:lnTo>
                    <a:pt x="2037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
            <p:cNvSpPr/>
            <p:nvPr/>
          </p:nvSpPr>
          <p:spPr>
            <a:xfrm>
              <a:off x="2275600" y="2350950"/>
              <a:ext cx="927825" cy="36400"/>
            </a:xfrm>
            <a:custGeom>
              <a:avLst/>
              <a:gdLst/>
              <a:ahLst/>
              <a:cxnLst/>
              <a:rect l="l" t="t" r="r" b="b"/>
              <a:pathLst>
                <a:path w="37113" h="1456" extrusionOk="0">
                  <a:moveTo>
                    <a:pt x="1" y="0"/>
                  </a:moveTo>
                  <a:lnTo>
                    <a:pt x="1" y="1410"/>
                  </a:lnTo>
                  <a:cubicBezTo>
                    <a:pt x="319" y="1410"/>
                    <a:pt x="683" y="1456"/>
                    <a:pt x="1001" y="1456"/>
                  </a:cubicBezTo>
                  <a:lnTo>
                    <a:pt x="37112" y="1456"/>
                  </a:lnTo>
                  <a:lnTo>
                    <a:pt x="37112"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
            <p:cNvSpPr/>
            <p:nvPr/>
          </p:nvSpPr>
          <p:spPr>
            <a:xfrm>
              <a:off x="2080050" y="2018950"/>
              <a:ext cx="1123375" cy="332025"/>
            </a:xfrm>
            <a:custGeom>
              <a:avLst/>
              <a:gdLst/>
              <a:ahLst/>
              <a:cxnLst/>
              <a:rect l="l" t="t" r="r" b="b"/>
              <a:pathLst>
                <a:path w="44935" h="13281" extrusionOk="0">
                  <a:moveTo>
                    <a:pt x="16828" y="0"/>
                  </a:moveTo>
                  <a:lnTo>
                    <a:pt x="10643" y="5139"/>
                  </a:lnTo>
                  <a:cubicBezTo>
                    <a:pt x="7596" y="7641"/>
                    <a:pt x="3912" y="9142"/>
                    <a:pt x="0" y="9460"/>
                  </a:cubicBezTo>
                  <a:cubicBezTo>
                    <a:pt x="2274" y="11870"/>
                    <a:pt x="5458" y="13280"/>
                    <a:pt x="8823" y="13280"/>
                  </a:cubicBezTo>
                  <a:lnTo>
                    <a:pt x="44934" y="13280"/>
                  </a:lnTo>
                  <a:lnTo>
                    <a:pt x="449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
            <p:cNvSpPr/>
            <p:nvPr/>
          </p:nvSpPr>
          <p:spPr>
            <a:xfrm>
              <a:off x="2458675" y="2018950"/>
              <a:ext cx="744750" cy="332025"/>
            </a:xfrm>
            <a:custGeom>
              <a:avLst/>
              <a:gdLst/>
              <a:ahLst/>
              <a:cxnLst/>
              <a:rect l="l" t="t" r="r" b="b"/>
              <a:pathLst>
                <a:path w="29790" h="13281" extrusionOk="0">
                  <a:moveTo>
                    <a:pt x="9960" y="0"/>
                  </a:moveTo>
                  <a:lnTo>
                    <a:pt x="5594" y="7550"/>
                  </a:lnTo>
                  <a:cubicBezTo>
                    <a:pt x="4002" y="10370"/>
                    <a:pt x="2047" y="12325"/>
                    <a:pt x="0" y="13280"/>
                  </a:cubicBezTo>
                  <a:lnTo>
                    <a:pt x="29789" y="13280"/>
                  </a:lnTo>
                  <a:lnTo>
                    <a:pt x="297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
            <p:cNvSpPr/>
            <p:nvPr/>
          </p:nvSpPr>
          <p:spPr>
            <a:xfrm>
              <a:off x="2425700" y="2504450"/>
              <a:ext cx="777725" cy="224000"/>
            </a:xfrm>
            <a:custGeom>
              <a:avLst/>
              <a:gdLst/>
              <a:ahLst/>
              <a:cxnLst/>
              <a:rect l="l" t="t" r="r" b="b"/>
              <a:pathLst>
                <a:path w="31109" h="8960" extrusionOk="0">
                  <a:moveTo>
                    <a:pt x="0" y="0"/>
                  </a:moveTo>
                  <a:lnTo>
                    <a:pt x="0" y="8960"/>
                  </a:lnTo>
                  <a:lnTo>
                    <a:pt x="31108" y="8960"/>
                  </a:lnTo>
                  <a:lnTo>
                    <a:pt x="311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
            <p:cNvSpPr/>
            <p:nvPr/>
          </p:nvSpPr>
          <p:spPr>
            <a:xfrm>
              <a:off x="2318825" y="2018950"/>
              <a:ext cx="884600" cy="485525"/>
            </a:xfrm>
            <a:custGeom>
              <a:avLst/>
              <a:gdLst/>
              <a:ahLst/>
              <a:cxnLst/>
              <a:rect l="l" t="t" r="r" b="b"/>
              <a:pathLst>
                <a:path w="35384" h="19421" extrusionOk="0">
                  <a:moveTo>
                    <a:pt x="35383" y="0"/>
                  </a:moveTo>
                  <a:lnTo>
                    <a:pt x="8732" y="14599"/>
                  </a:lnTo>
                  <a:cubicBezTo>
                    <a:pt x="6004" y="16100"/>
                    <a:pt x="3047" y="17010"/>
                    <a:pt x="0" y="17373"/>
                  </a:cubicBezTo>
                  <a:lnTo>
                    <a:pt x="500" y="17874"/>
                  </a:lnTo>
                  <a:cubicBezTo>
                    <a:pt x="1501" y="18874"/>
                    <a:pt x="2865" y="19420"/>
                    <a:pt x="4275" y="19420"/>
                  </a:cubicBezTo>
                  <a:lnTo>
                    <a:pt x="35383" y="19420"/>
                  </a:lnTo>
                  <a:lnTo>
                    <a:pt x="3538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
            <p:cNvSpPr/>
            <p:nvPr/>
          </p:nvSpPr>
          <p:spPr>
            <a:xfrm>
              <a:off x="2425700" y="2504450"/>
              <a:ext cx="777725" cy="30700"/>
            </a:xfrm>
            <a:custGeom>
              <a:avLst/>
              <a:gdLst/>
              <a:ahLst/>
              <a:cxnLst/>
              <a:rect l="l" t="t" r="r" b="b"/>
              <a:pathLst>
                <a:path w="31109" h="1228" extrusionOk="0">
                  <a:moveTo>
                    <a:pt x="0" y="0"/>
                  </a:moveTo>
                  <a:lnTo>
                    <a:pt x="0" y="1228"/>
                  </a:lnTo>
                  <a:lnTo>
                    <a:pt x="31108" y="1228"/>
                  </a:lnTo>
                  <a:lnTo>
                    <a:pt x="31108"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
            <p:cNvSpPr/>
            <p:nvPr/>
          </p:nvSpPr>
          <p:spPr>
            <a:xfrm>
              <a:off x="2823650" y="2145150"/>
              <a:ext cx="379775" cy="208100"/>
            </a:xfrm>
            <a:custGeom>
              <a:avLst/>
              <a:gdLst/>
              <a:ahLst/>
              <a:cxnLst/>
              <a:rect l="l" t="t" r="r" b="b"/>
              <a:pathLst>
                <a:path w="15191" h="8324" extrusionOk="0">
                  <a:moveTo>
                    <a:pt x="15190" y="0"/>
                  </a:moveTo>
                  <a:lnTo>
                    <a:pt x="0" y="8323"/>
                  </a:lnTo>
                  <a:lnTo>
                    <a:pt x="15190" y="8323"/>
                  </a:lnTo>
                  <a:lnTo>
                    <a:pt x="15190"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
            <p:cNvSpPr/>
            <p:nvPr/>
          </p:nvSpPr>
          <p:spPr>
            <a:xfrm>
              <a:off x="2080050" y="2018950"/>
              <a:ext cx="1123375" cy="332025"/>
            </a:xfrm>
            <a:custGeom>
              <a:avLst/>
              <a:gdLst/>
              <a:ahLst/>
              <a:cxnLst/>
              <a:rect l="l" t="t" r="r" b="b"/>
              <a:pathLst>
                <a:path w="44935" h="13281" extrusionOk="0">
                  <a:moveTo>
                    <a:pt x="16828" y="0"/>
                  </a:moveTo>
                  <a:lnTo>
                    <a:pt x="10643" y="5139"/>
                  </a:lnTo>
                  <a:cubicBezTo>
                    <a:pt x="7596" y="7641"/>
                    <a:pt x="3912" y="9142"/>
                    <a:pt x="0" y="9460"/>
                  </a:cubicBezTo>
                  <a:cubicBezTo>
                    <a:pt x="2274" y="11870"/>
                    <a:pt x="5458" y="13280"/>
                    <a:pt x="8823" y="13280"/>
                  </a:cubicBezTo>
                  <a:lnTo>
                    <a:pt x="44934" y="13280"/>
                  </a:lnTo>
                  <a:lnTo>
                    <a:pt x="449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
            <p:cNvSpPr/>
            <p:nvPr/>
          </p:nvSpPr>
          <p:spPr>
            <a:xfrm>
              <a:off x="2458675" y="2018950"/>
              <a:ext cx="744750" cy="332025"/>
            </a:xfrm>
            <a:custGeom>
              <a:avLst/>
              <a:gdLst/>
              <a:ahLst/>
              <a:cxnLst/>
              <a:rect l="l" t="t" r="r" b="b"/>
              <a:pathLst>
                <a:path w="29790" h="13281" extrusionOk="0">
                  <a:moveTo>
                    <a:pt x="9960" y="0"/>
                  </a:moveTo>
                  <a:lnTo>
                    <a:pt x="5594" y="7550"/>
                  </a:lnTo>
                  <a:cubicBezTo>
                    <a:pt x="4002" y="10370"/>
                    <a:pt x="2047" y="12325"/>
                    <a:pt x="0" y="13280"/>
                  </a:cubicBezTo>
                  <a:lnTo>
                    <a:pt x="29789" y="13280"/>
                  </a:lnTo>
                  <a:lnTo>
                    <a:pt x="297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
            <p:cNvSpPr/>
            <p:nvPr/>
          </p:nvSpPr>
          <p:spPr>
            <a:xfrm>
              <a:off x="2425700" y="2504450"/>
              <a:ext cx="777725" cy="224000"/>
            </a:xfrm>
            <a:custGeom>
              <a:avLst/>
              <a:gdLst/>
              <a:ahLst/>
              <a:cxnLst/>
              <a:rect l="l" t="t" r="r" b="b"/>
              <a:pathLst>
                <a:path w="31109" h="8960" extrusionOk="0">
                  <a:moveTo>
                    <a:pt x="0" y="0"/>
                  </a:moveTo>
                  <a:lnTo>
                    <a:pt x="0" y="8960"/>
                  </a:lnTo>
                  <a:lnTo>
                    <a:pt x="31108" y="8960"/>
                  </a:lnTo>
                  <a:lnTo>
                    <a:pt x="311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
            <p:cNvSpPr/>
            <p:nvPr/>
          </p:nvSpPr>
          <p:spPr>
            <a:xfrm>
              <a:off x="2318825" y="2018950"/>
              <a:ext cx="884600" cy="485525"/>
            </a:xfrm>
            <a:custGeom>
              <a:avLst/>
              <a:gdLst/>
              <a:ahLst/>
              <a:cxnLst/>
              <a:rect l="l" t="t" r="r" b="b"/>
              <a:pathLst>
                <a:path w="35384" h="19421" extrusionOk="0">
                  <a:moveTo>
                    <a:pt x="35383" y="0"/>
                  </a:moveTo>
                  <a:lnTo>
                    <a:pt x="8732" y="14599"/>
                  </a:lnTo>
                  <a:cubicBezTo>
                    <a:pt x="6004" y="16100"/>
                    <a:pt x="3047" y="17010"/>
                    <a:pt x="0" y="17373"/>
                  </a:cubicBezTo>
                  <a:lnTo>
                    <a:pt x="500" y="17874"/>
                  </a:lnTo>
                  <a:cubicBezTo>
                    <a:pt x="1501" y="18874"/>
                    <a:pt x="2865" y="19420"/>
                    <a:pt x="4275" y="19420"/>
                  </a:cubicBezTo>
                  <a:lnTo>
                    <a:pt x="35383" y="19420"/>
                  </a:lnTo>
                  <a:lnTo>
                    <a:pt x="3538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
            <p:cNvSpPr/>
            <p:nvPr/>
          </p:nvSpPr>
          <p:spPr>
            <a:xfrm>
              <a:off x="2425700" y="2504450"/>
              <a:ext cx="777725" cy="30700"/>
            </a:xfrm>
            <a:custGeom>
              <a:avLst/>
              <a:gdLst/>
              <a:ahLst/>
              <a:cxnLst/>
              <a:rect l="l" t="t" r="r" b="b"/>
              <a:pathLst>
                <a:path w="31109" h="1228" extrusionOk="0">
                  <a:moveTo>
                    <a:pt x="0" y="0"/>
                  </a:moveTo>
                  <a:lnTo>
                    <a:pt x="0" y="1228"/>
                  </a:lnTo>
                  <a:lnTo>
                    <a:pt x="31108" y="1228"/>
                  </a:lnTo>
                  <a:lnTo>
                    <a:pt x="31108"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
            <p:cNvSpPr/>
            <p:nvPr/>
          </p:nvSpPr>
          <p:spPr>
            <a:xfrm>
              <a:off x="2823650" y="2145150"/>
              <a:ext cx="379775" cy="208100"/>
            </a:xfrm>
            <a:custGeom>
              <a:avLst/>
              <a:gdLst/>
              <a:ahLst/>
              <a:cxnLst/>
              <a:rect l="l" t="t" r="r" b="b"/>
              <a:pathLst>
                <a:path w="15191" h="8324" extrusionOk="0">
                  <a:moveTo>
                    <a:pt x="15190" y="0"/>
                  </a:moveTo>
                  <a:lnTo>
                    <a:pt x="0" y="8323"/>
                  </a:lnTo>
                  <a:lnTo>
                    <a:pt x="15190" y="8323"/>
                  </a:lnTo>
                  <a:lnTo>
                    <a:pt x="1519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
            <p:cNvSpPr/>
            <p:nvPr/>
          </p:nvSpPr>
          <p:spPr>
            <a:xfrm>
              <a:off x="2256275" y="3590275"/>
              <a:ext cx="947150" cy="93250"/>
            </a:xfrm>
            <a:custGeom>
              <a:avLst/>
              <a:gdLst/>
              <a:ahLst/>
              <a:cxnLst/>
              <a:rect l="l" t="t" r="r" b="b"/>
              <a:pathLst>
                <a:path w="37886" h="3730" extrusionOk="0">
                  <a:moveTo>
                    <a:pt x="1" y="0"/>
                  </a:moveTo>
                  <a:lnTo>
                    <a:pt x="1" y="3730"/>
                  </a:lnTo>
                  <a:lnTo>
                    <a:pt x="37885" y="3730"/>
                  </a:lnTo>
                  <a:lnTo>
                    <a:pt x="37885"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
            <p:cNvSpPr/>
            <p:nvPr/>
          </p:nvSpPr>
          <p:spPr>
            <a:xfrm>
              <a:off x="1876525" y="2943325"/>
              <a:ext cx="1326900" cy="160325"/>
            </a:xfrm>
            <a:custGeom>
              <a:avLst/>
              <a:gdLst/>
              <a:ahLst/>
              <a:cxnLst/>
              <a:rect l="l" t="t" r="r" b="b"/>
              <a:pathLst>
                <a:path w="53076" h="6413" extrusionOk="0">
                  <a:moveTo>
                    <a:pt x="0" y="0"/>
                  </a:moveTo>
                  <a:lnTo>
                    <a:pt x="0" y="6413"/>
                  </a:lnTo>
                  <a:lnTo>
                    <a:pt x="53075" y="6413"/>
                  </a:lnTo>
                  <a:lnTo>
                    <a:pt x="530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
            <p:cNvSpPr/>
            <p:nvPr/>
          </p:nvSpPr>
          <p:spPr>
            <a:xfrm>
              <a:off x="1876525" y="2943325"/>
              <a:ext cx="1326900" cy="34125"/>
            </a:xfrm>
            <a:custGeom>
              <a:avLst/>
              <a:gdLst/>
              <a:ahLst/>
              <a:cxnLst/>
              <a:rect l="l" t="t" r="r" b="b"/>
              <a:pathLst>
                <a:path w="53076" h="1365" extrusionOk="0">
                  <a:moveTo>
                    <a:pt x="0" y="0"/>
                  </a:moveTo>
                  <a:lnTo>
                    <a:pt x="0" y="1365"/>
                  </a:lnTo>
                  <a:lnTo>
                    <a:pt x="53075" y="1365"/>
                  </a:lnTo>
                  <a:lnTo>
                    <a:pt x="53075"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
            <p:cNvSpPr/>
            <p:nvPr/>
          </p:nvSpPr>
          <p:spPr>
            <a:xfrm>
              <a:off x="1871975" y="3315125"/>
              <a:ext cx="1331450" cy="33000"/>
            </a:xfrm>
            <a:custGeom>
              <a:avLst/>
              <a:gdLst/>
              <a:ahLst/>
              <a:cxnLst/>
              <a:rect l="l" t="t" r="r" b="b"/>
              <a:pathLst>
                <a:path w="53258" h="1320" extrusionOk="0">
                  <a:moveTo>
                    <a:pt x="1" y="0"/>
                  </a:moveTo>
                  <a:lnTo>
                    <a:pt x="1" y="1319"/>
                  </a:lnTo>
                  <a:lnTo>
                    <a:pt x="53257" y="1319"/>
                  </a:lnTo>
                  <a:lnTo>
                    <a:pt x="53257"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
            <p:cNvSpPr/>
            <p:nvPr/>
          </p:nvSpPr>
          <p:spPr>
            <a:xfrm>
              <a:off x="1669600" y="3224150"/>
              <a:ext cx="1533825" cy="43225"/>
            </a:xfrm>
            <a:custGeom>
              <a:avLst/>
              <a:gdLst/>
              <a:ahLst/>
              <a:cxnLst/>
              <a:rect l="l" t="t" r="r" b="b"/>
              <a:pathLst>
                <a:path w="61353" h="1729" extrusionOk="0">
                  <a:moveTo>
                    <a:pt x="910" y="1"/>
                  </a:moveTo>
                  <a:cubicBezTo>
                    <a:pt x="637" y="137"/>
                    <a:pt x="319" y="228"/>
                    <a:pt x="0" y="365"/>
                  </a:cubicBezTo>
                  <a:cubicBezTo>
                    <a:pt x="1456" y="1274"/>
                    <a:pt x="3047" y="1729"/>
                    <a:pt x="4639" y="1729"/>
                  </a:cubicBezTo>
                  <a:lnTo>
                    <a:pt x="61352" y="1729"/>
                  </a:lnTo>
                  <a:lnTo>
                    <a:pt x="61352" y="956"/>
                  </a:lnTo>
                  <a:lnTo>
                    <a:pt x="4639" y="956"/>
                  </a:lnTo>
                  <a:cubicBezTo>
                    <a:pt x="3366" y="956"/>
                    <a:pt x="2138" y="637"/>
                    <a:pt x="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
            <p:cNvSpPr/>
            <p:nvPr/>
          </p:nvSpPr>
          <p:spPr>
            <a:xfrm>
              <a:off x="2622400" y="2564700"/>
              <a:ext cx="103475" cy="103500"/>
            </a:xfrm>
            <a:custGeom>
              <a:avLst/>
              <a:gdLst/>
              <a:ahLst/>
              <a:cxnLst/>
              <a:rect l="l" t="t" r="r" b="b"/>
              <a:pathLst>
                <a:path w="4139" h="4140" extrusionOk="0">
                  <a:moveTo>
                    <a:pt x="0" y="0"/>
                  </a:moveTo>
                  <a:lnTo>
                    <a:pt x="0" y="4139"/>
                  </a:lnTo>
                  <a:lnTo>
                    <a:pt x="4139" y="4139"/>
                  </a:lnTo>
                  <a:lnTo>
                    <a:pt x="41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
            <p:cNvSpPr/>
            <p:nvPr/>
          </p:nvSpPr>
          <p:spPr>
            <a:xfrm>
              <a:off x="2769075" y="1848400"/>
              <a:ext cx="77325" cy="78475"/>
            </a:xfrm>
            <a:custGeom>
              <a:avLst/>
              <a:gdLst/>
              <a:ahLst/>
              <a:cxnLst/>
              <a:rect l="l" t="t" r="r" b="b"/>
              <a:pathLst>
                <a:path w="3093" h="3139" extrusionOk="0">
                  <a:moveTo>
                    <a:pt x="0" y="0"/>
                  </a:moveTo>
                  <a:lnTo>
                    <a:pt x="0" y="3138"/>
                  </a:lnTo>
                  <a:lnTo>
                    <a:pt x="3093" y="3138"/>
                  </a:lnTo>
                  <a:lnTo>
                    <a:pt x="30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
            <p:cNvSpPr/>
            <p:nvPr/>
          </p:nvSpPr>
          <p:spPr>
            <a:xfrm>
              <a:off x="2850925" y="4155350"/>
              <a:ext cx="352500" cy="503725"/>
            </a:xfrm>
            <a:custGeom>
              <a:avLst/>
              <a:gdLst/>
              <a:ahLst/>
              <a:cxnLst/>
              <a:rect l="l" t="t" r="r" b="b"/>
              <a:pathLst>
                <a:path w="14100" h="20149" extrusionOk="0">
                  <a:moveTo>
                    <a:pt x="1" y="1"/>
                  </a:moveTo>
                  <a:lnTo>
                    <a:pt x="1" y="20148"/>
                  </a:lnTo>
                  <a:lnTo>
                    <a:pt x="14099" y="20148"/>
                  </a:lnTo>
                  <a:lnTo>
                    <a:pt x="140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
            <p:cNvSpPr/>
            <p:nvPr/>
          </p:nvSpPr>
          <p:spPr>
            <a:xfrm>
              <a:off x="2110750" y="2993350"/>
              <a:ext cx="1092675" cy="600350"/>
            </a:xfrm>
            <a:custGeom>
              <a:avLst/>
              <a:gdLst/>
              <a:ahLst/>
              <a:cxnLst/>
              <a:rect l="l" t="t" r="r" b="b"/>
              <a:pathLst>
                <a:path w="43707" h="24014" extrusionOk="0">
                  <a:moveTo>
                    <a:pt x="43706" y="0"/>
                  </a:moveTo>
                  <a:lnTo>
                    <a:pt x="10779" y="18056"/>
                  </a:lnTo>
                  <a:cubicBezTo>
                    <a:pt x="7459" y="19875"/>
                    <a:pt x="3775" y="21012"/>
                    <a:pt x="0" y="21421"/>
                  </a:cubicBezTo>
                  <a:lnTo>
                    <a:pt x="637" y="22058"/>
                  </a:lnTo>
                  <a:cubicBezTo>
                    <a:pt x="1865" y="23332"/>
                    <a:pt x="3548" y="24014"/>
                    <a:pt x="5321" y="24014"/>
                  </a:cubicBezTo>
                  <a:lnTo>
                    <a:pt x="43706" y="24014"/>
                  </a:lnTo>
                  <a:lnTo>
                    <a:pt x="437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
            <p:cNvSpPr/>
            <p:nvPr/>
          </p:nvSpPr>
          <p:spPr>
            <a:xfrm>
              <a:off x="2648550" y="3100225"/>
              <a:ext cx="554875" cy="303600"/>
            </a:xfrm>
            <a:custGeom>
              <a:avLst/>
              <a:gdLst/>
              <a:ahLst/>
              <a:cxnLst/>
              <a:rect l="l" t="t" r="r" b="b"/>
              <a:pathLst>
                <a:path w="22195" h="12144" extrusionOk="0">
                  <a:moveTo>
                    <a:pt x="22194" y="0"/>
                  </a:moveTo>
                  <a:lnTo>
                    <a:pt x="0" y="12144"/>
                  </a:lnTo>
                  <a:lnTo>
                    <a:pt x="22194" y="12144"/>
                  </a:lnTo>
                  <a:lnTo>
                    <a:pt x="221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
            <p:cNvSpPr/>
            <p:nvPr/>
          </p:nvSpPr>
          <p:spPr>
            <a:xfrm>
              <a:off x="2343825" y="3683500"/>
              <a:ext cx="859600" cy="482125"/>
            </a:xfrm>
            <a:custGeom>
              <a:avLst/>
              <a:gdLst/>
              <a:ahLst/>
              <a:cxnLst/>
              <a:rect l="l" t="t" r="r" b="b"/>
              <a:pathLst>
                <a:path w="34384" h="19285" extrusionOk="0">
                  <a:moveTo>
                    <a:pt x="1" y="1"/>
                  </a:moveTo>
                  <a:lnTo>
                    <a:pt x="1" y="19284"/>
                  </a:lnTo>
                  <a:lnTo>
                    <a:pt x="34383" y="19284"/>
                  </a:lnTo>
                  <a:lnTo>
                    <a:pt x="343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
            <p:cNvSpPr/>
            <p:nvPr/>
          </p:nvSpPr>
          <p:spPr>
            <a:xfrm>
              <a:off x="2337000" y="4165600"/>
              <a:ext cx="866425" cy="44350"/>
            </a:xfrm>
            <a:custGeom>
              <a:avLst/>
              <a:gdLst/>
              <a:ahLst/>
              <a:cxnLst/>
              <a:rect l="l" t="t" r="r" b="b"/>
              <a:pathLst>
                <a:path w="34657" h="1774" extrusionOk="0">
                  <a:moveTo>
                    <a:pt x="1" y="0"/>
                  </a:moveTo>
                  <a:lnTo>
                    <a:pt x="1" y="1774"/>
                  </a:lnTo>
                  <a:lnTo>
                    <a:pt x="34656" y="1774"/>
                  </a:lnTo>
                  <a:lnTo>
                    <a:pt x="34656"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
            <p:cNvSpPr/>
            <p:nvPr/>
          </p:nvSpPr>
          <p:spPr>
            <a:xfrm>
              <a:off x="2622400" y="3872250"/>
              <a:ext cx="103475" cy="104625"/>
            </a:xfrm>
            <a:custGeom>
              <a:avLst/>
              <a:gdLst/>
              <a:ahLst/>
              <a:cxnLst/>
              <a:rect l="l" t="t" r="r" b="b"/>
              <a:pathLst>
                <a:path w="4139" h="4185" extrusionOk="0">
                  <a:moveTo>
                    <a:pt x="0" y="0"/>
                  </a:moveTo>
                  <a:lnTo>
                    <a:pt x="0" y="4184"/>
                  </a:lnTo>
                  <a:lnTo>
                    <a:pt x="4139" y="4184"/>
                  </a:lnTo>
                  <a:lnTo>
                    <a:pt x="41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
            <p:cNvSpPr/>
            <p:nvPr/>
          </p:nvSpPr>
          <p:spPr>
            <a:xfrm>
              <a:off x="2067550" y="4595375"/>
              <a:ext cx="1135875" cy="63700"/>
            </a:xfrm>
            <a:custGeom>
              <a:avLst/>
              <a:gdLst/>
              <a:ahLst/>
              <a:cxnLst/>
              <a:rect l="l" t="t" r="r" b="b"/>
              <a:pathLst>
                <a:path w="45435" h="2548" extrusionOk="0">
                  <a:moveTo>
                    <a:pt x="0" y="0"/>
                  </a:moveTo>
                  <a:lnTo>
                    <a:pt x="0" y="2547"/>
                  </a:lnTo>
                  <a:lnTo>
                    <a:pt x="45434" y="2547"/>
                  </a:lnTo>
                  <a:lnTo>
                    <a:pt x="45434" y="0"/>
                  </a:lnTo>
                  <a:close/>
                </a:path>
              </a:pathLst>
            </a:custGeom>
            <a:solidFill>
              <a:srgbClr val="213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2" name="Google Shape;7842;p8"/>
          <p:cNvGrpSpPr/>
          <p:nvPr/>
        </p:nvGrpSpPr>
        <p:grpSpPr>
          <a:xfrm>
            <a:off x="1391857" y="539061"/>
            <a:ext cx="443090" cy="415211"/>
            <a:chOff x="2987700" y="3560325"/>
            <a:chExt cx="386708" cy="362377"/>
          </a:xfrm>
        </p:grpSpPr>
        <p:sp>
          <p:nvSpPr>
            <p:cNvPr id="7843" name="Google Shape;7843;p8"/>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6" name="Google Shape;7866;p8"/>
          <p:cNvGrpSpPr/>
          <p:nvPr/>
        </p:nvGrpSpPr>
        <p:grpSpPr>
          <a:xfrm>
            <a:off x="911387" y="1359836"/>
            <a:ext cx="295252" cy="276675"/>
            <a:chOff x="2987700" y="3560325"/>
            <a:chExt cx="386708" cy="362377"/>
          </a:xfrm>
        </p:grpSpPr>
        <p:sp>
          <p:nvSpPr>
            <p:cNvPr id="7867" name="Google Shape;7867;p8"/>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0" name="Google Shape;7890;p8"/>
          <p:cNvGrpSpPr/>
          <p:nvPr/>
        </p:nvGrpSpPr>
        <p:grpSpPr>
          <a:xfrm>
            <a:off x="7286162" y="4466123"/>
            <a:ext cx="295252" cy="276675"/>
            <a:chOff x="2987700" y="3560325"/>
            <a:chExt cx="386708" cy="362377"/>
          </a:xfrm>
        </p:grpSpPr>
        <p:sp>
          <p:nvSpPr>
            <p:cNvPr id="7891" name="Google Shape;7891;p8"/>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4" name="Google Shape;7914;p8"/>
          <p:cNvSpPr/>
          <p:nvPr/>
        </p:nvSpPr>
        <p:spPr>
          <a:xfrm>
            <a:off x="2014798" y="3773826"/>
            <a:ext cx="2909303" cy="930490"/>
          </a:xfrm>
          <a:custGeom>
            <a:avLst/>
            <a:gdLst/>
            <a:ahLst/>
            <a:cxnLst/>
            <a:rect l="l" t="t" r="r" b="b"/>
            <a:pathLst>
              <a:path w="73873" h="23627" extrusionOk="0">
                <a:moveTo>
                  <a:pt x="30622" y="1"/>
                </a:moveTo>
                <a:cubicBezTo>
                  <a:pt x="25332" y="1"/>
                  <a:pt x="21000" y="2227"/>
                  <a:pt x="20452" y="5791"/>
                </a:cubicBezTo>
                <a:cubicBezTo>
                  <a:pt x="19624" y="11204"/>
                  <a:pt x="24737" y="13535"/>
                  <a:pt x="24737" y="13535"/>
                </a:cubicBezTo>
                <a:cubicBezTo>
                  <a:pt x="24737" y="13535"/>
                  <a:pt x="21993" y="13122"/>
                  <a:pt x="21053" y="11806"/>
                </a:cubicBezTo>
                <a:cubicBezTo>
                  <a:pt x="20151" y="10490"/>
                  <a:pt x="19850" y="9362"/>
                  <a:pt x="19850" y="9362"/>
                </a:cubicBezTo>
                <a:cubicBezTo>
                  <a:pt x="19850" y="9362"/>
                  <a:pt x="16880" y="11204"/>
                  <a:pt x="17519" y="13422"/>
                </a:cubicBezTo>
                <a:cubicBezTo>
                  <a:pt x="18121" y="15678"/>
                  <a:pt x="20677" y="15979"/>
                  <a:pt x="20677" y="15979"/>
                </a:cubicBezTo>
                <a:cubicBezTo>
                  <a:pt x="20677" y="15979"/>
                  <a:pt x="18121" y="15979"/>
                  <a:pt x="17294" y="15377"/>
                </a:cubicBezTo>
                <a:lnTo>
                  <a:pt x="17294" y="15377"/>
                </a:lnTo>
                <a:cubicBezTo>
                  <a:pt x="17294" y="15377"/>
                  <a:pt x="18308" y="18009"/>
                  <a:pt x="13647" y="18610"/>
                </a:cubicBezTo>
                <a:cubicBezTo>
                  <a:pt x="13104" y="18684"/>
                  <a:pt x="12503" y="18717"/>
                  <a:pt x="11867" y="18717"/>
                </a:cubicBezTo>
                <a:cubicBezTo>
                  <a:pt x="6998" y="18717"/>
                  <a:pt x="1" y="16806"/>
                  <a:pt x="0" y="16806"/>
                </a:cubicBezTo>
                <a:lnTo>
                  <a:pt x="0" y="16806"/>
                </a:lnTo>
                <a:cubicBezTo>
                  <a:pt x="1" y="16806"/>
                  <a:pt x="7900" y="21379"/>
                  <a:pt x="13654" y="21379"/>
                </a:cubicBezTo>
                <a:cubicBezTo>
                  <a:pt x="13894" y="21379"/>
                  <a:pt x="14130" y="21371"/>
                  <a:pt x="14361" y="21355"/>
                </a:cubicBezTo>
                <a:cubicBezTo>
                  <a:pt x="20151" y="20979"/>
                  <a:pt x="24324" y="18610"/>
                  <a:pt x="27482" y="18310"/>
                </a:cubicBezTo>
                <a:cubicBezTo>
                  <a:pt x="30639" y="18009"/>
                  <a:pt x="31955" y="18009"/>
                  <a:pt x="31955" y="18009"/>
                </a:cubicBezTo>
                <a:lnTo>
                  <a:pt x="31955" y="18009"/>
                </a:lnTo>
                <a:cubicBezTo>
                  <a:pt x="31955" y="18009"/>
                  <a:pt x="27482" y="19362"/>
                  <a:pt x="26655" y="19663"/>
                </a:cubicBezTo>
                <a:cubicBezTo>
                  <a:pt x="25894" y="19917"/>
                  <a:pt x="28694" y="23627"/>
                  <a:pt x="32633" y="23627"/>
                </a:cubicBezTo>
                <a:cubicBezTo>
                  <a:pt x="32781" y="23627"/>
                  <a:pt x="32932" y="23621"/>
                  <a:pt x="33083" y="23610"/>
                </a:cubicBezTo>
                <a:cubicBezTo>
                  <a:pt x="37256" y="23310"/>
                  <a:pt x="38760" y="19776"/>
                  <a:pt x="42031" y="19099"/>
                </a:cubicBezTo>
                <a:cubicBezTo>
                  <a:pt x="44109" y="18664"/>
                  <a:pt x="45985" y="18586"/>
                  <a:pt x="47061" y="18586"/>
                </a:cubicBezTo>
                <a:cubicBezTo>
                  <a:pt x="47658" y="18586"/>
                  <a:pt x="48008" y="18610"/>
                  <a:pt x="48008" y="18610"/>
                </a:cubicBezTo>
                <a:cubicBezTo>
                  <a:pt x="48008" y="18610"/>
                  <a:pt x="42519" y="18723"/>
                  <a:pt x="41918" y="20189"/>
                </a:cubicBezTo>
                <a:cubicBezTo>
                  <a:pt x="41394" y="21466"/>
                  <a:pt x="42096" y="22030"/>
                  <a:pt x="44572" y="22030"/>
                </a:cubicBezTo>
                <a:cubicBezTo>
                  <a:pt x="44939" y="22030"/>
                  <a:pt x="45344" y="22018"/>
                  <a:pt x="45790" y="21994"/>
                </a:cubicBezTo>
                <a:cubicBezTo>
                  <a:pt x="49249" y="21768"/>
                  <a:pt x="53421" y="20791"/>
                  <a:pt x="55452" y="20189"/>
                </a:cubicBezTo>
                <a:cubicBezTo>
                  <a:pt x="55620" y="20143"/>
                  <a:pt x="55803" y="20121"/>
                  <a:pt x="56003" y="20121"/>
                </a:cubicBezTo>
                <a:cubicBezTo>
                  <a:pt x="57964" y="20121"/>
                  <a:pt x="61402" y="22175"/>
                  <a:pt x="65625" y="22175"/>
                </a:cubicBezTo>
                <a:cubicBezTo>
                  <a:pt x="66157" y="22175"/>
                  <a:pt x="66701" y="22142"/>
                  <a:pt x="67256" y="22069"/>
                </a:cubicBezTo>
                <a:cubicBezTo>
                  <a:pt x="72632" y="21355"/>
                  <a:pt x="73872" y="19663"/>
                  <a:pt x="73873" y="19663"/>
                </a:cubicBezTo>
                <a:lnTo>
                  <a:pt x="73873" y="19663"/>
                </a:lnTo>
                <a:cubicBezTo>
                  <a:pt x="73872" y="19663"/>
                  <a:pt x="72088" y="20793"/>
                  <a:pt x="69010" y="20793"/>
                </a:cubicBezTo>
                <a:cubicBezTo>
                  <a:pt x="67849" y="20793"/>
                  <a:pt x="66504" y="20632"/>
                  <a:pt x="65000" y="20189"/>
                </a:cubicBezTo>
                <a:cubicBezTo>
                  <a:pt x="59557" y="18623"/>
                  <a:pt x="53817" y="11917"/>
                  <a:pt x="48149" y="11917"/>
                </a:cubicBezTo>
                <a:cubicBezTo>
                  <a:pt x="48102" y="11917"/>
                  <a:pt x="48055" y="11918"/>
                  <a:pt x="48008" y="11919"/>
                </a:cubicBezTo>
                <a:cubicBezTo>
                  <a:pt x="42331" y="11994"/>
                  <a:pt x="38760" y="13422"/>
                  <a:pt x="38760" y="13422"/>
                </a:cubicBezTo>
                <a:cubicBezTo>
                  <a:pt x="38760" y="13422"/>
                  <a:pt x="42444" y="10076"/>
                  <a:pt x="46091" y="10076"/>
                </a:cubicBezTo>
                <a:cubicBezTo>
                  <a:pt x="46091" y="10076"/>
                  <a:pt x="47406" y="5603"/>
                  <a:pt x="39061" y="1843"/>
                </a:cubicBezTo>
                <a:cubicBezTo>
                  <a:pt x="36248" y="576"/>
                  <a:pt x="33311" y="1"/>
                  <a:pt x="30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
          <p:cNvSpPr/>
          <p:nvPr/>
        </p:nvSpPr>
        <p:spPr>
          <a:xfrm>
            <a:off x="5960600" y="434563"/>
            <a:ext cx="2141950" cy="849275"/>
          </a:xfrm>
          <a:custGeom>
            <a:avLst/>
            <a:gdLst/>
            <a:ahLst/>
            <a:cxnLst/>
            <a:rect l="l" t="t" r="r" b="b"/>
            <a:pathLst>
              <a:path w="85678" h="33971" extrusionOk="0">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7916"/>
        <p:cNvGrpSpPr/>
        <p:nvPr/>
      </p:nvGrpSpPr>
      <p:grpSpPr>
        <a:xfrm>
          <a:off x="0" y="0"/>
          <a:ext cx="0" cy="0"/>
          <a:chOff x="0" y="0"/>
          <a:chExt cx="0" cy="0"/>
        </a:xfrm>
      </p:grpSpPr>
      <p:grpSp>
        <p:nvGrpSpPr>
          <p:cNvPr id="7917" name="Google Shape;7917;p9"/>
          <p:cNvGrpSpPr/>
          <p:nvPr/>
        </p:nvGrpSpPr>
        <p:grpSpPr>
          <a:xfrm>
            <a:off x="63" y="-19"/>
            <a:ext cx="9144038" cy="5143491"/>
            <a:chOff x="3450750" y="2336425"/>
            <a:chExt cx="2076350" cy="1165875"/>
          </a:xfrm>
        </p:grpSpPr>
        <p:sp>
          <p:nvSpPr>
            <p:cNvPr id="7918" name="Google Shape;7918;p9"/>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9"/>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9"/>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9"/>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9"/>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9"/>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9"/>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9"/>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9"/>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9"/>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9"/>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9"/>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9"/>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9"/>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9"/>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9"/>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9"/>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9"/>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9"/>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9"/>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9"/>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9"/>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9"/>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9"/>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9"/>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9"/>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9"/>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9"/>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9"/>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9"/>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9"/>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9"/>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9"/>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9"/>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9"/>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9"/>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9"/>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9"/>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9"/>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9"/>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9"/>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9"/>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9"/>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9"/>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9"/>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9"/>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9"/>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9"/>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9"/>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9"/>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9"/>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9"/>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9"/>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9"/>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9"/>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9"/>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9"/>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9"/>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9"/>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9"/>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9"/>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9"/>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9"/>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9"/>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9"/>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9"/>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9"/>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9"/>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9"/>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9"/>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9"/>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9"/>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9"/>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9"/>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9"/>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9"/>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9"/>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9"/>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9"/>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9"/>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9"/>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9"/>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9"/>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9"/>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9"/>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9"/>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9"/>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9"/>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9"/>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9"/>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9"/>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9"/>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9"/>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9"/>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9"/>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9"/>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9"/>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9"/>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9"/>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9"/>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9"/>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9"/>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9"/>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9"/>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9"/>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9"/>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9"/>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9"/>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9"/>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9"/>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9"/>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9"/>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9"/>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9"/>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9"/>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9"/>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9"/>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9"/>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9"/>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9"/>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9"/>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9"/>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9"/>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9"/>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9"/>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9"/>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9"/>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9"/>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9"/>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9"/>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9"/>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9"/>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9"/>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9"/>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9"/>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9"/>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9"/>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9"/>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9"/>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9"/>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9"/>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9"/>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9"/>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9"/>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9"/>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9"/>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9"/>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9"/>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9"/>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9"/>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9"/>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9"/>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9"/>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9"/>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9"/>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9"/>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9"/>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9"/>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9"/>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9"/>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9"/>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9"/>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9"/>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9"/>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9"/>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9"/>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9"/>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9"/>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9"/>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9"/>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9"/>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9"/>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9"/>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9"/>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9"/>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9"/>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9"/>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9"/>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9"/>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9"/>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9"/>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9"/>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9"/>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9"/>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9"/>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9"/>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9"/>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9"/>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9"/>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9"/>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9"/>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9"/>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9"/>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9"/>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9"/>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9"/>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9"/>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9"/>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9"/>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9"/>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9"/>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9"/>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9"/>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9"/>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9"/>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9"/>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9"/>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9"/>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9"/>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9"/>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9"/>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9"/>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9"/>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9"/>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9"/>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9"/>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9"/>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9"/>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9"/>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9"/>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9"/>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9"/>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9"/>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9"/>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9"/>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9"/>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9"/>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9"/>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9"/>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9"/>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9"/>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9"/>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9"/>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9"/>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9"/>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9"/>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9"/>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9"/>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9"/>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9"/>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9"/>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9"/>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9"/>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9"/>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9"/>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9"/>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9"/>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9"/>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9"/>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9"/>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9"/>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9"/>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9"/>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9"/>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9"/>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9"/>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9"/>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9"/>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9"/>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9"/>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9"/>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9"/>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9"/>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9"/>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9"/>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9"/>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9"/>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9"/>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9"/>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9"/>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9"/>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9"/>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9"/>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9"/>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9"/>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9"/>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9"/>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9"/>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9"/>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9"/>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9"/>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9"/>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9"/>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9"/>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9"/>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9"/>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9"/>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9"/>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9"/>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9"/>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9"/>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9"/>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9"/>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9"/>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9"/>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9"/>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9"/>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9"/>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9"/>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9"/>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9"/>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9"/>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9"/>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9"/>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9"/>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9"/>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9"/>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9"/>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9"/>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9"/>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9"/>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9"/>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9"/>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9"/>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9"/>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9"/>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9"/>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9"/>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9"/>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9"/>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9"/>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9"/>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9"/>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9"/>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9"/>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9"/>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9"/>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9"/>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9"/>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9"/>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9"/>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9"/>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9"/>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9"/>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9"/>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9"/>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9"/>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9"/>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9"/>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9"/>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9"/>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9"/>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9"/>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9"/>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9"/>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9"/>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9"/>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9"/>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9"/>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9"/>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9"/>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9"/>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9"/>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9"/>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9"/>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9"/>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9"/>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9"/>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9"/>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9"/>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9"/>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9"/>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9"/>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9"/>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9"/>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9"/>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9"/>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9"/>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9"/>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9"/>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9"/>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9"/>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9"/>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9"/>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9"/>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9"/>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9"/>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9"/>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9"/>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9"/>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9"/>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9"/>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9"/>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9"/>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9"/>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9"/>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9"/>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9"/>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9"/>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9"/>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9"/>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9"/>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9"/>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9"/>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9"/>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9"/>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9"/>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9"/>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9"/>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9"/>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9"/>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9"/>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9"/>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9"/>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9"/>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9"/>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9"/>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9"/>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9"/>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9"/>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9"/>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9"/>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9"/>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9"/>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9"/>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9"/>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9"/>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9"/>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9"/>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9"/>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9"/>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9"/>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9"/>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9"/>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9"/>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9"/>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9"/>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9"/>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9"/>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9"/>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9"/>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9"/>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9"/>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9"/>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9"/>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9"/>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9"/>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9"/>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9"/>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9"/>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9"/>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9"/>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9"/>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9"/>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9"/>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9"/>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9"/>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9"/>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9"/>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9"/>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9"/>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9"/>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9"/>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9"/>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9"/>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9"/>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9"/>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9"/>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9"/>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9"/>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9"/>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9"/>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9"/>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9"/>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9"/>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9"/>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9"/>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9"/>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9"/>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9"/>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9"/>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9"/>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9"/>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9"/>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9"/>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9"/>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9"/>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9"/>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9"/>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9"/>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9"/>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9"/>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9"/>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9"/>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9"/>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9"/>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9"/>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9"/>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9"/>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9"/>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9"/>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9"/>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9"/>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9"/>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9"/>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9"/>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9"/>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9"/>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9"/>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9"/>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9"/>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9"/>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9"/>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9"/>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9"/>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9"/>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9"/>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9"/>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9"/>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9"/>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9"/>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9"/>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9"/>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9"/>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9"/>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9"/>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9"/>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9"/>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9"/>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9"/>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9"/>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9"/>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9"/>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9"/>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9"/>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9"/>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9"/>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9"/>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9"/>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9"/>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9"/>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9"/>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9"/>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9"/>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9"/>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9"/>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9"/>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9"/>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9"/>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9"/>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9"/>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9"/>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9"/>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9"/>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9"/>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9"/>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9"/>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9"/>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9"/>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9"/>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9"/>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9"/>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9"/>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9"/>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9"/>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9"/>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9"/>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9"/>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9"/>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9"/>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9"/>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9"/>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9"/>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9"/>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9"/>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9"/>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9"/>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9"/>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9"/>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9"/>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9"/>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9"/>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9"/>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9"/>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9"/>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9"/>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9"/>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9"/>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9"/>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9"/>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9"/>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9"/>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9"/>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9"/>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9"/>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9"/>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9"/>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9"/>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9"/>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9"/>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9"/>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9"/>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9"/>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9"/>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9"/>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9"/>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9"/>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9"/>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9"/>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9"/>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9"/>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9"/>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9"/>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9"/>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9"/>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9"/>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9"/>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9"/>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9"/>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9"/>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9"/>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9"/>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9"/>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9"/>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9"/>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9"/>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9"/>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9"/>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9"/>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9"/>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9"/>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9"/>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9"/>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9"/>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9"/>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9"/>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9"/>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9"/>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9"/>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9"/>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9"/>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9"/>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9"/>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9"/>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9"/>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9"/>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9"/>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9"/>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9"/>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9"/>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9"/>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9"/>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9"/>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9"/>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9"/>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9"/>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9"/>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9"/>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9"/>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9"/>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9"/>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9"/>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9"/>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9"/>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9"/>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9"/>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9"/>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9"/>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9"/>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9"/>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9"/>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9"/>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9"/>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9"/>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9"/>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9"/>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9"/>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9"/>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9"/>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9"/>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9"/>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9"/>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9"/>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9"/>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9"/>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9"/>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9"/>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9"/>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9"/>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9"/>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9"/>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9"/>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9"/>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9"/>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9"/>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9"/>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9"/>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9"/>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9"/>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9"/>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9"/>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9"/>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9"/>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9"/>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9"/>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9"/>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9"/>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9"/>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9"/>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9"/>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9"/>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9"/>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9"/>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9"/>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9"/>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9"/>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9"/>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9"/>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9"/>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9"/>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9"/>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9"/>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9"/>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9"/>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9"/>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9"/>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9"/>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9"/>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9"/>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9"/>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9"/>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9"/>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9"/>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9"/>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9"/>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9"/>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9"/>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9"/>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9"/>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9"/>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9"/>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9"/>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9"/>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9"/>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9"/>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9"/>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9"/>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9"/>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9"/>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9"/>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9"/>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9"/>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9"/>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9"/>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9"/>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9"/>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9"/>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9"/>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9"/>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9"/>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9"/>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9"/>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9"/>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9"/>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9"/>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9"/>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9"/>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9"/>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9"/>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9"/>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9"/>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9"/>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9"/>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9"/>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9"/>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9"/>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9"/>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9"/>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9"/>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9"/>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9"/>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9"/>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9"/>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9"/>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9"/>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9"/>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9"/>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9"/>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9"/>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9"/>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9"/>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9"/>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9"/>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9"/>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9"/>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9"/>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9"/>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9"/>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9"/>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9"/>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9"/>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9"/>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9"/>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9"/>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9"/>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9"/>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9"/>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9"/>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9"/>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9"/>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9"/>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9"/>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9"/>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9"/>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9"/>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9"/>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9"/>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9"/>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9"/>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9"/>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9"/>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9"/>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9"/>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9"/>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9"/>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9"/>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9"/>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9"/>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9"/>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9"/>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9"/>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9"/>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9"/>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9"/>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9"/>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9"/>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9"/>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9"/>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9"/>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9"/>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9"/>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9"/>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9"/>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9"/>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9"/>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9"/>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9"/>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9"/>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9"/>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9"/>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9"/>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9"/>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9"/>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9"/>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9"/>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9"/>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9"/>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9"/>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9"/>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9"/>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9"/>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9"/>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9"/>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9"/>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9"/>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9"/>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9"/>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9"/>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9"/>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9"/>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9"/>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9"/>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9"/>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9"/>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9"/>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9"/>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9"/>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9"/>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9"/>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9"/>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9"/>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9"/>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9"/>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9"/>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9"/>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9"/>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9"/>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9"/>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9"/>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9"/>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9"/>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9"/>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9"/>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9"/>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9"/>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9"/>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9"/>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9"/>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9"/>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9"/>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9"/>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9"/>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9"/>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9"/>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9"/>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9"/>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9"/>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9"/>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9"/>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9"/>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9"/>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9"/>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9"/>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9"/>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9"/>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9"/>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9"/>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9"/>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9"/>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9"/>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9"/>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9"/>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9"/>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9"/>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9"/>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9"/>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9"/>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9"/>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9"/>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9"/>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9"/>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9"/>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9"/>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9"/>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9"/>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9"/>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9"/>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9"/>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9"/>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9"/>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9"/>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9"/>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9"/>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9"/>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9"/>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9"/>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9"/>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9"/>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9"/>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9"/>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9"/>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9"/>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9"/>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9"/>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9"/>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9"/>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9"/>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9"/>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9"/>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9"/>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9"/>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9"/>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9"/>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9"/>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9"/>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9"/>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9"/>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9"/>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9"/>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9"/>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9"/>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9"/>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9"/>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9"/>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9"/>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9"/>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9"/>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9"/>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9"/>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9"/>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9"/>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9"/>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9"/>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9"/>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9"/>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9"/>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9"/>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9"/>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9"/>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9"/>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9"/>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9"/>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9"/>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9"/>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9"/>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9"/>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9"/>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9"/>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9"/>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9"/>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9"/>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9"/>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9"/>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9"/>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9"/>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9"/>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9"/>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9"/>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9"/>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9"/>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9"/>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9"/>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9"/>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9"/>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9"/>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9"/>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9"/>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9"/>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9"/>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9"/>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9"/>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9"/>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9"/>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9"/>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9"/>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9"/>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9"/>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9"/>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9"/>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9"/>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9"/>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9"/>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40" name="Google Shape;8940;p9"/>
          <p:cNvSpPr txBox="1">
            <a:spLocks noGrp="1"/>
          </p:cNvSpPr>
          <p:nvPr>
            <p:ph type="title"/>
          </p:nvPr>
        </p:nvSpPr>
        <p:spPr>
          <a:xfrm>
            <a:off x="2014800" y="1482700"/>
            <a:ext cx="5114400" cy="1389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107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
        <p:nvSpPr>
          <p:cNvPr id="8941" name="Google Shape;8941;p9"/>
          <p:cNvSpPr txBox="1">
            <a:spLocks noGrp="1"/>
          </p:cNvSpPr>
          <p:nvPr>
            <p:ph type="subTitle" idx="1"/>
          </p:nvPr>
        </p:nvSpPr>
        <p:spPr>
          <a:xfrm>
            <a:off x="2594250" y="2750800"/>
            <a:ext cx="3955500" cy="994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a:lvl1pPr>
            <a:lvl2pPr lvl="1" algn="ctr" rtl="0">
              <a:spcBef>
                <a:spcPts val="0"/>
              </a:spcBef>
              <a:spcAft>
                <a:spcPts val="0"/>
              </a:spcAft>
              <a:buNone/>
              <a:defRPr sz="1800"/>
            </a:lvl2pPr>
            <a:lvl3pPr lvl="2" algn="ctr" rtl="0">
              <a:spcBef>
                <a:spcPts val="0"/>
              </a:spcBef>
              <a:spcAft>
                <a:spcPts val="0"/>
              </a:spcAft>
              <a:buNone/>
              <a:defRPr sz="1800"/>
            </a:lvl3pPr>
            <a:lvl4pPr lvl="3" algn="ctr" rtl="0">
              <a:spcBef>
                <a:spcPts val="0"/>
              </a:spcBef>
              <a:spcAft>
                <a:spcPts val="0"/>
              </a:spcAft>
              <a:buNone/>
              <a:defRPr sz="1800"/>
            </a:lvl4pPr>
            <a:lvl5pPr lvl="4" algn="ctr" rtl="0">
              <a:spcBef>
                <a:spcPts val="0"/>
              </a:spcBef>
              <a:spcAft>
                <a:spcPts val="0"/>
              </a:spcAft>
              <a:buNone/>
              <a:defRPr sz="1800"/>
            </a:lvl5pPr>
            <a:lvl6pPr lvl="5" algn="ctr" rtl="0">
              <a:spcBef>
                <a:spcPts val="0"/>
              </a:spcBef>
              <a:spcAft>
                <a:spcPts val="0"/>
              </a:spcAft>
              <a:buNone/>
              <a:defRPr sz="1800"/>
            </a:lvl6pPr>
            <a:lvl7pPr lvl="6" algn="ctr" rtl="0">
              <a:spcBef>
                <a:spcPts val="0"/>
              </a:spcBef>
              <a:spcAft>
                <a:spcPts val="0"/>
              </a:spcAft>
              <a:buNone/>
              <a:defRPr sz="1800"/>
            </a:lvl7pPr>
            <a:lvl8pPr lvl="7" algn="ctr" rtl="0">
              <a:spcBef>
                <a:spcPts val="0"/>
              </a:spcBef>
              <a:spcAft>
                <a:spcPts val="0"/>
              </a:spcAft>
              <a:buNone/>
              <a:defRPr sz="1800"/>
            </a:lvl8pPr>
            <a:lvl9pPr lvl="8" algn="ctr" rtl="0">
              <a:spcBef>
                <a:spcPts val="0"/>
              </a:spcBef>
              <a:spcAft>
                <a:spcPts val="0"/>
              </a:spcAft>
              <a:buNone/>
              <a:defRPr sz="1800"/>
            </a:lvl9pPr>
          </a:lstStyle>
          <a:p>
            <a:endParaRPr/>
          </a:p>
        </p:txBody>
      </p:sp>
      <p:grpSp>
        <p:nvGrpSpPr>
          <p:cNvPr id="8942" name="Google Shape;8942;p9"/>
          <p:cNvGrpSpPr/>
          <p:nvPr/>
        </p:nvGrpSpPr>
        <p:grpSpPr>
          <a:xfrm>
            <a:off x="-7979" y="2471889"/>
            <a:ext cx="2554750" cy="2683552"/>
            <a:chOff x="4057300" y="1727225"/>
            <a:chExt cx="2554750" cy="2327250"/>
          </a:xfrm>
        </p:grpSpPr>
        <p:sp>
          <p:nvSpPr>
            <p:cNvPr id="8943" name="Google Shape;8943;p9"/>
            <p:cNvSpPr/>
            <p:nvPr/>
          </p:nvSpPr>
          <p:spPr>
            <a:xfrm>
              <a:off x="4057300" y="1793375"/>
              <a:ext cx="2538025" cy="2261100"/>
            </a:xfrm>
            <a:custGeom>
              <a:avLst/>
              <a:gdLst/>
              <a:ahLst/>
              <a:cxnLst/>
              <a:rect l="l" t="t" r="r" b="b"/>
              <a:pathLst>
                <a:path w="101521" h="90444" extrusionOk="0">
                  <a:moveTo>
                    <a:pt x="10054" y="0"/>
                  </a:moveTo>
                  <a:cubicBezTo>
                    <a:pt x="7811" y="0"/>
                    <a:pt x="5555" y="278"/>
                    <a:pt x="3545" y="949"/>
                  </a:cubicBezTo>
                  <a:cubicBezTo>
                    <a:pt x="2289" y="1367"/>
                    <a:pt x="1113" y="1626"/>
                    <a:pt x="0" y="1795"/>
                  </a:cubicBezTo>
                  <a:lnTo>
                    <a:pt x="0" y="90444"/>
                  </a:lnTo>
                  <a:lnTo>
                    <a:pt x="101521" y="90444"/>
                  </a:lnTo>
                  <a:cubicBezTo>
                    <a:pt x="92061" y="84128"/>
                    <a:pt x="79920" y="75541"/>
                    <a:pt x="70406" y="67212"/>
                  </a:cubicBezTo>
                  <a:cubicBezTo>
                    <a:pt x="52119" y="51214"/>
                    <a:pt x="24701" y="5518"/>
                    <a:pt x="22421" y="3229"/>
                  </a:cubicBezTo>
                  <a:cubicBezTo>
                    <a:pt x="20802" y="1617"/>
                    <a:pt x="15466" y="0"/>
                    <a:pt x="10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9"/>
            <p:cNvSpPr/>
            <p:nvPr/>
          </p:nvSpPr>
          <p:spPr>
            <a:xfrm>
              <a:off x="4669700" y="3475225"/>
              <a:ext cx="666975" cy="579250"/>
            </a:xfrm>
            <a:custGeom>
              <a:avLst/>
              <a:gdLst/>
              <a:ahLst/>
              <a:cxnLst/>
              <a:rect l="l" t="t" r="r" b="b"/>
              <a:pathLst>
                <a:path w="26679" h="23170" extrusionOk="0">
                  <a:moveTo>
                    <a:pt x="935" y="1"/>
                  </a:moveTo>
                  <a:cubicBezTo>
                    <a:pt x="0" y="1"/>
                    <a:pt x="7973" y="9915"/>
                    <a:pt x="15143" y="17887"/>
                  </a:cubicBezTo>
                  <a:cubicBezTo>
                    <a:pt x="16791" y="19722"/>
                    <a:pt x="18083" y="21486"/>
                    <a:pt x="19170" y="23170"/>
                  </a:cubicBezTo>
                  <a:lnTo>
                    <a:pt x="26679" y="23170"/>
                  </a:lnTo>
                  <a:cubicBezTo>
                    <a:pt x="26581" y="23072"/>
                    <a:pt x="26483" y="22982"/>
                    <a:pt x="26394" y="22884"/>
                  </a:cubicBezTo>
                  <a:cubicBezTo>
                    <a:pt x="7402" y="2753"/>
                    <a:pt x="2379" y="473"/>
                    <a:pt x="1016" y="19"/>
                  </a:cubicBezTo>
                  <a:cubicBezTo>
                    <a:pt x="980" y="10"/>
                    <a:pt x="962" y="1"/>
                    <a:pt x="9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9"/>
            <p:cNvSpPr/>
            <p:nvPr/>
          </p:nvSpPr>
          <p:spPr>
            <a:xfrm>
              <a:off x="4057300" y="2613875"/>
              <a:ext cx="938225" cy="1440600"/>
            </a:xfrm>
            <a:custGeom>
              <a:avLst/>
              <a:gdLst/>
              <a:ahLst/>
              <a:cxnLst/>
              <a:rect l="l" t="t" r="r" b="b"/>
              <a:pathLst>
                <a:path w="37529" h="57624" extrusionOk="0">
                  <a:moveTo>
                    <a:pt x="0" y="39862"/>
                  </a:moveTo>
                  <a:lnTo>
                    <a:pt x="0" y="57624"/>
                  </a:lnTo>
                  <a:lnTo>
                    <a:pt x="7990" y="57624"/>
                  </a:lnTo>
                  <a:cubicBezTo>
                    <a:pt x="7028" y="55824"/>
                    <a:pt x="6146" y="53544"/>
                    <a:pt x="5131" y="49990"/>
                  </a:cubicBezTo>
                  <a:cubicBezTo>
                    <a:pt x="3563" y="44494"/>
                    <a:pt x="980" y="41697"/>
                    <a:pt x="0" y="39862"/>
                  </a:cubicBezTo>
                  <a:close/>
                  <a:moveTo>
                    <a:pt x="0" y="0"/>
                  </a:moveTo>
                  <a:lnTo>
                    <a:pt x="0" y="32246"/>
                  </a:lnTo>
                  <a:cubicBezTo>
                    <a:pt x="1309" y="34072"/>
                    <a:pt x="2788" y="36967"/>
                    <a:pt x="2726" y="38588"/>
                  </a:cubicBezTo>
                  <a:cubicBezTo>
                    <a:pt x="2601" y="41795"/>
                    <a:pt x="5594" y="43603"/>
                    <a:pt x="6048" y="46801"/>
                  </a:cubicBezTo>
                  <a:cubicBezTo>
                    <a:pt x="6503" y="49990"/>
                    <a:pt x="10155" y="52733"/>
                    <a:pt x="11527" y="55931"/>
                  </a:cubicBezTo>
                  <a:cubicBezTo>
                    <a:pt x="11749" y="56457"/>
                    <a:pt x="11945" y="57036"/>
                    <a:pt x="12088" y="57624"/>
                  </a:cubicBezTo>
                  <a:lnTo>
                    <a:pt x="37528" y="57624"/>
                  </a:lnTo>
                  <a:cubicBezTo>
                    <a:pt x="35301" y="52217"/>
                    <a:pt x="32575" y="45732"/>
                    <a:pt x="28923" y="42472"/>
                  </a:cubicBezTo>
                  <a:cubicBezTo>
                    <a:pt x="23534" y="37670"/>
                    <a:pt x="19241" y="32789"/>
                    <a:pt x="18644" y="24728"/>
                  </a:cubicBezTo>
                  <a:cubicBezTo>
                    <a:pt x="18056" y="16666"/>
                    <a:pt x="17005" y="6627"/>
                    <a:pt x="11981" y="2975"/>
                  </a:cubicBezTo>
                  <a:cubicBezTo>
                    <a:pt x="9255" y="989"/>
                    <a:pt x="4320" y="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9"/>
            <p:cNvSpPr/>
            <p:nvPr/>
          </p:nvSpPr>
          <p:spPr>
            <a:xfrm>
              <a:off x="5759550" y="3420225"/>
              <a:ext cx="852500" cy="634250"/>
            </a:xfrm>
            <a:custGeom>
              <a:avLst/>
              <a:gdLst/>
              <a:ahLst/>
              <a:cxnLst/>
              <a:rect l="l" t="t" r="r" b="b"/>
              <a:pathLst>
                <a:path w="34100" h="25370" extrusionOk="0">
                  <a:moveTo>
                    <a:pt x="0" y="1"/>
                  </a:moveTo>
                  <a:cubicBezTo>
                    <a:pt x="784" y="758"/>
                    <a:pt x="1559" y="1470"/>
                    <a:pt x="2316" y="2138"/>
                  </a:cubicBezTo>
                  <a:cubicBezTo>
                    <a:pt x="5381" y="4820"/>
                    <a:pt x="8712" y="7528"/>
                    <a:pt x="12151" y="10173"/>
                  </a:cubicBezTo>
                  <a:cubicBezTo>
                    <a:pt x="9202" y="7875"/>
                    <a:pt x="4347" y="3991"/>
                    <a:pt x="0" y="1"/>
                  </a:cubicBezTo>
                  <a:close/>
                  <a:moveTo>
                    <a:pt x="15731" y="12908"/>
                  </a:moveTo>
                  <a:cubicBezTo>
                    <a:pt x="21851" y="17477"/>
                    <a:pt x="28069" y="21789"/>
                    <a:pt x="33431" y="25370"/>
                  </a:cubicBezTo>
                  <a:lnTo>
                    <a:pt x="34099" y="25370"/>
                  </a:lnTo>
                  <a:cubicBezTo>
                    <a:pt x="26750" y="20426"/>
                    <a:pt x="18751" y="15019"/>
                    <a:pt x="15731" y="12908"/>
                  </a:cubicBezTo>
                  <a:close/>
                </a:path>
              </a:pathLst>
            </a:custGeom>
            <a:solidFill>
              <a:srgbClr val="CB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9"/>
            <p:cNvSpPr/>
            <p:nvPr/>
          </p:nvSpPr>
          <p:spPr>
            <a:xfrm>
              <a:off x="5038250" y="2933425"/>
              <a:ext cx="1557075" cy="1121050"/>
            </a:xfrm>
            <a:custGeom>
              <a:avLst/>
              <a:gdLst/>
              <a:ahLst/>
              <a:cxnLst/>
              <a:rect l="l" t="t" r="r" b="b"/>
              <a:pathLst>
                <a:path w="62283" h="44842" extrusionOk="0">
                  <a:moveTo>
                    <a:pt x="1150" y="1"/>
                  </a:moveTo>
                  <a:cubicBezTo>
                    <a:pt x="677" y="1"/>
                    <a:pt x="285" y="72"/>
                    <a:pt x="0" y="205"/>
                  </a:cubicBezTo>
                  <a:cubicBezTo>
                    <a:pt x="0" y="205"/>
                    <a:pt x="2094" y="9826"/>
                    <a:pt x="5292" y="16667"/>
                  </a:cubicBezTo>
                  <a:cubicBezTo>
                    <a:pt x="8489" y="23517"/>
                    <a:pt x="20613" y="24425"/>
                    <a:pt x="25966" y="33333"/>
                  </a:cubicBezTo>
                  <a:cubicBezTo>
                    <a:pt x="28282" y="37199"/>
                    <a:pt x="31667" y="41278"/>
                    <a:pt x="35533" y="44842"/>
                  </a:cubicBezTo>
                  <a:lnTo>
                    <a:pt x="62283" y="44842"/>
                  </a:lnTo>
                  <a:cubicBezTo>
                    <a:pt x="56921" y="41261"/>
                    <a:pt x="50703" y="36949"/>
                    <a:pt x="44583" y="32380"/>
                  </a:cubicBezTo>
                  <a:cubicBezTo>
                    <a:pt x="44022" y="31979"/>
                    <a:pt x="43630" y="31694"/>
                    <a:pt x="43452" y="31560"/>
                  </a:cubicBezTo>
                  <a:cubicBezTo>
                    <a:pt x="43042" y="31240"/>
                    <a:pt x="42178" y="30571"/>
                    <a:pt x="41003" y="29645"/>
                  </a:cubicBezTo>
                  <a:cubicBezTo>
                    <a:pt x="37564" y="27000"/>
                    <a:pt x="34233" y="24292"/>
                    <a:pt x="31168" y="21610"/>
                  </a:cubicBezTo>
                  <a:cubicBezTo>
                    <a:pt x="30411" y="20942"/>
                    <a:pt x="29636" y="20230"/>
                    <a:pt x="28852" y="19473"/>
                  </a:cubicBezTo>
                  <a:cubicBezTo>
                    <a:pt x="26029" y="16889"/>
                    <a:pt x="23428" y="14253"/>
                    <a:pt x="21700" y="11981"/>
                  </a:cubicBezTo>
                  <a:cubicBezTo>
                    <a:pt x="16783" y="5505"/>
                    <a:pt x="5479" y="1"/>
                    <a:pt x="1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9"/>
            <p:cNvSpPr/>
            <p:nvPr/>
          </p:nvSpPr>
          <p:spPr>
            <a:xfrm>
              <a:off x="4057300" y="1727225"/>
              <a:ext cx="1640575" cy="1748475"/>
            </a:xfrm>
            <a:custGeom>
              <a:avLst/>
              <a:gdLst/>
              <a:ahLst/>
              <a:cxnLst/>
              <a:rect l="l" t="t" r="r" b="b"/>
              <a:pathLst>
                <a:path w="65623" h="69939" extrusionOk="0">
                  <a:moveTo>
                    <a:pt x="13269" y="0"/>
                  </a:moveTo>
                  <a:cubicBezTo>
                    <a:pt x="9759" y="0"/>
                    <a:pt x="6250" y="3510"/>
                    <a:pt x="2744" y="3510"/>
                  </a:cubicBezTo>
                  <a:cubicBezTo>
                    <a:pt x="2019" y="3510"/>
                    <a:pt x="1295" y="3360"/>
                    <a:pt x="570" y="2998"/>
                  </a:cubicBezTo>
                  <a:cubicBezTo>
                    <a:pt x="383" y="2900"/>
                    <a:pt x="187" y="2811"/>
                    <a:pt x="0" y="2731"/>
                  </a:cubicBezTo>
                  <a:lnTo>
                    <a:pt x="0" y="62323"/>
                  </a:lnTo>
                  <a:cubicBezTo>
                    <a:pt x="1701" y="61815"/>
                    <a:pt x="3046" y="59891"/>
                    <a:pt x="3046" y="52587"/>
                  </a:cubicBezTo>
                  <a:cubicBezTo>
                    <a:pt x="3046" y="45972"/>
                    <a:pt x="6351" y="42667"/>
                    <a:pt x="8555" y="42667"/>
                  </a:cubicBezTo>
                  <a:cubicBezTo>
                    <a:pt x="9657" y="42667"/>
                    <a:pt x="10484" y="43494"/>
                    <a:pt x="10484" y="45149"/>
                  </a:cubicBezTo>
                  <a:cubicBezTo>
                    <a:pt x="10484" y="49194"/>
                    <a:pt x="12136" y="53244"/>
                    <a:pt x="14096" y="53244"/>
                  </a:cubicBezTo>
                  <a:cubicBezTo>
                    <a:pt x="14535" y="53244"/>
                    <a:pt x="14990" y="53040"/>
                    <a:pt x="15446" y="52587"/>
                  </a:cubicBezTo>
                  <a:cubicBezTo>
                    <a:pt x="16684" y="51344"/>
                    <a:pt x="17452" y="50104"/>
                    <a:pt x="18530" y="50104"/>
                  </a:cubicBezTo>
                  <a:cubicBezTo>
                    <a:pt x="19608" y="50104"/>
                    <a:pt x="20995" y="51344"/>
                    <a:pt x="23472" y="55063"/>
                  </a:cubicBezTo>
                  <a:cubicBezTo>
                    <a:pt x="28433" y="62501"/>
                    <a:pt x="38348" y="69939"/>
                    <a:pt x="40833" y="69939"/>
                  </a:cubicBezTo>
                  <a:cubicBezTo>
                    <a:pt x="43309" y="69939"/>
                    <a:pt x="35871" y="62501"/>
                    <a:pt x="35871" y="57539"/>
                  </a:cubicBezTo>
                  <a:cubicBezTo>
                    <a:pt x="35871" y="53914"/>
                    <a:pt x="39856" y="51611"/>
                    <a:pt x="42963" y="51611"/>
                  </a:cubicBezTo>
                  <a:cubicBezTo>
                    <a:pt x="44101" y="51611"/>
                    <a:pt x="45122" y="51920"/>
                    <a:pt x="45786" y="52587"/>
                  </a:cubicBezTo>
                  <a:cubicBezTo>
                    <a:pt x="47999" y="54792"/>
                    <a:pt x="58073" y="62895"/>
                    <a:pt x="62002" y="62895"/>
                  </a:cubicBezTo>
                  <a:cubicBezTo>
                    <a:pt x="62485" y="62895"/>
                    <a:pt x="62875" y="62772"/>
                    <a:pt x="63147" y="62501"/>
                  </a:cubicBezTo>
                  <a:cubicBezTo>
                    <a:pt x="65623" y="60024"/>
                    <a:pt x="40833" y="35226"/>
                    <a:pt x="35871" y="25311"/>
                  </a:cubicBezTo>
                  <a:cubicBezTo>
                    <a:pt x="30910" y="15388"/>
                    <a:pt x="20399" y="2998"/>
                    <a:pt x="15446" y="513"/>
                  </a:cubicBezTo>
                  <a:cubicBezTo>
                    <a:pt x="14720" y="150"/>
                    <a:pt x="13994" y="0"/>
                    <a:pt x="13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9" name="Google Shape;8949;p9"/>
          <p:cNvGrpSpPr/>
          <p:nvPr/>
        </p:nvGrpSpPr>
        <p:grpSpPr>
          <a:xfrm>
            <a:off x="6330700" y="2511268"/>
            <a:ext cx="2813300" cy="2644174"/>
            <a:chOff x="754100" y="1761375"/>
            <a:chExt cx="2813300" cy="2293100"/>
          </a:xfrm>
        </p:grpSpPr>
        <p:sp>
          <p:nvSpPr>
            <p:cNvPr id="8950" name="Google Shape;8950;p9"/>
            <p:cNvSpPr/>
            <p:nvPr/>
          </p:nvSpPr>
          <p:spPr>
            <a:xfrm>
              <a:off x="754100" y="1827550"/>
              <a:ext cx="2813300" cy="2226925"/>
            </a:xfrm>
            <a:custGeom>
              <a:avLst/>
              <a:gdLst/>
              <a:ahLst/>
              <a:cxnLst/>
              <a:rect l="l" t="t" r="r" b="b"/>
              <a:pathLst>
                <a:path w="112532" h="89077" extrusionOk="0">
                  <a:moveTo>
                    <a:pt x="112531" y="428"/>
                  </a:moveTo>
                  <a:cubicBezTo>
                    <a:pt x="107552" y="1185"/>
                    <a:pt x="103819" y="0"/>
                    <a:pt x="100087" y="1862"/>
                  </a:cubicBezTo>
                  <a:cubicBezTo>
                    <a:pt x="95517" y="4151"/>
                    <a:pt x="81808" y="20140"/>
                    <a:pt x="74949" y="26999"/>
                  </a:cubicBezTo>
                  <a:cubicBezTo>
                    <a:pt x="68091" y="33849"/>
                    <a:pt x="47532" y="54417"/>
                    <a:pt x="33823" y="65845"/>
                  </a:cubicBezTo>
                  <a:cubicBezTo>
                    <a:pt x="24576" y="73542"/>
                    <a:pt x="9095" y="82289"/>
                    <a:pt x="0" y="87161"/>
                  </a:cubicBezTo>
                  <a:lnTo>
                    <a:pt x="0" y="89077"/>
                  </a:lnTo>
                  <a:lnTo>
                    <a:pt x="112531" y="89077"/>
                  </a:lnTo>
                  <a:lnTo>
                    <a:pt x="112531" y="4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9"/>
            <p:cNvSpPr/>
            <p:nvPr/>
          </p:nvSpPr>
          <p:spPr>
            <a:xfrm>
              <a:off x="2716225" y="3470100"/>
              <a:ext cx="308025" cy="584375"/>
            </a:xfrm>
            <a:custGeom>
              <a:avLst/>
              <a:gdLst/>
              <a:ahLst/>
              <a:cxnLst/>
              <a:rect l="l" t="t" r="r" b="b"/>
              <a:pathLst>
                <a:path w="12321" h="23375" extrusionOk="0">
                  <a:moveTo>
                    <a:pt x="12151" y="1"/>
                  </a:moveTo>
                  <a:cubicBezTo>
                    <a:pt x="11447" y="1"/>
                    <a:pt x="8142" y="6610"/>
                    <a:pt x="8142" y="6610"/>
                  </a:cubicBezTo>
                  <a:cubicBezTo>
                    <a:pt x="8142" y="6610"/>
                    <a:pt x="4401" y="12846"/>
                    <a:pt x="2165" y="18404"/>
                  </a:cubicBezTo>
                  <a:cubicBezTo>
                    <a:pt x="1310" y="20533"/>
                    <a:pt x="722" y="22029"/>
                    <a:pt x="1" y="23375"/>
                  </a:cubicBezTo>
                  <a:lnTo>
                    <a:pt x="5613" y="23375"/>
                  </a:lnTo>
                  <a:cubicBezTo>
                    <a:pt x="7198" y="20480"/>
                    <a:pt x="8419" y="17335"/>
                    <a:pt x="9051" y="14378"/>
                  </a:cubicBezTo>
                  <a:cubicBezTo>
                    <a:pt x="10423" y="7982"/>
                    <a:pt x="11795" y="3876"/>
                    <a:pt x="12249" y="678"/>
                  </a:cubicBezTo>
                  <a:cubicBezTo>
                    <a:pt x="12320" y="206"/>
                    <a:pt x="12276" y="1"/>
                    <a:pt x="121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9"/>
            <p:cNvSpPr/>
            <p:nvPr/>
          </p:nvSpPr>
          <p:spPr>
            <a:xfrm>
              <a:off x="2276200" y="3273475"/>
              <a:ext cx="325375" cy="493275"/>
            </a:xfrm>
            <a:custGeom>
              <a:avLst/>
              <a:gdLst/>
              <a:ahLst/>
              <a:cxnLst/>
              <a:rect l="l" t="t" r="r" b="b"/>
              <a:pathLst>
                <a:path w="13015" h="19731" extrusionOk="0">
                  <a:moveTo>
                    <a:pt x="10832" y="0"/>
                  </a:moveTo>
                  <a:cubicBezTo>
                    <a:pt x="10511" y="0"/>
                    <a:pt x="10244" y="90"/>
                    <a:pt x="10137" y="232"/>
                  </a:cubicBezTo>
                  <a:cubicBezTo>
                    <a:pt x="10137" y="232"/>
                    <a:pt x="8854" y="784"/>
                    <a:pt x="8391" y="2156"/>
                  </a:cubicBezTo>
                  <a:cubicBezTo>
                    <a:pt x="7937" y="3528"/>
                    <a:pt x="6111" y="8543"/>
                    <a:pt x="3831" y="11741"/>
                  </a:cubicBezTo>
                  <a:cubicBezTo>
                    <a:pt x="1550" y="14939"/>
                    <a:pt x="463" y="15357"/>
                    <a:pt x="89" y="18573"/>
                  </a:cubicBezTo>
                  <a:cubicBezTo>
                    <a:pt x="0" y="19383"/>
                    <a:pt x="72" y="19731"/>
                    <a:pt x="321" y="19731"/>
                  </a:cubicBezTo>
                  <a:cubicBezTo>
                    <a:pt x="1060" y="19731"/>
                    <a:pt x="3278" y="16747"/>
                    <a:pt x="7028" y="14021"/>
                  </a:cubicBezTo>
                  <a:cubicBezTo>
                    <a:pt x="12043" y="10369"/>
                    <a:pt x="10306" y="6521"/>
                    <a:pt x="11865" y="3198"/>
                  </a:cubicBezTo>
                  <a:cubicBezTo>
                    <a:pt x="13014" y="740"/>
                    <a:pt x="11732" y="0"/>
                    <a:pt x="108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9"/>
            <p:cNvSpPr/>
            <p:nvPr/>
          </p:nvSpPr>
          <p:spPr>
            <a:xfrm>
              <a:off x="754100" y="3297300"/>
              <a:ext cx="1047775" cy="709300"/>
            </a:xfrm>
            <a:custGeom>
              <a:avLst/>
              <a:gdLst/>
              <a:ahLst/>
              <a:cxnLst/>
              <a:rect l="l" t="t" r="r" b="b"/>
              <a:pathLst>
                <a:path w="41911" h="28372" extrusionOk="0">
                  <a:moveTo>
                    <a:pt x="41911" y="1"/>
                  </a:moveTo>
                  <a:lnTo>
                    <a:pt x="41911" y="1"/>
                  </a:lnTo>
                  <a:cubicBezTo>
                    <a:pt x="38437" y="2726"/>
                    <a:pt x="35275" y="5381"/>
                    <a:pt x="33671" y="7136"/>
                  </a:cubicBezTo>
                  <a:cubicBezTo>
                    <a:pt x="33627" y="7189"/>
                    <a:pt x="33573" y="7251"/>
                    <a:pt x="33520" y="7305"/>
                  </a:cubicBezTo>
                  <a:cubicBezTo>
                    <a:pt x="33618" y="7216"/>
                    <a:pt x="33725" y="7136"/>
                    <a:pt x="33823" y="7055"/>
                  </a:cubicBezTo>
                  <a:cubicBezTo>
                    <a:pt x="36326" y="4962"/>
                    <a:pt x="39069" y="2566"/>
                    <a:pt x="41911" y="1"/>
                  </a:cubicBezTo>
                  <a:close/>
                  <a:moveTo>
                    <a:pt x="16016" y="19286"/>
                  </a:moveTo>
                  <a:cubicBezTo>
                    <a:pt x="11518" y="21967"/>
                    <a:pt x="7830" y="24033"/>
                    <a:pt x="7313" y="24354"/>
                  </a:cubicBezTo>
                  <a:cubicBezTo>
                    <a:pt x="10075" y="22804"/>
                    <a:pt x="13041" y="21085"/>
                    <a:pt x="16016" y="19286"/>
                  </a:cubicBezTo>
                  <a:close/>
                  <a:moveTo>
                    <a:pt x="6779" y="24657"/>
                  </a:moveTo>
                  <a:cubicBezTo>
                    <a:pt x="5683" y="25254"/>
                    <a:pt x="3127" y="26590"/>
                    <a:pt x="0" y="28211"/>
                  </a:cubicBezTo>
                  <a:lnTo>
                    <a:pt x="0" y="28371"/>
                  </a:lnTo>
                  <a:cubicBezTo>
                    <a:pt x="1995" y="27302"/>
                    <a:pt x="4303" y="26046"/>
                    <a:pt x="6779" y="24657"/>
                  </a:cubicBezTo>
                  <a:close/>
                </a:path>
              </a:pathLst>
            </a:custGeom>
            <a:solidFill>
              <a:srgbClr val="CB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9"/>
            <p:cNvSpPr/>
            <p:nvPr/>
          </p:nvSpPr>
          <p:spPr>
            <a:xfrm>
              <a:off x="754100" y="3029850"/>
              <a:ext cx="1527675" cy="1024625"/>
            </a:xfrm>
            <a:custGeom>
              <a:avLst/>
              <a:gdLst/>
              <a:ahLst/>
              <a:cxnLst/>
              <a:rect l="l" t="t" r="r" b="b"/>
              <a:pathLst>
                <a:path w="61107" h="40985" extrusionOk="0">
                  <a:moveTo>
                    <a:pt x="56635" y="1"/>
                  </a:moveTo>
                  <a:cubicBezTo>
                    <a:pt x="56591" y="1"/>
                    <a:pt x="56537" y="9"/>
                    <a:pt x="56502" y="27"/>
                  </a:cubicBezTo>
                  <a:cubicBezTo>
                    <a:pt x="55905" y="330"/>
                    <a:pt x="48369" y="5639"/>
                    <a:pt x="41911" y="10699"/>
                  </a:cubicBezTo>
                  <a:cubicBezTo>
                    <a:pt x="39069" y="13264"/>
                    <a:pt x="36326" y="15660"/>
                    <a:pt x="33823" y="17753"/>
                  </a:cubicBezTo>
                  <a:cubicBezTo>
                    <a:pt x="33725" y="17834"/>
                    <a:pt x="33618" y="17914"/>
                    <a:pt x="33520" y="18003"/>
                  </a:cubicBezTo>
                  <a:cubicBezTo>
                    <a:pt x="30652" y="21014"/>
                    <a:pt x="22492" y="26127"/>
                    <a:pt x="16016" y="29984"/>
                  </a:cubicBezTo>
                  <a:cubicBezTo>
                    <a:pt x="13041" y="31783"/>
                    <a:pt x="10075" y="33502"/>
                    <a:pt x="7313" y="35052"/>
                  </a:cubicBezTo>
                  <a:cubicBezTo>
                    <a:pt x="7233" y="35105"/>
                    <a:pt x="7055" y="35203"/>
                    <a:pt x="6779" y="35355"/>
                  </a:cubicBezTo>
                  <a:cubicBezTo>
                    <a:pt x="4303" y="36744"/>
                    <a:pt x="1995" y="38000"/>
                    <a:pt x="0" y="39069"/>
                  </a:cubicBezTo>
                  <a:lnTo>
                    <a:pt x="0" y="40985"/>
                  </a:lnTo>
                  <a:lnTo>
                    <a:pt x="24906" y="40985"/>
                  </a:lnTo>
                  <a:cubicBezTo>
                    <a:pt x="24995" y="40887"/>
                    <a:pt x="25093" y="40797"/>
                    <a:pt x="25182" y="40699"/>
                  </a:cubicBezTo>
                  <a:cubicBezTo>
                    <a:pt x="44173" y="20568"/>
                    <a:pt x="49197" y="18288"/>
                    <a:pt x="50560" y="17834"/>
                  </a:cubicBezTo>
                  <a:cubicBezTo>
                    <a:pt x="50596" y="17825"/>
                    <a:pt x="50623" y="17816"/>
                    <a:pt x="50640" y="17816"/>
                  </a:cubicBezTo>
                  <a:cubicBezTo>
                    <a:pt x="51576" y="17816"/>
                    <a:pt x="43603" y="27730"/>
                    <a:pt x="36433" y="35702"/>
                  </a:cubicBezTo>
                  <a:cubicBezTo>
                    <a:pt x="34785" y="37537"/>
                    <a:pt x="33493" y="39301"/>
                    <a:pt x="32406" y="40985"/>
                  </a:cubicBezTo>
                  <a:lnTo>
                    <a:pt x="45750" y="40985"/>
                  </a:lnTo>
                  <a:cubicBezTo>
                    <a:pt x="47309" y="38517"/>
                    <a:pt x="49278" y="35622"/>
                    <a:pt x="51959" y="32023"/>
                  </a:cubicBezTo>
                  <a:cubicBezTo>
                    <a:pt x="61107" y="19740"/>
                    <a:pt x="56502" y="16008"/>
                    <a:pt x="58132" y="9977"/>
                  </a:cubicBezTo>
                  <a:cubicBezTo>
                    <a:pt x="59682" y="4241"/>
                    <a:pt x="57624" y="1"/>
                    <a:pt x="566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9"/>
            <p:cNvSpPr/>
            <p:nvPr/>
          </p:nvSpPr>
          <p:spPr>
            <a:xfrm>
              <a:off x="1376750" y="3475225"/>
              <a:ext cx="666750" cy="579250"/>
            </a:xfrm>
            <a:custGeom>
              <a:avLst/>
              <a:gdLst/>
              <a:ahLst/>
              <a:cxnLst/>
              <a:rect l="l" t="t" r="r" b="b"/>
              <a:pathLst>
                <a:path w="26670" h="23170" extrusionOk="0">
                  <a:moveTo>
                    <a:pt x="25734" y="1"/>
                  </a:moveTo>
                  <a:cubicBezTo>
                    <a:pt x="25717" y="1"/>
                    <a:pt x="25690" y="10"/>
                    <a:pt x="25654" y="19"/>
                  </a:cubicBezTo>
                  <a:cubicBezTo>
                    <a:pt x="24291" y="473"/>
                    <a:pt x="19267" y="2753"/>
                    <a:pt x="276" y="22884"/>
                  </a:cubicBezTo>
                  <a:cubicBezTo>
                    <a:pt x="187" y="22982"/>
                    <a:pt x="89" y="23072"/>
                    <a:pt x="0" y="23170"/>
                  </a:cubicBezTo>
                  <a:lnTo>
                    <a:pt x="7500" y="23170"/>
                  </a:lnTo>
                  <a:cubicBezTo>
                    <a:pt x="8587" y="21486"/>
                    <a:pt x="9879" y="19722"/>
                    <a:pt x="11527" y="17887"/>
                  </a:cubicBezTo>
                  <a:cubicBezTo>
                    <a:pt x="18697" y="9915"/>
                    <a:pt x="26670" y="1"/>
                    <a:pt x="257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9"/>
            <p:cNvSpPr/>
            <p:nvPr/>
          </p:nvSpPr>
          <p:spPr>
            <a:xfrm>
              <a:off x="3202600" y="2613875"/>
              <a:ext cx="364800" cy="1440600"/>
            </a:xfrm>
            <a:custGeom>
              <a:avLst/>
              <a:gdLst/>
              <a:ahLst/>
              <a:cxnLst/>
              <a:rect l="l" t="t" r="r" b="b"/>
              <a:pathLst>
                <a:path w="14592" h="57624" extrusionOk="0">
                  <a:moveTo>
                    <a:pt x="14128" y="0"/>
                  </a:moveTo>
                  <a:cubicBezTo>
                    <a:pt x="10681" y="0"/>
                    <a:pt x="7697" y="552"/>
                    <a:pt x="6636" y="1568"/>
                  </a:cubicBezTo>
                  <a:cubicBezTo>
                    <a:pt x="6636" y="1568"/>
                    <a:pt x="4240" y="7099"/>
                    <a:pt x="5140" y="11651"/>
                  </a:cubicBezTo>
                  <a:cubicBezTo>
                    <a:pt x="6031" y="16212"/>
                    <a:pt x="4000" y="18341"/>
                    <a:pt x="4107" y="28237"/>
                  </a:cubicBezTo>
                  <a:cubicBezTo>
                    <a:pt x="4205" y="38125"/>
                    <a:pt x="5737" y="39960"/>
                    <a:pt x="3608" y="49313"/>
                  </a:cubicBezTo>
                  <a:cubicBezTo>
                    <a:pt x="2797" y="52849"/>
                    <a:pt x="1381" y="55379"/>
                    <a:pt x="0" y="57624"/>
                  </a:cubicBezTo>
                  <a:lnTo>
                    <a:pt x="14591" y="57624"/>
                  </a:lnTo>
                  <a:lnTo>
                    <a:pt x="14591" y="39862"/>
                  </a:lnTo>
                  <a:cubicBezTo>
                    <a:pt x="14431" y="39568"/>
                    <a:pt x="14315" y="39292"/>
                    <a:pt x="14253" y="39033"/>
                  </a:cubicBezTo>
                  <a:cubicBezTo>
                    <a:pt x="13789" y="37207"/>
                    <a:pt x="12881" y="32192"/>
                    <a:pt x="12881" y="32192"/>
                  </a:cubicBezTo>
                  <a:cubicBezTo>
                    <a:pt x="12569" y="31061"/>
                    <a:pt x="12631" y="30607"/>
                    <a:pt x="12908" y="30607"/>
                  </a:cubicBezTo>
                  <a:cubicBezTo>
                    <a:pt x="13246" y="30607"/>
                    <a:pt x="13896" y="31275"/>
                    <a:pt x="14591" y="32246"/>
                  </a:cubicBezTo>
                  <a:lnTo>
                    <a:pt x="145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9"/>
            <p:cNvSpPr/>
            <p:nvPr/>
          </p:nvSpPr>
          <p:spPr>
            <a:xfrm>
              <a:off x="3516825" y="3379025"/>
              <a:ext cx="50575" cy="231400"/>
            </a:xfrm>
            <a:custGeom>
              <a:avLst/>
              <a:gdLst/>
              <a:ahLst/>
              <a:cxnLst/>
              <a:rect l="l" t="t" r="r" b="b"/>
              <a:pathLst>
                <a:path w="2023" h="9256" extrusionOk="0">
                  <a:moveTo>
                    <a:pt x="339" y="1"/>
                  </a:moveTo>
                  <a:cubicBezTo>
                    <a:pt x="62" y="1"/>
                    <a:pt x="0" y="455"/>
                    <a:pt x="312" y="1586"/>
                  </a:cubicBezTo>
                  <a:cubicBezTo>
                    <a:pt x="312" y="1586"/>
                    <a:pt x="1220" y="6601"/>
                    <a:pt x="1684" y="8427"/>
                  </a:cubicBezTo>
                  <a:cubicBezTo>
                    <a:pt x="1746" y="8686"/>
                    <a:pt x="1862" y="8962"/>
                    <a:pt x="2022" y="9256"/>
                  </a:cubicBezTo>
                  <a:lnTo>
                    <a:pt x="2022" y="1640"/>
                  </a:lnTo>
                  <a:cubicBezTo>
                    <a:pt x="1327" y="669"/>
                    <a:pt x="677"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9"/>
            <p:cNvSpPr/>
            <p:nvPr/>
          </p:nvSpPr>
          <p:spPr>
            <a:xfrm>
              <a:off x="1845950" y="1761375"/>
              <a:ext cx="1721450" cy="1606825"/>
            </a:xfrm>
            <a:custGeom>
              <a:avLst/>
              <a:gdLst/>
              <a:ahLst/>
              <a:cxnLst/>
              <a:rect l="l" t="t" r="r" b="b"/>
              <a:pathLst>
                <a:path w="68858" h="64273" extrusionOk="0">
                  <a:moveTo>
                    <a:pt x="62334" y="0"/>
                  </a:moveTo>
                  <a:cubicBezTo>
                    <a:pt x="58725" y="0"/>
                    <a:pt x="54970" y="1204"/>
                    <a:pt x="52066" y="4108"/>
                  </a:cubicBezTo>
                  <a:cubicBezTo>
                    <a:pt x="47113" y="9070"/>
                    <a:pt x="37190" y="21460"/>
                    <a:pt x="29752" y="28907"/>
                  </a:cubicBezTo>
                  <a:lnTo>
                    <a:pt x="2477" y="56173"/>
                  </a:lnTo>
                  <a:cubicBezTo>
                    <a:pt x="2477" y="56173"/>
                    <a:pt x="1" y="58658"/>
                    <a:pt x="1" y="61135"/>
                  </a:cubicBezTo>
                  <a:cubicBezTo>
                    <a:pt x="1" y="61358"/>
                    <a:pt x="121" y="61460"/>
                    <a:pt x="342" y="61460"/>
                  </a:cubicBezTo>
                  <a:cubicBezTo>
                    <a:pt x="2579" y="61460"/>
                    <a:pt x="15099" y="50997"/>
                    <a:pt x="17353" y="48735"/>
                  </a:cubicBezTo>
                  <a:cubicBezTo>
                    <a:pt x="18788" y="47306"/>
                    <a:pt x="22699" y="45876"/>
                    <a:pt x="25749" y="45876"/>
                  </a:cubicBezTo>
                  <a:cubicBezTo>
                    <a:pt x="27981" y="45876"/>
                    <a:pt x="29752" y="46642"/>
                    <a:pt x="29752" y="48735"/>
                  </a:cubicBezTo>
                  <a:cubicBezTo>
                    <a:pt x="29752" y="53697"/>
                    <a:pt x="34714" y="51221"/>
                    <a:pt x="34714" y="56173"/>
                  </a:cubicBezTo>
                  <a:cubicBezTo>
                    <a:pt x="34714" y="60223"/>
                    <a:pt x="36364" y="64273"/>
                    <a:pt x="38322" y="64273"/>
                  </a:cubicBezTo>
                  <a:cubicBezTo>
                    <a:pt x="38762" y="64273"/>
                    <a:pt x="39219" y="64068"/>
                    <a:pt x="39675" y="63611"/>
                  </a:cubicBezTo>
                  <a:cubicBezTo>
                    <a:pt x="42152" y="61135"/>
                    <a:pt x="52066" y="43783"/>
                    <a:pt x="57028" y="41297"/>
                  </a:cubicBezTo>
                  <a:cubicBezTo>
                    <a:pt x="58268" y="40678"/>
                    <a:pt x="59353" y="40369"/>
                    <a:pt x="60282" y="40369"/>
                  </a:cubicBezTo>
                  <a:cubicBezTo>
                    <a:pt x="63072" y="40369"/>
                    <a:pt x="64466" y="43156"/>
                    <a:pt x="64466" y="48735"/>
                  </a:cubicBezTo>
                  <a:cubicBezTo>
                    <a:pt x="64466" y="56173"/>
                    <a:pt x="64466" y="61135"/>
                    <a:pt x="66942" y="61135"/>
                  </a:cubicBezTo>
                  <a:cubicBezTo>
                    <a:pt x="67601" y="61135"/>
                    <a:pt x="68251" y="61135"/>
                    <a:pt x="68857" y="60957"/>
                  </a:cubicBezTo>
                  <a:lnTo>
                    <a:pt x="68857" y="1365"/>
                  </a:lnTo>
                  <a:cubicBezTo>
                    <a:pt x="66921" y="499"/>
                    <a:pt x="64658" y="0"/>
                    <a:pt x="62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8959"/>
        <p:cNvGrpSpPr/>
        <p:nvPr/>
      </p:nvGrpSpPr>
      <p:grpSpPr>
        <a:xfrm>
          <a:off x="0" y="0"/>
          <a:ext cx="0" cy="0"/>
          <a:chOff x="0" y="0"/>
          <a:chExt cx="0" cy="0"/>
        </a:xfrm>
      </p:grpSpPr>
      <p:sp>
        <p:nvSpPr>
          <p:cNvPr id="8960" name="Google Shape;8960;p10"/>
          <p:cNvSpPr txBox="1">
            <a:spLocks noGrp="1"/>
          </p:cNvSpPr>
          <p:nvPr>
            <p:ph type="title"/>
          </p:nvPr>
        </p:nvSpPr>
        <p:spPr>
          <a:xfrm>
            <a:off x="662900" y="1524925"/>
            <a:ext cx="3355200" cy="20925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4000">
                <a:solidFill>
                  <a:schemeClr val="lt1"/>
                </a:solidFill>
              </a:defRPr>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8961"/>
        <p:cNvGrpSpPr/>
        <p:nvPr/>
      </p:nvGrpSpPr>
      <p:grpSpPr>
        <a:xfrm>
          <a:off x="0" y="0"/>
          <a:ext cx="0" cy="0"/>
          <a:chOff x="0" y="0"/>
          <a:chExt cx="0" cy="0"/>
        </a:xfrm>
      </p:grpSpPr>
      <p:grpSp>
        <p:nvGrpSpPr>
          <p:cNvPr id="8962" name="Google Shape;8962;p11"/>
          <p:cNvGrpSpPr/>
          <p:nvPr/>
        </p:nvGrpSpPr>
        <p:grpSpPr>
          <a:xfrm>
            <a:off x="63" y="-19"/>
            <a:ext cx="9144038" cy="5143491"/>
            <a:chOff x="3450750" y="2336425"/>
            <a:chExt cx="2076350" cy="1165875"/>
          </a:xfrm>
        </p:grpSpPr>
        <p:sp>
          <p:nvSpPr>
            <p:cNvPr id="8963" name="Google Shape;8963;p11"/>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11"/>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1"/>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1"/>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1"/>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1"/>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1"/>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11"/>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1"/>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1"/>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1"/>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1"/>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1"/>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1"/>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1"/>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1"/>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1"/>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1"/>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1"/>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1"/>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1"/>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1"/>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1"/>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1"/>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1"/>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1"/>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1"/>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1"/>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1"/>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1"/>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1"/>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1"/>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1"/>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1"/>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1"/>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1"/>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1"/>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1"/>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1"/>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1"/>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1"/>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1"/>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1"/>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1"/>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1"/>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1"/>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11"/>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11"/>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1"/>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11"/>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11"/>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1"/>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1"/>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1"/>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1"/>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1"/>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1"/>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1"/>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11"/>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1"/>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1"/>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1"/>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1"/>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1"/>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1"/>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11"/>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1"/>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1"/>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1"/>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1"/>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11"/>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1"/>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1"/>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11"/>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11"/>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1"/>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1"/>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1"/>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1"/>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11"/>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1"/>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1"/>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1"/>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1"/>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1"/>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1"/>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1"/>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1"/>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1"/>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1"/>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1"/>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1"/>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1"/>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1"/>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1"/>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1"/>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1"/>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1"/>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1"/>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1"/>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1"/>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1"/>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1"/>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1"/>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1"/>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1"/>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1"/>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1"/>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1"/>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1"/>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1"/>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1"/>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1"/>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1"/>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1"/>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1"/>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1"/>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1"/>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1"/>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1"/>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1"/>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1"/>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1"/>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1"/>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1"/>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1"/>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1"/>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1"/>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1"/>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1"/>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1"/>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1"/>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1"/>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11"/>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1"/>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1"/>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1"/>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1"/>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1"/>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1"/>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11"/>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11"/>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1"/>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1"/>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1"/>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1"/>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1"/>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1"/>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1"/>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1"/>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1"/>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1"/>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1"/>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1"/>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1"/>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1"/>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1"/>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1"/>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1"/>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1"/>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1"/>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1"/>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1"/>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1"/>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1"/>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1"/>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1"/>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1"/>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11"/>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11"/>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1"/>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1"/>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1"/>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1"/>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1"/>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1"/>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1"/>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1"/>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11"/>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1"/>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1"/>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1"/>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1"/>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1"/>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1"/>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1"/>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1"/>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1"/>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1"/>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1"/>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1"/>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1"/>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1"/>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1"/>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1"/>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1"/>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1"/>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1"/>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1"/>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1"/>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1"/>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1"/>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1"/>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1"/>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1"/>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1"/>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1"/>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1"/>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1"/>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1"/>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1"/>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1"/>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1"/>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1"/>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1"/>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1"/>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11"/>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1"/>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1"/>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1"/>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1"/>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1"/>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11"/>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11"/>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1"/>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1"/>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1"/>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1"/>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1"/>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1"/>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1"/>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1"/>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1"/>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1"/>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1"/>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1"/>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1"/>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1"/>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1"/>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1"/>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1"/>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1"/>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1"/>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1"/>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1"/>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1"/>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11"/>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11"/>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1"/>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1"/>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1"/>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1"/>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1"/>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1"/>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1"/>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1"/>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1"/>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1"/>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1"/>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1"/>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1"/>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1"/>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1"/>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1"/>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1"/>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1"/>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1"/>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1"/>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1"/>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1"/>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1"/>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1"/>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1"/>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1"/>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1"/>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1"/>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1"/>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1"/>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1"/>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11"/>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1"/>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1"/>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1"/>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1"/>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1"/>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1"/>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1"/>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1"/>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1"/>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11"/>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1"/>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11"/>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1"/>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1"/>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1"/>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1"/>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1"/>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1"/>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11"/>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1"/>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1"/>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1"/>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1"/>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11"/>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1"/>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1"/>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1"/>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1"/>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1"/>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1"/>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1"/>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1"/>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1"/>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1"/>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1"/>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1"/>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1"/>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1"/>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1"/>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1"/>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1"/>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11"/>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1"/>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1"/>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1"/>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1"/>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1"/>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1"/>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1"/>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1"/>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1"/>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1"/>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1"/>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1"/>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1"/>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1"/>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11"/>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1"/>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1"/>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1"/>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1"/>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1"/>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1"/>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1"/>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1"/>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1"/>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1"/>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1"/>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1"/>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1"/>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1"/>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1"/>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1"/>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1"/>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11"/>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1"/>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1"/>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1"/>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1"/>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1"/>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1"/>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11"/>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1"/>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1"/>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1"/>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1"/>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1"/>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11"/>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11"/>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11"/>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1"/>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11"/>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1"/>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1"/>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1"/>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1"/>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11"/>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1"/>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1"/>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1"/>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1"/>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1"/>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1"/>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1"/>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1"/>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1"/>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1"/>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1"/>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1"/>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11"/>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1"/>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1"/>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1"/>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1"/>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11"/>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11"/>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1"/>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1"/>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1"/>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1"/>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11"/>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1"/>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1"/>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1"/>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11"/>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1"/>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11"/>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11"/>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1"/>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1"/>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1"/>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11"/>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1"/>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1"/>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1"/>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11"/>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1"/>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1"/>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1"/>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1"/>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1"/>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11"/>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1"/>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1"/>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1"/>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1"/>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11"/>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1"/>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1"/>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11"/>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1"/>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1"/>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1"/>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1"/>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1"/>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11"/>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11"/>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1"/>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11"/>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11"/>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1"/>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1"/>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1"/>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1"/>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1"/>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11"/>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1"/>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1"/>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1"/>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1"/>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1"/>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1"/>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1"/>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1"/>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1"/>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1"/>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1"/>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1"/>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1"/>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1"/>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1"/>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1"/>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1"/>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1"/>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1"/>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1"/>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1"/>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1"/>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1"/>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1"/>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1"/>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1"/>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1"/>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1"/>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1"/>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1"/>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1"/>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11"/>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11"/>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11"/>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1"/>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1"/>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1"/>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1"/>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1"/>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11"/>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11"/>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1"/>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11"/>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11"/>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1"/>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11"/>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11"/>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1"/>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11"/>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11"/>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11"/>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1"/>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1"/>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1"/>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11"/>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1"/>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1"/>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1"/>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1"/>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11"/>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11"/>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1"/>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1"/>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1"/>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1"/>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11"/>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11"/>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11"/>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1"/>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1"/>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11"/>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11"/>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1"/>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1"/>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1"/>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1"/>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1"/>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11"/>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11"/>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11"/>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1"/>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1"/>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1"/>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1"/>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1"/>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1"/>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1"/>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1"/>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1"/>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1"/>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1"/>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1"/>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1"/>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11"/>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1"/>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1"/>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11"/>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11"/>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1"/>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1"/>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1"/>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1"/>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1"/>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1"/>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1"/>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1"/>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1"/>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11"/>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1"/>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1"/>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11"/>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1"/>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11"/>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11"/>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1"/>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1"/>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11"/>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11"/>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11"/>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11"/>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1"/>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11"/>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11"/>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1"/>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1"/>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11"/>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1"/>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11"/>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11"/>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1"/>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11"/>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11"/>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1"/>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11"/>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11"/>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1"/>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11"/>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11"/>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11"/>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11"/>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1"/>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1"/>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1"/>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1"/>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11"/>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11"/>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1"/>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11"/>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11"/>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1"/>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11"/>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11"/>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1"/>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11"/>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11"/>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1"/>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11"/>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11"/>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11"/>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11"/>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11"/>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11"/>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11"/>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11"/>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1"/>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11"/>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11"/>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11"/>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11"/>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11"/>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11"/>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11"/>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11"/>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11"/>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11"/>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11"/>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11"/>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11"/>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11"/>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1"/>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11"/>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11"/>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11"/>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11"/>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11"/>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1"/>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11"/>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11"/>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1"/>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11"/>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11"/>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1"/>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11"/>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11"/>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1"/>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11"/>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1"/>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1"/>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11"/>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11"/>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11"/>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11"/>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11"/>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11"/>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11"/>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1"/>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1"/>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11"/>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11"/>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1"/>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11"/>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11"/>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1"/>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11"/>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11"/>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1"/>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11"/>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11"/>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11"/>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11"/>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11"/>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1"/>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11"/>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11"/>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11"/>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11"/>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11"/>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11"/>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11"/>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11"/>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11"/>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11"/>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11"/>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11"/>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11"/>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11"/>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11"/>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11"/>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11"/>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1"/>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11"/>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11"/>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1"/>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11"/>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11"/>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1"/>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11"/>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11"/>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1"/>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1"/>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1"/>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1"/>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1"/>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1"/>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1"/>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1"/>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11"/>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11"/>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1"/>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1"/>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1"/>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1"/>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11"/>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11"/>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11"/>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1"/>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11"/>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11"/>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1"/>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11"/>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11"/>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11"/>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1"/>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1"/>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1"/>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1"/>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1"/>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11"/>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1"/>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1"/>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11"/>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11"/>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1"/>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1"/>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11"/>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11"/>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11"/>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11"/>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11"/>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11"/>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11"/>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11"/>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11"/>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11"/>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11"/>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1"/>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1"/>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11"/>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1"/>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11"/>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11"/>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1"/>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1"/>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11"/>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1"/>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11"/>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11"/>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11"/>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1"/>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11"/>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11"/>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11"/>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11"/>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11"/>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11"/>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11"/>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11"/>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1"/>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1"/>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11"/>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11"/>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11"/>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11"/>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11"/>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11"/>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1"/>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1"/>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1"/>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11"/>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11"/>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11"/>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11"/>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11"/>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11"/>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1"/>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1"/>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1"/>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11"/>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11"/>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1"/>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11"/>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11"/>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11"/>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11"/>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11"/>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11"/>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1"/>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11"/>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11"/>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11"/>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11"/>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11"/>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1"/>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11"/>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11"/>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11"/>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11"/>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1"/>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11"/>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11"/>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1"/>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11"/>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11"/>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11"/>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11"/>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11"/>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11"/>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11"/>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11"/>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11"/>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11"/>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11"/>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11"/>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11"/>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11"/>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11"/>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11"/>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11"/>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11"/>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1"/>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1"/>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11"/>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11"/>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11"/>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11"/>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11"/>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1"/>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1"/>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1"/>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1"/>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11"/>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1"/>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11"/>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11"/>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1"/>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11"/>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11"/>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11"/>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11"/>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11"/>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11"/>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11"/>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11"/>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1"/>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11"/>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1"/>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1"/>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11"/>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11"/>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11"/>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11"/>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11"/>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11"/>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1"/>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1"/>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11"/>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11"/>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1"/>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11"/>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11"/>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11"/>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1"/>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1"/>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1"/>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11"/>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11"/>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1"/>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11"/>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11"/>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1"/>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11"/>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11"/>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11"/>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11"/>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11"/>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11"/>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11"/>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11"/>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1"/>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1"/>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11"/>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1"/>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1"/>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1"/>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1"/>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11"/>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11"/>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1"/>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1"/>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11"/>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11"/>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11"/>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11"/>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1"/>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11"/>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1"/>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11"/>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11"/>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1"/>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11"/>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11"/>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11"/>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1"/>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11"/>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11"/>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11"/>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11"/>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1"/>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11"/>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11"/>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1"/>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11"/>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11"/>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11"/>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1"/>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1"/>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1"/>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11"/>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11"/>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1"/>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11"/>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1"/>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1"/>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1"/>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1"/>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11"/>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11"/>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1"/>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1"/>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1"/>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11"/>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11"/>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11"/>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11"/>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11"/>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1"/>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11"/>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11"/>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11"/>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1"/>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1"/>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1"/>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11"/>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1"/>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1"/>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1"/>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1"/>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1"/>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1"/>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1"/>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1"/>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1"/>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1"/>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1"/>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1"/>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1"/>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1"/>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1"/>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1"/>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1"/>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1"/>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1"/>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1"/>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1"/>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11"/>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11"/>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11"/>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1"/>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1"/>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11"/>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11"/>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11"/>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11"/>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11"/>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1"/>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11"/>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11"/>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1"/>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11"/>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11"/>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11"/>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11"/>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11"/>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11"/>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11"/>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11"/>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11"/>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11"/>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11"/>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11"/>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11"/>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11"/>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11"/>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11"/>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11"/>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11"/>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11"/>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11"/>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11"/>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11"/>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11"/>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11"/>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11"/>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11"/>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11"/>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11"/>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11"/>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11"/>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11"/>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11"/>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11"/>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1"/>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11"/>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11"/>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1"/>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1"/>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5" name="Google Shape;9985;p11"/>
          <p:cNvSpPr/>
          <p:nvPr/>
        </p:nvSpPr>
        <p:spPr>
          <a:xfrm>
            <a:off x="295775" y="297300"/>
            <a:ext cx="8556600" cy="4552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11"/>
          <p:cNvSpPr txBox="1">
            <a:spLocks noGrp="1"/>
          </p:cNvSpPr>
          <p:nvPr>
            <p:ph type="title" hasCustomPrompt="1"/>
          </p:nvPr>
        </p:nvSpPr>
        <p:spPr>
          <a:xfrm>
            <a:off x="1816875" y="1972718"/>
            <a:ext cx="5511600" cy="12981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accent1"/>
              </a:buClr>
              <a:buSzPts val="7200"/>
              <a:buNone/>
              <a:defRPr sz="8000">
                <a:solidFill>
                  <a:schemeClr val="accent1"/>
                </a:solidFill>
              </a:defRPr>
            </a:lvl1pPr>
            <a:lvl2pPr lvl="1" algn="ctr">
              <a:spcBef>
                <a:spcPts val="0"/>
              </a:spcBef>
              <a:spcAft>
                <a:spcPts val="0"/>
              </a:spcAft>
              <a:buClr>
                <a:schemeClr val="accent1"/>
              </a:buClr>
              <a:buSzPts val="7200"/>
              <a:buNone/>
              <a:defRPr sz="7200">
                <a:solidFill>
                  <a:schemeClr val="accent1"/>
                </a:solidFill>
              </a:defRPr>
            </a:lvl2pPr>
            <a:lvl3pPr lvl="2" algn="ctr">
              <a:spcBef>
                <a:spcPts val="0"/>
              </a:spcBef>
              <a:spcAft>
                <a:spcPts val="0"/>
              </a:spcAft>
              <a:buClr>
                <a:schemeClr val="accent1"/>
              </a:buClr>
              <a:buSzPts val="7200"/>
              <a:buNone/>
              <a:defRPr sz="7200">
                <a:solidFill>
                  <a:schemeClr val="accent1"/>
                </a:solidFill>
              </a:defRPr>
            </a:lvl3pPr>
            <a:lvl4pPr lvl="3" algn="ctr">
              <a:spcBef>
                <a:spcPts val="0"/>
              </a:spcBef>
              <a:spcAft>
                <a:spcPts val="0"/>
              </a:spcAft>
              <a:buClr>
                <a:schemeClr val="accent1"/>
              </a:buClr>
              <a:buSzPts val="7200"/>
              <a:buNone/>
              <a:defRPr sz="7200">
                <a:solidFill>
                  <a:schemeClr val="accent1"/>
                </a:solidFill>
              </a:defRPr>
            </a:lvl4pPr>
            <a:lvl5pPr lvl="4" algn="ctr">
              <a:spcBef>
                <a:spcPts val="0"/>
              </a:spcBef>
              <a:spcAft>
                <a:spcPts val="0"/>
              </a:spcAft>
              <a:buClr>
                <a:schemeClr val="accent1"/>
              </a:buClr>
              <a:buSzPts val="7200"/>
              <a:buNone/>
              <a:defRPr sz="7200">
                <a:solidFill>
                  <a:schemeClr val="accent1"/>
                </a:solidFill>
              </a:defRPr>
            </a:lvl5pPr>
            <a:lvl6pPr lvl="5" algn="ctr">
              <a:spcBef>
                <a:spcPts val="0"/>
              </a:spcBef>
              <a:spcAft>
                <a:spcPts val="0"/>
              </a:spcAft>
              <a:buClr>
                <a:schemeClr val="accent1"/>
              </a:buClr>
              <a:buSzPts val="7200"/>
              <a:buNone/>
              <a:defRPr sz="7200">
                <a:solidFill>
                  <a:schemeClr val="accent1"/>
                </a:solidFill>
              </a:defRPr>
            </a:lvl6pPr>
            <a:lvl7pPr lvl="6" algn="ctr">
              <a:spcBef>
                <a:spcPts val="0"/>
              </a:spcBef>
              <a:spcAft>
                <a:spcPts val="0"/>
              </a:spcAft>
              <a:buClr>
                <a:schemeClr val="accent1"/>
              </a:buClr>
              <a:buSzPts val="7200"/>
              <a:buNone/>
              <a:defRPr sz="7200">
                <a:solidFill>
                  <a:schemeClr val="accent1"/>
                </a:solidFill>
              </a:defRPr>
            </a:lvl7pPr>
            <a:lvl8pPr lvl="7" algn="ctr">
              <a:spcBef>
                <a:spcPts val="0"/>
              </a:spcBef>
              <a:spcAft>
                <a:spcPts val="0"/>
              </a:spcAft>
              <a:buClr>
                <a:schemeClr val="accent1"/>
              </a:buClr>
              <a:buSzPts val="7200"/>
              <a:buNone/>
              <a:defRPr sz="7200">
                <a:solidFill>
                  <a:schemeClr val="accent1"/>
                </a:solidFill>
              </a:defRPr>
            </a:lvl8pPr>
            <a:lvl9pPr lvl="8" algn="ctr">
              <a:spcBef>
                <a:spcPts val="0"/>
              </a:spcBef>
              <a:spcAft>
                <a:spcPts val="0"/>
              </a:spcAft>
              <a:buClr>
                <a:schemeClr val="accent1"/>
              </a:buClr>
              <a:buSzPts val="7200"/>
              <a:buNone/>
              <a:defRPr sz="7200">
                <a:solidFill>
                  <a:schemeClr val="accent1"/>
                </a:solidFill>
              </a:defRPr>
            </a:lvl9pPr>
          </a:lstStyle>
          <a:p>
            <a:r>
              <a:t>xx%</a:t>
            </a:r>
          </a:p>
        </p:txBody>
      </p:sp>
      <p:sp>
        <p:nvSpPr>
          <p:cNvPr id="9987" name="Google Shape;9987;p11"/>
          <p:cNvSpPr txBox="1">
            <a:spLocks noGrp="1"/>
          </p:cNvSpPr>
          <p:nvPr>
            <p:ph type="subTitle" idx="1"/>
          </p:nvPr>
        </p:nvSpPr>
        <p:spPr>
          <a:xfrm>
            <a:off x="1815538" y="3061782"/>
            <a:ext cx="5511600" cy="4641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000"/>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9988"/>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able of contents">
  <p:cSld name="CUSTOM_3_1">
    <p:spTree>
      <p:nvGrpSpPr>
        <p:cNvPr id="1" name="Shape 9989"/>
        <p:cNvGrpSpPr/>
        <p:nvPr/>
      </p:nvGrpSpPr>
      <p:grpSpPr>
        <a:xfrm>
          <a:off x="0" y="0"/>
          <a:ext cx="0" cy="0"/>
          <a:chOff x="0" y="0"/>
          <a:chExt cx="0" cy="0"/>
        </a:xfrm>
      </p:grpSpPr>
      <p:grpSp>
        <p:nvGrpSpPr>
          <p:cNvPr id="9990" name="Google Shape;9990;p13"/>
          <p:cNvGrpSpPr/>
          <p:nvPr/>
        </p:nvGrpSpPr>
        <p:grpSpPr>
          <a:xfrm>
            <a:off x="63" y="-19"/>
            <a:ext cx="9144038" cy="5143491"/>
            <a:chOff x="3450750" y="2336425"/>
            <a:chExt cx="2076350" cy="1165875"/>
          </a:xfrm>
        </p:grpSpPr>
        <p:sp>
          <p:nvSpPr>
            <p:cNvPr id="9991" name="Google Shape;9991;p13"/>
            <p:cNvSpPr/>
            <p:nvPr/>
          </p:nvSpPr>
          <p:spPr>
            <a:xfrm>
              <a:off x="3450750" y="2336425"/>
              <a:ext cx="259975" cy="62900"/>
            </a:xfrm>
            <a:custGeom>
              <a:avLst/>
              <a:gdLst/>
              <a:ahLst/>
              <a:cxnLst/>
              <a:rect l="l" t="t" r="r" b="b"/>
              <a:pathLst>
                <a:path w="10399" h="2516" extrusionOk="0">
                  <a:moveTo>
                    <a:pt x="1" y="0"/>
                  </a:moveTo>
                  <a:lnTo>
                    <a:pt x="1" y="68"/>
                  </a:lnTo>
                  <a:cubicBezTo>
                    <a:pt x="1228" y="1565"/>
                    <a:pt x="3089" y="2515"/>
                    <a:pt x="5173" y="2515"/>
                  </a:cubicBezTo>
                  <a:cubicBezTo>
                    <a:pt x="7283" y="2515"/>
                    <a:pt x="9171" y="1531"/>
                    <a:pt x="10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3"/>
            <p:cNvSpPr/>
            <p:nvPr/>
          </p:nvSpPr>
          <p:spPr>
            <a:xfrm>
              <a:off x="3450750" y="2336425"/>
              <a:ext cx="261150" cy="63900"/>
            </a:xfrm>
            <a:custGeom>
              <a:avLst/>
              <a:gdLst/>
              <a:ahLst/>
              <a:cxnLst/>
              <a:rect l="l" t="t" r="r" b="b"/>
              <a:pathLst>
                <a:path w="10446" h="2556" extrusionOk="0">
                  <a:moveTo>
                    <a:pt x="1" y="0"/>
                  </a:moveTo>
                  <a:lnTo>
                    <a:pt x="1" y="128"/>
                  </a:lnTo>
                  <a:cubicBezTo>
                    <a:pt x="1235" y="1612"/>
                    <a:pt x="3096" y="2556"/>
                    <a:pt x="5173" y="2556"/>
                  </a:cubicBezTo>
                  <a:cubicBezTo>
                    <a:pt x="7310" y="2556"/>
                    <a:pt x="9212" y="1558"/>
                    <a:pt x="10446" y="0"/>
                  </a:cubicBezTo>
                  <a:lnTo>
                    <a:pt x="10338" y="0"/>
                  </a:lnTo>
                  <a:cubicBezTo>
                    <a:pt x="9117" y="1504"/>
                    <a:pt x="7256" y="2475"/>
                    <a:pt x="5173" y="2475"/>
                  </a:cubicBezTo>
                  <a:cubicBezTo>
                    <a:pt x="3082" y="2475"/>
                    <a:pt x="1221" y="150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3"/>
            <p:cNvSpPr/>
            <p:nvPr/>
          </p:nvSpPr>
          <p:spPr>
            <a:xfrm>
              <a:off x="3479925" y="2336425"/>
              <a:ext cx="196575" cy="39475"/>
            </a:xfrm>
            <a:custGeom>
              <a:avLst/>
              <a:gdLst/>
              <a:ahLst/>
              <a:cxnLst/>
              <a:rect l="l" t="t" r="r" b="b"/>
              <a:pathLst>
                <a:path w="7863" h="1579" extrusionOk="0">
                  <a:moveTo>
                    <a:pt x="0" y="0"/>
                  </a:moveTo>
                  <a:cubicBezTo>
                    <a:pt x="1019" y="978"/>
                    <a:pt x="2408" y="1578"/>
                    <a:pt x="3932" y="1578"/>
                  </a:cubicBezTo>
                  <a:cubicBezTo>
                    <a:pt x="5455"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3"/>
            <p:cNvSpPr/>
            <p:nvPr/>
          </p:nvSpPr>
          <p:spPr>
            <a:xfrm>
              <a:off x="3478575"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49" y="0"/>
                  </a:lnTo>
                  <a:cubicBezTo>
                    <a:pt x="6845" y="951"/>
                    <a:pt x="5482" y="1538"/>
                    <a:pt x="3986" y="1538"/>
                  </a:cubicBezTo>
                  <a:cubicBezTo>
                    <a:pt x="2489"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3"/>
            <p:cNvSpPr/>
            <p:nvPr/>
          </p:nvSpPr>
          <p:spPr>
            <a:xfrm>
              <a:off x="3522075"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13"/>
            <p:cNvSpPr/>
            <p:nvPr/>
          </p:nvSpPr>
          <p:spPr>
            <a:xfrm>
              <a:off x="3520050" y="2336425"/>
              <a:ext cx="116500" cy="15350"/>
            </a:xfrm>
            <a:custGeom>
              <a:avLst/>
              <a:gdLst/>
              <a:ahLst/>
              <a:cxnLst/>
              <a:rect l="l" t="t" r="r" b="b"/>
              <a:pathLst>
                <a:path w="4660" h="614" extrusionOk="0">
                  <a:moveTo>
                    <a:pt x="0" y="0"/>
                  </a:moveTo>
                  <a:cubicBezTo>
                    <a:pt x="688" y="391"/>
                    <a:pt x="1477" y="614"/>
                    <a:pt x="2327" y="614"/>
                  </a:cubicBezTo>
                  <a:cubicBezTo>
                    <a:pt x="3176" y="614"/>
                    <a:pt x="3972" y="391"/>
                    <a:pt x="4660" y="0"/>
                  </a:cubicBezTo>
                  <a:lnTo>
                    <a:pt x="4484" y="0"/>
                  </a:lnTo>
                  <a:cubicBezTo>
                    <a:pt x="3837" y="337"/>
                    <a:pt x="3102" y="533"/>
                    <a:pt x="2327" y="533"/>
                  </a:cubicBezTo>
                  <a:cubicBezTo>
                    <a:pt x="1551" y="533"/>
                    <a:pt x="816" y="337"/>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3"/>
            <p:cNvSpPr/>
            <p:nvPr/>
          </p:nvSpPr>
          <p:spPr>
            <a:xfrm>
              <a:off x="3783700" y="2336425"/>
              <a:ext cx="261125" cy="62900"/>
            </a:xfrm>
            <a:custGeom>
              <a:avLst/>
              <a:gdLst/>
              <a:ahLst/>
              <a:cxnLst/>
              <a:rect l="l" t="t" r="r" b="b"/>
              <a:pathLst>
                <a:path w="10445" h="2516" extrusionOk="0">
                  <a:moveTo>
                    <a:pt x="0" y="0"/>
                  </a:moveTo>
                  <a:cubicBezTo>
                    <a:pt x="1221" y="1531"/>
                    <a:pt x="3109" y="2515"/>
                    <a:pt x="5226" y="2515"/>
                  </a:cubicBezTo>
                  <a:cubicBezTo>
                    <a:pt x="7336" y="2515"/>
                    <a:pt x="9224"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3"/>
            <p:cNvSpPr/>
            <p:nvPr/>
          </p:nvSpPr>
          <p:spPr>
            <a:xfrm>
              <a:off x="3782350" y="2336425"/>
              <a:ext cx="263825" cy="63900"/>
            </a:xfrm>
            <a:custGeom>
              <a:avLst/>
              <a:gdLst/>
              <a:ahLst/>
              <a:cxnLst/>
              <a:rect l="l" t="t" r="r" b="b"/>
              <a:pathLst>
                <a:path w="10553" h="2556" extrusionOk="0">
                  <a:moveTo>
                    <a:pt x="0" y="0"/>
                  </a:moveTo>
                  <a:cubicBezTo>
                    <a:pt x="1234" y="1558"/>
                    <a:pt x="3142" y="2556"/>
                    <a:pt x="5280" y="2556"/>
                  </a:cubicBezTo>
                  <a:cubicBezTo>
                    <a:pt x="7411" y="2556"/>
                    <a:pt x="9319" y="1558"/>
                    <a:pt x="10553" y="0"/>
                  </a:cubicBezTo>
                  <a:lnTo>
                    <a:pt x="10445" y="0"/>
                  </a:lnTo>
                  <a:cubicBezTo>
                    <a:pt x="9224" y="1504"/>
                    <a:pt x="7363" y="2475"/>
                    <a:pt x="5280"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3"/>
            <p:cNvSpPr/>
            <p:nvPr/>
          </p:nvSpPr>
          <p:spPr>
            <a:xfrm>
              <a:off x="3814200" y="2336425"/>
              <a:ext cx="196575" cy="39475"/>
            </a:xfrm>
            <a:custGeom>
              <a:avLst/>
              <a:gdLst/>
              <a:ahLst/>
              <a:cxnLst/>
              <a:rect l="l" t="t" r="r" b="b"/>
              <a:pathLst>
                <a:path w="7863" h="1579" extrusionOk="0">
                  <a:moveTo>
                    <a:pt x="1" y="0"/>
                  </a:moveTo>
                  <a:cubicBezTo>
                    <a:pt x="1019" y="978"/>
                    <a:pt x="2408" y="1578"/>
                    <a:pt x="3932" y="1578"/>
                  </a:cubicBezTo>
                  <a:cubicBezTo>
                    <a:pt x="5456" y="1578"/>
                    <a:pt x="6845"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13"/>
            <p:cNvSpPr/>
            <p:nvPr/>
          </p:nvSpPr>
          <p:spPr>
            <a:xfrm>
              <a:off x="3812675" y="2336425"/>
              <a:ext cx="199450" cy="40650"/>
            </a:xfrm>
            <a:custGeom>
              <a:avLst/>
              <a:gdLst/>
              <a:ahLst/>
              <a:cxnLst/>
              <a:rect l="l" t="t" r="r" b="b"/>
              <a:pathLst>
                <a:path w="7978" h="1626" extrusionOk="0">
                  <a:moveTo>
                    <a:pt x="1" y="0"/>
                  </a:moveTo>
                  <a:cubicBezTo>
                    <a:pt x="1033" y="1005"/>
                    <a:pt x="2442" y="1625"/>
                    <a:pt x="3993" y="1625"/>
                  </a:cubicBezTo>
                  <a:cubicBezTo>
                    <a:pt x="5544" y="1625"/>
                    <a:pt x="6946" y="1005"/>
                    <a:pt x="7978" y="0"/>
                  </a:cubicBezTo>
                  <a:lnTo>
                    <a:pt x="7856" y="0"/>
                  </a:lnTo>
                  <a:cubicBezTo>
                    <a:pt x="6845" y="951"/>
                    <a:pt x="5490" y="1538"/>
                    <a:pt x="3993" y="1538"/>
                  </a:cubicBezTo>
                  <a:cubicBezTo>
                    <a:pt x="2496" y="1538"/>
                    <a:pt x="1134" y="951"/>
                    <a:pt x="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13"/>
            <p:cNvSpPr/>
            <p:nvPr/>
          </p:nvSpPr>
          <p:spPr>
            <a:xfrm>
              <a:off x="385617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13"/>
            <p:cNvSpPr/>
            <p:nvPr/>
          </p:nvSpPr>
          <p:spPr>
            <a:xfrm>
              <a:off x="3854150" y="2336425"/>
              <a:ext cx="116500" cy="15350"/>
            </a:xfrm>
            <a:custGeom>
              <a:avLst/>
              <a:gdLst/>
              <a:ahLst/>
              <a:cxnLst/>
              <a:rect l="l" t="t" r="r" b="b"/>
              <a:pathLst>
                <a:path w="4660" h="614" extrusionOk="0">
                  <a:moveTo>
                    <a:pt x="1" y="0"/>
                  </a:moveTo>
                  <a:cubicBezTo>
                    <a:pt x="688" y="391"/>
                    <a:pt x="1484" y="614"/>
                    <a:pt x="2334" y="614"/>
                  </a:cubicBezTo>
                  <a:cubicBezTo>
                    <a:pt x="3183" y="614"/>
                    <a:pt x="3972" y="391"/>
                    <a:pt x="4660" y="0"/>
                  </a:cubicBezTo>
                  <a:lnTo>
                    <a:pt x="4491" y="0"/>
                  </a:lnTo>
                  <a:cubicBezTo>
                    <a:pt x="3844" y="337"/>
                    <a:pt x="3109" y="533"/>
                    <a:pt x="2334" y="533"/>
                  </a:cubicBezTo>
                  <a:cubicBezTo>
                    <a:pt x="1558"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3"/>
            <p:cNvSpPr/>
            <p:nvPr/>
          </p:nvSpPr>
          <p:spPr>
            <a:xfrm>
              <a:off x="4117975" y="2336425"/>
              <a:ext cx="261125" cy="62900"/>
            </a:xfrm>
            <a:custGeom>
              <a:avLst/>
              <a:gdLst/>
              <a:ahLst/>
              <a:cxnLst/>
              <a:rect l="l" t="t" r="r" b="b"/>
              <a:pathLst>
                <a:path w="10445" h="2516" extrusionOk="0">
                  <a:moveTo>
                    <a:pt x="0" y="0"/>
                  </a:moveTo>
                  <a:cubicBezTo>
                    <a:pt x="1221" y="1531"/>
                    <a:pt x="3109" y="2515"/>
                    <a:pt x="5219" y="2515"/>
                  </a:cubicBezTo>
                  <a:cubicBezTo>
                    <a:pt x="7337" y="2515"/>
                    <a:pt x="9225" y="1531"/>
                    <a:pt x="104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3"/>
            <p:cNvSpPr/>
            <p:nvPr/>
          </p:nvSpPr>
          <p:spPr>
            <a:xfrm>
              <a:off x="4116625" y="2336425"/>
              <a:ext cx="263825" cy="63900"/>
            </a:xfrm>
            <a:custGeom>
              <a:avLst/>
              <a:gdLst/>
              <a:ahLst/>
              <a:cxnLst/>
              <a:rect l="l" t="t" r="r" b="b"/>
              <a:pathLst>
                <a:path w="10553" h="2556" extrusionOk="0">
                  <a:moveTo>
                    <a:pt x="0" y="0"/>
                  </a:moveTo>
                  <a:cubicBezTo>
                    <a:pt x="1234" y="1558"/>
                    <a:pt x="3143"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3"/>
            <p:cNvSpPr/>
            <p:nvPr/>
          </p:nvSpPr>
          <p:spPr>
            <a:xfrm>
              <a:off x="4148475" y="2336425"/>
              <a:ext cx="196575" cy="39475"/>
            </a:xfrm>
            <a:custGeom>
              <a:avLst/>
              <a:gdLst/>
              <a:ahLst/>
              <a:cxnLst/>
              <a:rect l="l" t="t" r="r" b="b"/>
              <a:pathLst>
                <a:path w="7863"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13"/>
            <p:cNvSpPr/>
            <p:nvPr/>
          </p:nvSpPr>
          <p:spPr>
            <a:xfrm>
              <a:off x="4146975" y="2336425"/>
              <a:ext cx="199425" cy="40650"/>
            </a:xfrm>
            <a:custGeom>
              <a:avLst/>
              <a:gdLst/>
              <a:ahLst/>
              <a:cxnLst/>
              <a:rect l="l" t="t" r="r" b="b"/>
              <a:pathLst>
                <a:path w="7977" h="1626" extrusionOk="0">
                  <a:moveTo>
                    <a:pt x="0" y="0"/>
                  </a:moveTo>
                  <a:cubicBezTo>
                    <a:pt x="1032" y="1005"/>
                    <a:pt x="2441" y="1625"/>
                    <a:pt x="3992" y="1625"/>
                  </a:cubicBezTo>
                  <a:cubicBezTo>
                    <a:pt x="5543" y="1625"/>
                    <a:pt x="6945" y="1005"/>
                    <a:pt x="7977" y="0"/>
                  </a:cubicBezTo>
                  <a:lnTo>
                    <a:pt x="7855" y="0"/>
                  </a:lnTo>
                  <a:cubicBezTo>
                    <a:pt x="6844" y="951"/>
                    <a:pt x="5489" y="1538"/>
                    <a:pt x="3992" y="1538"/>
                  </a:cubicBezTo>
                  <a:cubicBezTo>
                    <a:pt x="2495" y="1538"/>
                    <a:pt x="1133" y="951"/>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3"/>
            <p:cNvSpPr/>
            <p:nvPr/>
          </p:nvSpPr>
          <p:spPr>
            <a:xfrm>
              <a:off x="4190450"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3"/>
            <p:cNvSpPr/>
            <p:nvPr/>
          </p:nvSpPr>
          <p:spPr>
            <a:xfrm>
              <a:off x="4188425"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3"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13"/>
            <p:cNvSpPr/>
            <p:nvPr/>
          </p:nvSpPr>
          <p:spPr>
            <a:xfrm>
              <a:off x="4452075" y="2336425"/>
              <a:ext cx="261325" cy="62900"/>
            </a:xfrm>
            <a:custGeom>
              <a:avLst/>
              <a:gdLst/>
              <a:ahLst/>
              <a:cxnLst/>
              <a:rect l="l" t="t" r="r" b="b"/>
              <a:pathLst>
                <a:path w="10453" h="2516" extrusionOk="0">
                  <a:moveTo>
                    <a:pt x="1" y="0"/>
                  </a:moveTo>
                  <a:cubicBezTo>
                    <a:pt x="1228" y="1531"/>
                    <a:pt x="3116" y="2515"/>
                    <a:pt x="5226"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13"/>
            <p:cNvSpPr/>
            <p:nvPr/>
          </p:nvSpPr>
          <p:spPr>
            <a:xfrm>
              <a:off x="4450900" y="2336425"/>
              <a:ext cx="263850" cy="63900"/>
            </a:xfrm>
            <a:custGeom>
              <a:avLst/>
              <a:gdLst/>
              <a:ahLst/>
              <a:cxnLst/>
              <a:rect l="l" t="t" r="r" b="b"/>
              <a:pathLst>
                <a:path w="10554" h="2556" extrusionOk="0">
                  <a:moveTo>
                    <a:pt x="0" y="0"/>
                  </a:moveTo>
                  <a:cubicBezTo>
                    <a:pt x="1234" y="1558"/>
                    <a:pt x="3136" y="2556"/>
                    <a:pt x="5273" y="2556"/>
                  </a:cubicBezTo>
                  <a:cubicBezTo>
                    <a:pt x="7411" y="2556"/>
                    <a:pt x="9319" y="1558"/>
                    <a:pt x="10553" y="0"/>
                  </a:cubicBezTo>
                  <a:lnTo>
                    <a:pt x="10445" y="0"/>
                  </a:lnTo>
                  <a:cubicBezTo>
                    <a:pt x="9225" y="1504"/>
                    <a:pt x="7364" y="2475"/>
                    <a:pt x="5273"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13"/>
            <p:cNvSpPr/>
            <p:nvPr/>
          </p:nvSpPr>
          <p:spPr>
            <a:xfrm>
              <a:off x="4482750" y="2336425"/>
              <a:ext cx="196600" cy="39475"/>
            </a:xfrm>
            <a:custGeom>
              <a:avLst/>
              <a:gdLst/>
              <a:ahLst/>
              <a:cxnLst/>
              <a:rect l="l" t="t" r="r" b="b"/>
              <a:pathLst>
                <a:path w="7864" h="1579" extrusionOk="0">
                  <a:moveTo>
                    <a:pt x="1" y="0"/>
                  </a:moveTo>
                  <a:cubicBezTo>
                    <a:pt x="1019" y="978"/>
                    <a:pt x="2401" y="1578"/>
                    <a:pt x="3932" y="1578"/>
                  </a:cubicBezTo>
                  <a:cubicBezTo>
                    <a:pt x="5456" y="1578"/>
                    <a:pt x="6838"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13"/>
            <p:cNvSpPr/>
            <p:nvPr/>
          </p:nvSpPr>
          <p:spPr>
            <a:xfrm>
              <a:off x="4481250" y="2336425"/>
              <a:ext cx="199425" cy="40650"/>
            </a:xfrm>
            <a:custGeom>
              <a:avLst/>
              <a:gdLst/>
              <a:ahLst/>
              <a:cxnLst/>
              <a:rect l="l" t="t" r="r" b="b"/>
              <a:pathLst>
                <a:path w="7977" h="1626" extrusionOk="0">
                  <a:moveTo>
                    <a:pt x="0" y="0"/>
                  </a:moveTo>
                  <a:cubicBezTo>
                    <a:pt x="1032" y="1005"/>
                    <a:pt x="2441" y="1625"/>
                    <a:pt x="3992" y="1625"/>
                  </a:cubicBezTo>
                  <a:cubicBezTo>
                    <a:pt x="5536" y="1625"/>
                    <a:pt x="6945" y="1005"/>
                    <a:pt x="7977" y="0"/>
                  </a:cubicBezTo>
                  <a:lnTo>
                    <a:pt x="7856" y="0"/>
                  </a:lnTo>
                  <a:cubicBezTo>
                    <a:pt x="6844" y="951"/>
                    <a:pt x="5482" y="1538"/>
                    <a:pt x="3992"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13"/>
            <p:cNvSpPr/>
            <p:nvPr/>
          </p:nvSpPr>
          <p:spPr>
            <a:xfrm>
              <a:off x="4524725" y="2336425"/>
              <a:ext cx="112475" cy="14350"/>
            </a:xfrm>
            <a:custGeom>
              <a:avLst/>
              <a:gdLst/>
              <a:ahLst/>
              <a:cxnLst/>
              <a:rect l="l" t="t" r="r" b="b"/>
              <a:pathLst>
                <a:path w="4499" h="574" extrusionOk="0">
                  <a:moveTo>
                    <a:pt x="1" y="0"/>
                  </a:moveTo>
                  <a:cubicBezTo>
                    <a:pt x="668" y="364"/>
                    <a:pt x="1437" y="573"/>
                    <a:pt x="2253" y="573"/>
                  </a:cubicBezTo>
                  <a:cubicBezTo>
                    <a:pt x="3069"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3"/>
            <p:cNvSpPr/>
            <p:nvPr/>
          </p:nvSpPr>
          <p:spPr>
            <a:xfrm>
              <a:off x="4522700" y="2336425"/>
              <a:ext cx="116525" cy="15350"/>
            </a:xfrm>
            <a:custGeom>
              <a:avLst/>
              <a:gdLst/>
              <a:ahLst/>
              <a:cxnLst/>
              <a:rect l="l" t="t" r="r" b="b"/>
              <a:pathLst>
                <a:path w="4661" h="614" extrusionOk="0">
                  <a:moveTo>
                    <a:pt x="1" y="0"/>
                  </a:moveTo>
                  <a:cubicBezTo>
                    <a:pt x="689" y="391"/>
                    <a:pt x="1484" y="614"/>
                    <a:pt x="2334" y="614"/>
                  </a:cubicBezTo>
                  <a:cubicBezTo>
                    <a:pt x="3177" y="614"/>
                    <a:pt x="3972" y="391"/>
                    <a:pt x="4660" y="0"/>
                  </a:cubicBezTo>
                  <a:lnTo>
                    <a:pt x="4485" y="0"/>
                  </a:lnTo>
                  <a:cubicBezTo>
                    <a:pt x="3844" y="337"/>
                    <a:pt x="3109" y="533"/>
                    <a:pt x="2334" y="533"/>
                  </a:cubicBezTo>
                  <a:cubicBezTo>
                    <a:pt x="1552" y="533"/>
                    <a:pt x="824"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3"/>
            <p:cNvSpPr/>
            <p:nvPr/>
          </p:nvSpPr>
          <p:spPr>
            <a:xfrm>
              <a:off x="4786350"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13"/>
            <p:cNvSpPr/>
            <p:nvPr/>
          </p:nvSpPr>
          <p:spPr>
            <a:xfrm>
              <a:off x="4785175"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6" y="0"/>
                  </a:cubicBezTo>
                  <a:lnTo>
                    <a:pt x="10439" y="0"/>
                  </a:lnTo>
                  <a:cubicBezTo>
                    <a:pt x="9225" y="1504"/>
                    <a:pt x="7357" y="2475"/>
                    <a:pt x="5274" y="2475"/>
                  </a:cubicBezTo>
                  <a:cubicBezTo>
                    <a:pt x="3190" y="2475"/>
                    <a:pt x="1329" y="1504"/>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13"/>
            <p:cNvSpPr/>
            <p:nvPr/>
          </p:nvSpPr>
          <p:spPr>
            <a:xfrm>
              <a:off x="4817050" y="2336425"/>
              <a:ext cx="196400" cy="39475"/>
            </a:xfrm>
            <a:custGeom>
              <a:avLst/>
              <a:gdLst/>
              <a:ahLst/>
              <a:cxnLst/>
              <a:rect l="l" t="t" r="r" b="b"/>
              <a:pathLst>
                <a:path w="7856" h="1579" extrusionOk="0">
                  <a:moveTo>
                    <a:pt x="0" y="0"/>
                  </a:moveTo>
                  <a:cubicBezTo>
                    <a:pt x="1018" y="978"/>
                    <a:pt x="2400" y="1578"/>
                    <a:pt x="3924" y="1578"/>
                  </a:cubicBezTo>
                  <a:cubicBezTo>
                    <a:pt x="5455" y="1578"/>
                    <a:pt x="6837" y="978"/>
                    <a:pt x="78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13"/>
            <p:cNvSpPr/>
            <p:nvPr/>
          </p:nvSpPr>
          <p:spPr>
            <a:xfrm>
              <a:off x="4815525" y="2336425"/>
              <a:ext cx="199450" cy="40650"/>
            </a:xfrm>
            <a:custGeom>
              <a:avLst/>
              <a:gdLst/>
              <a:ahLst/>
              <a:cxnLst/>
              <a:rect l="l" t="t" r="r" b="b"/>
              <a:pathLst>
                <a:path w="7978" h="1626" extrusionOk="0">
                  <a:moveTo>
                    <a:pt x="0" y="0"/>
                  </a:moveTo>
                  <a:cubicBezTo>
                    <a:pt x="1032" y="1005"/>
                    <a:pt x="2441" y="1625"/>
                    <a:pt x="3985" y="1625"/>
                  </a:cubicBezTo>
                  <a:cubicBezTo>
                    <a:pt x="5536" y="1625"/>
                    <a:pt x="6945" y="1005"/>
                    <a:pt x="7977" y="0"/>
                  </a:cubicBezTo>
                  <a:lnTo>
                    <a:pt x="7856" y="0"/>
                  </a:lnTo>
                  <a:cubicBezTo>
                    <a:pt x="6844" y="951"/>
                    <a:pt x="5482" y="1538"/>
                    <a:pt x="3985"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13"/>
            <p:cNvSpPr/>
            <p:nvPr/>
          </p:nvSpPr>
          <p:spPr>
            <a:xfrm>
              <a:off x="4859000" y="2336425"/>
              <a:ext cx="112475" cy="14350"/>
            </a:xfrm>
            <a:custGeom>
              <a:avLst/>
              <a:gdLst/>
              <a:ahLst/>
              <a:cxnLst/>
              <a:rect l="l" t="t" r="r" b="b"/>
              <a:pathLst>
                <a:path w="4499" h="574" extrusionOk="0">
                  <a:moveTo>
                    <a:pt x="1" y="0"/>
                  </a:moveTo>
                  <a:cubicBezTo>
                    <a:pt x="669" y="364"/>
                    <a:pt x="1437" y="573"/>
                    <a:pt x="2246" y="573"/>
                  </a:cubicBezTo>
                  <a:cubicBezTo>
                    <a:pt x="3062" y="573"/>
                    <a:pt x="3831"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13"/>
            <p:cNvSpPr/>
            <p:nvPr/>
          </p:nvSpPr>
          <p:spPr>
            <a:xfrm>
              <a:off x="4857000" y="2336425"/>
              <a:ext cx="116500" cy="15350"/>
            </a:xfrm>
            <a:custGeom>
              <a:avLst/>
              <a:gdLst/>
              <a:ahLst/>
              <a:cxnLst/>
              <a:rect l="l" t="t" r="r" b="b"/>
              <a:pathLst>
                <a:path w="4660" h="614" extrusionOk="0">
                  <a:moveTo>
                    <a:pt x="0" y="0"/>
                  </a:moveTo>
                  <a:cubicBezTo>
                    <a:pt x="688" y="391"/>
                    <a:pt x="1484" y="614"/>
                    <a:pt x="2326" y="614"/>
                  </a:cubicBezTo>
                  <a:cubicBezTo>
                    <a:pt x="3176" y="614"/>
                    <a:pt x="3972" y="391"/>
                    <a:pt x="4659" y="0"/>
                  </a:cubicBezTo>
                  <a:lnTo>
                    <a:pt x="4484" y="0"/>
                  </a:lnTo>
                  <a:cubicBezTo>
                    <a:pt x="3844" y="337"/>
                    <a:pt x="3109" y="533"/>
                    <a:pt x="2326" y="533"/>
                  </a:cubicBezTo>
                  <a:cubicBezTo>
                    <a:pt x="1551" y="533"/>
                    <a:pt x="816" y="337"/>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13"/>
            <p:cNvSpPr/>
            <p:nvPr/>
          </p:nvSpPr>
          <p:spPr>
            <a:xfrm>
              <a:off x="5120625" y="2336425"/>
              <a:ext cx="261325" cy="62900"/>
            </a:xfrm>
            <a:custGeom>
              <a:avLst/>
              <a:gdLst/>
              <a:ahLst/>
              <a:cxnLst/>
              <a:rect l="l" t="t" r="r" b="b"/>
              <a:pathLst>
                <a:path w="10453" h="2516" extrusionOk="0">
                  <a:moveTo>
                    <a:pt x="1" y="0"/>
                  </a:moveTo>
                  <a:cubicBezTo>
                    <a:pt x="1228" y="1531"/>
                    <a:pt x="3109" y="2515"/>
                    <a:pt x="5227" y="2515"/>
                  </a:cubicBezTo>
                  <a:cubicBezTo>
                    <a:pt x="7344" y="2515"/>
                    <a:pt x="9225" y="1531"/>
                    <a:pt x="10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13"/>
            <p:cNvSpPr/>
            <p:nvPr/>
          </p:nvSpPr>
          <p:spPr>
            <a:xfrm>
              <a:off x="5119450" y="2336425"/>
              <a:ext cx="263675" cy="63900"/>
            </a:xfrm>
            <a:custGeom>
              <a:avLst/>
              <a:gdLst/>
              <a:ahLst/>
              <a:cxnLst/>
              <a:rect l="l" t="t" r="r" b="b"/>
              <a:pathLst>
                <a:path w="10547" h="2556" extrusionOk="0">
                  <a:moveTo>
                    <a:pt x="1" y="0"/>
                  </a:moveTo>
                  <a:cubicBezTo>
                    <a:pt x="1235" y="1558"/>
                    <a:pt x="3136" y="2556"/>
                    <a:pt x="5274" y="2556"/>
                  </a:cubicBezTo>
                  <a:cubicBezTo>
                    <a:pt x="7411" y="2556"/>
                    <a:pt x="9313" y="1558"/>
                    <a:pt x="10547" y="0"/>
                  </a:cubicBezTo>
                  <a:lnTo>
                    <a:pt x="10439" y="0"/>
                  </a:lnTo>
                  <a:cubicBezTo>
                    <a:pt x="9225" y="1504"/>
                    <a:pt x="7357" y="2475"/>
                    <a:pt x="5274" y="2475"/>
                  </a:cubicBezTo>
                  <a:cubicBezTo>
                    <a:pt x="3190" y="2475"/>
                    <a:pt x="1322" y="1504"/>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13"/>
            <p:cNvSpPr/>
            <p:nvPr/>
          </p:nvSpPr>
          <p:spPr>
            <a:xfrm>
              <a:off x="5151150" y="2336425"/>
              <a:ext cx="196575" cy="39475"/>
            </a:xfrm>
            <a:custGeom>
              <a:avLst/>
              <a:gdLst/>
              <a:ahLst/>
              <a:cxnLst/>
              <a:rect l="l" t="t" r="r" b="b"/>
              <a:pathLst>
                <a:path w="7863" h="1579" extrusionOk="0">
                  <a:moveTo>
                    <a:pt x="0" y="0"/>
                  </a:moveTo>
                  <a:cubicBezTo>
                    <a:pt x="1025" y="978"/>
                    <a:pt x="2408" y="1578"/>
                    <a:pt x="3932" y="1578"/>
                  </a:cubicBezTo>
                  <a:cubicBezTo>
                    <a:pt x="5462" y="1578"/>
                    <a:pt x="6844" y="978"/>
                    <a:pt x="7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13"/>
            <p:cNvSpPr/>
            <p:nvPr/>
          </p:nvSpPr>
          <p:spPr>
            <a:xfrm>
              <a:off x="5149800" y="2336425"/>
              <a:ext cx="199450" cy="40650"/>
            </a:xfrm>
            <a:custGeom>
              <a:avLst/>
              <a:gdLst/>
              <a:ahLst/>
              <a:cxnLst/>
              <a:rect l="l" t="t" r="r" b="b"/>
              <a:pathLst>
                <a:path w="7978" h="1626" extrusionOk="0">
                  <a:moveTo>
                    <a:pt x="0" y="0"/>
                  </a:moveTo>
                  <a:cubicBezTo>
                    <a:pt x="1032" y="1005"/>
                    <a:pt x="2435" y="1625"/>
                    <a:pt x="3986" y="1625"/>
                  </a:cubicBezTo>
                  <a:cubicBezTo>
                    <a:pt x="5536" y="1625"/>
                    <a:pt x="6946" y="1005"/>
                    <a:pt x="7977" y="0"/>
                  </a:cubicBezTo>
                  <a:lnTo>
                    <a:pt x="7856" y="0"/>
                  </a:lnTo>
                  <a:cubicBezTo>
                    <a:pt x="6844" y="951"/>
                    <a:pt x="5482" y="1538"/>
                    <a:pt x="3986" y="1538"/>
                  </a:cubicBezTo>
                  <a:cubicBezTo>
                    <a:pt x="2495" y="1538"/>
                    <a:pt x="1133" y="951"/>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13"/>
            <p:cNvSpPr/>
            <p:nvPr/>
          </p:nvSpPr>
          <p:spPr>
            <a:xfrm>
              <a:off x="5193300" y="2336425"/>
              <a:ext cx="112450" cy="14350"/>
            </a:xfrm>
            <a:custGeom>
              <a:avLst/>
              <a:gdLst/>
              <a:ahLst/>
              <a:cxnLst/>
              <a:rect l="l" t="t" r="r" b="b"/>
              <a:pathLst>
                <a:path w="4498" h="574" extrusionOk="0">
                  <a:moveTo>
                    <a:pt x="0" y="0"/>
                  </a:moveTo>
                  <a:cubicBezTo>
                    <a:pt x="668" y="364"/>
                    <a:pt x="1430" y="573"/>
                    <a:pt x="2246" y="573"/>
                  </a:cubicBezTo>
                  <a:cubicBezTo>
                    <a:pt x="3061" y="573"/>
                    <a:pt x="3830" y="364"/>
                    <a:pt x="4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13"/>
            <p:cNvSpPr/>
            <p:nvPr/>
          </p:nvSpPr>
          <p:spPr>
            <a:xfrm>
              <a:off x="5191275" y="2336425"/>
              <a:ext cx="116500" cy="15350"/>
            </a:xfrm>
            <a:custGeom>
              <a:avLst/>
              <a:gdLst/>
              <a:ahLst/>
              <a:cxnLst/>
              <a:rect l="l" t="t" r="r" b="b"/>
              <a:pathLst>
                <a:path w="4660" h="614" extrusionOk="0">
                  <a:moveTo>
                    <a:pt x="0" y="0"/>
                  </a:moveTo>
                  <a:cubicBezTo>
                    <a:pt x="688" y="391"/>
                    <a:pt x="1484" y="614"/>
                    <a:pt x="2327" y="614"/>
                  </a:cubicBezTo>
                  <a:cubicBezTo>
                    <a:pt x="3176" y="614"/>
                    <a:pt x="3972" y="391"/>
                    <a:pt x="4660" y="0"/>
                  </a:cubicBezTo>
                  <a:lnTo>
                    <a:pt x="4484" y="0"/>
                  </a:lnTo>
                  <a:cubicBezTo>
                    <a:pt x="3837" y="337"/>
                    <a:pt x="3109" y="533"/>
                    <a:pt x="2327" y="533"/>
                  </a:cubicBezTo>
                  <a:cubicBezTo>
                    <a:pt x="1551" y="533"/>
                    <a:pt x="816" y="337"/>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13"/>
            <p:cNvSpPr/>
            <p:nvPr/>
          </p:nvSpPr>
          <p:spPr>
            <a:xfrm>
              <a:off x="3581750" y="2336425"/>
              <a:ext cx="333800" cy="157975"/>
            </a:xfrm>
            <a:custGeom>
              <a:avLst/>
              <a:gdLst/>
              <a:ahLst/>
              <a:cxnLst/>
              <a:rect l="l" t="t" r="r" b="b"/>
              <a:pathLst>
                <a:path w="13352" h="6319" extrusionOk="0">
                  <a:moveTo>
                    <a:pt x="0" y="0"/>
                  </a:moveTo>
                  <a:cubicBezTo>
                    <a:pt x="196" y="3520"/>
                    <a:pt x="3109" y="6318"/>
                    <a:pt x="6676" y="6318"/>
                  </a:cubicBezTo>
                  <a:cubicBezTo>
                    <a:pt x="10249"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13"/>
            <p:cNvSpPr/>
            <p:nvPr/>
          </p:nvSpPr>
          <p:spPr>
            <a:xfrm>
              <a:off x="3580725" y="2336425"/>
              <a:ext cx="335825" cy="158975"/>
            </a:xfrm>
            <a:custGeom>
              <a:avLst/>
              <a:gdLst/>
              <a:ahLst/>
              <a:cxnLst/>
              <a:rect l="l" t="t" r="r" b="b"/>
              <a:pathLst>
                <a:path w="13433" h="6359" extrusionOk="0">
                  <a:moveTo>
                    <a:pt x="1" y="0"/>
                  </a:moveTo>
                  <a:cubicBezTo>
                    <a:pt x="189" y="3540"/>
                    <a:pt x="3129" y="6359"/>
                    <a:pt x="6717" y="6359"/>
                  </a:cubicBezTo>
                  <a:cubicBezTo>
                    <a:pt x="10304" y="6359"/>
                    <a:pt x="13244" y="3540"/>
                    <a:pt x="13433" y="0"/>
                  </a:cubicBezTo>
                  <a:lnTo>
                    <a:pt x="13352" y="0"/>
                  </a:lnTo>
                  <a:cubicBezTo>
                    <a:pt x="13163" y="3493"/>
                    <a:pt x="10257"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13"/>
            <p:cNvSpPr/>
            <p:nvPr/>
          </p:nvSpPr>
          <p:spPr>
            <a:xfrm>
              <a:off x="3605175" y="2336425"/>
              <a:ext cx="283550" cy="134550"/>
            </a:xfrm>
            <a:custGeom>
              <a:avLst/>
              <a:gdLst/>
              <a:ahLst/>
              <a:cxnLst/>
              <a:rect l="l" t="t" r="r" b="b"/>
              <a:pathLst>
                <a:path w="11342" h="5382" extrusionOk="0">
                  <a:moveTo>
                    <a:pt x="0" y="0"/>
                  </a:moveTo>
                  <a:cubicBezTo>
                    <a:pt x="149"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13"/>
            <p:cNvSpPr/>
            <p:nvPr/>
          </p:nvSpPr>
          <p:spPr>
            <a:xfrm>
              <a:off x="3604000" y="2336425"/>
              <a:ext cx="285750" cy="135725"/>
            </a:xfrm>
            <a:custGeom>
              <a:avLst/>
              <a:gdLst/>
              <a:ahLst/>
              <a:cxnLst/>
              <a:rect l="l" t="t" r="r" b="b"/>
              <a:pathLst>
                <a:path w="11430" h="5429" extrusionOk="0">
                  <a:moveTo>
                    <a:pt x="0" y="0"/>
                  </a:moveTo>
                  <a:cubicBezTo>
                    <a:pt x="155" y="3014"/>
                    <a:pt x="2657" y="5428"/>
                    <a:pt x="5718" y="5428"/>
                  </a:cubicBezTo>
                  <a:cubicBezTo>
                    <a:pt x="8773" y="5428"/>
                    <a:pt x="11274" y="3014"/>
                    <a:pt x="11429" y="0"/>
                  </a:cubicBezTo>
                  <a:lnTo>
                    <a:pt x="11342" y="0"/>
                  </a:lnTo>
                  <a:cubicBezTo>
                    <a:pt x="11193" y="2967"/>
                    <a:pt x="8725" y="5341"/>
                    <a:pt x="5718" y="5341"/>
                  </a:cubicBezTo>
                  <a:cubicBezTo>
                    <a:pt x="2704" y="5341"/>
                    <a:pt x="243"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13"/>
            <p:cNvSpPr/>
            <p:nvPr/>
          </p:nvSpPr>
          <p:spPr>
            <a:xfrm>
              <a:off x="3630300" y="2336425"/>
              <a:ext cx="233150" cy="109425"/>
            </a:xfrm>
            <a:custGeom>
              <a:avLst/>
              <a:gdLst/>
              <a:ahLst/>
              <a:cxnLst/>
              <a:rect l="l" t="t" r="r" b="b"/>
              <a:pathLst>
                <a:path w="9326" h="4377" extrusionOk="0">
                  <a:moveTo>
                    <a:pt x="0" y="0"/>
                  </a:moveTo>
                  <a:cubicBezTo>
                    <a:pt x="155" y="2441"/>
                    <a:pt x="2185" y="4376"/>
                    <a:pt x="4666" y="4376"/>
                  </a:cubicBezTo>
                  <a:cubicBezTo>
                    <a:pt x="7148" y="4376"/>
                    <a:pt x="9177"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13"/>
            <p:cNvSpPr/>
            <p:nvPr/>
          </p:nvSpPr>
          <p:spPr>
            <a:xfrm>
              <a:off x="3629275" y="2336425"/>
              <a:ext cx="235175" cy="110425"/>
            </a:xfrm>
            <a:custGeom>
              <a:avLst/>
              <a:gdLst/>
              <a:ahLst/>
              <a:cxnLst/>
              <a:rect l="l" t="t" r="r" b="b"/>
              <a:pathLst>
                <a:path w="9407" h="4417" extrusionOk="0">
                  <a:moveTo>
                    <a:pt x="1" y="0"/>
                  </a:moveTo>
                  <a:cubicBezTo>
                    <a:pt x="149" y="2461"/>
                    <a:pt x="2206" y="4417"/>
                    <a:pt x="4707" y="4417"/>
                  </a:cubicBezTo>
                  <a:cubicBezTo>
                    <a:pt x="7209" y="4417"/>
                    <a:pt x="9259" y="2461"/>
                    <a:pt x="9407" y="0"/>
                  </a:cubicBezTo>
                  <a:lnTo>
                    <a:pt x="9326" y="0"/>
                  </a:lnTo>
                  <a:cubicBezTo>
                    <a:pt x="9171" y="2414"/>
                    <a:pt x="7162" y="4336"/>
                    <a:pt x="4707" y="4336"/>
                  </a:cubicBezTo>
                  <a:cubicBezTo>
                    <a:pt x="2253"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13"/>
            <p:cNvSpPr/>
            <p:nvPr/>
          </p:nvSpPr>
          <p:spPr>
            <a:xfrm>
              <a:off x="3659125" y="2336425"/>
              <a:ext cx="175500" cy="80600"/>
            </a:xfrm>
            <a:custGeom>
              <a:avLst/>
              <a:gdLst/>
              <a:ahLst/>
              <a:cxnLst/>
              <a:rect l="l" t="t" r="r" b="b"/>
              <a:pathLst>
                <a:path w="7020" h="3224" extrusionOk="0">
                  <a:moveTo>
                    <a:pt x="0" y="0"/>
                  </a:moveTo>
                  <a:cubicBezTo>
                    <a:pt x="148" y="1807"/>
                    <a:pt x="1666" y="3223"/>
                    <a:pt x="3513" y="3223"/>
                  </a:cubicBezTo>
                  <a:cubicBezTo>
                    <a:pt x="5354"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13"/>
            <p:cNvSpPr/>
            <p:nvPr/>
          </p:nvSpPr>
          <p:spPr>
            <a:xfrm>
              <a:off x="3658100" y="2336425"/>
              <a:ext cx="177525" cy="81775"/>
            </a:xfrm>
            <a:custGeom>
              <a:avLst/>
              <a:gdLst/>
              <a:ahLst/>
              <a:cxnLst/>
              <a:rect l="l" t="t" r="r" b="b"/>
              <a:pathLst>
                <a:path w="7101" h="3271" extrusionOk="0">
                  <a:moveTo>
                    <a:pt x="1" y="0"/>
                  </a:moveTo>
                  <a:cubicBezTo>
                    <a:pt x="149" y="1828"/>
                    <a:pt x="1686" y="3271"/>
                    <a:pt x="3554" y="3271"/>
                  </a:cubicBezTo>
                  <a:cubicBezTo>
                    <a:pt x="5415" y="3271"/>
                    <a:pt x="6953" y="1828"/>
                    <a:pt x="7101" y="0"/>
                  </a:cubicBezTo>
                  <a:lnTo>
                    <a:pt x="7020" y="0"/>
                  </a:lnTo>
                  <a:cubicBezTo>
                    <a:pt x="6872" y="1780"/>
                    <a:pt x="5375" y="3183"/>
                    <a:pt x="3554"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13"/>
            <p:cNvSpPr/>
            <p:nvPr/>
          </p:nvSpPr>
          <p:spPr>
            <a:xfrm>
              <a:off x="3684400" y="2336425"/>
              <a:ext cx="124950" cy="55475"/>
            </a:xfrm>
            <a:custGeom>
              <a:avLst/>
              <a:gdLst/>
              <a:ahLst/>
              <a:cxnLst/>
              <a:rect l="l" t="t" r="r" b="b"/>
              <a:pathLst>
                <a:path w="4998" h="2219" extrusionOk="0">
                  <a:moveTo>
                    <a:pt x="1" y="0"/>
                  </a:moveTo>
                  <a:cubicBezTo>
                    <a:pt x="149" y="1248"/>
                    <a:pt x="1208"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3"/>
            <p:cNvSpPr/>
            <p:nvPr/>
          </p:nvSpPr>
          <p:spPr>
            <a:xfrm>
              <a:off x="3683400" y="2336425"/>
              <a:ext cx="126950" cy="56500"/>
            </a:xfrm>
            <a:custGeom>
              <a:avLst/>
              <a:gdLst/>
              <a:ahLst/>
              <a:cxnLst/>
              <a:rect l="l" t="t" r="r" b="b"/>
              <a:pathLst>
                <a:path w="5078" h="2260" extrusionOk="0">
                  <a:moveTo>
                    <a:pt x="0" y="0"/>
                  </a:moveTo>
                  <a:cubicBezTo>
                    <a:pt x="142" y="1268"/>
                    <a:pt x="1227" y="2259"/>
                    <a:pt x="2542" y="2259"/>
                  </a:cubicBezTo>
                  <a:cubicBezTo>
                    <a:pt x="3850" y="2259"/>
                    <a:pt x="4936" y="1268"/>
                    <a:pt x="5077" y="0"/>
                  </a:cubicBezTo>
                  <a:lnTo>
                    <a:pt x="4997" y="0"/>
                  </a:lnTo>
                  <a:cubicBezTo>
                    <a:pt x="4848" y="1227"/>
                    <a:pt x="3803" y="2178"/>
                    <a:pt x="2542" y="2178"/>
                  </a:cubicBezTo>
                  <a:cubicBezTo>
                    <a:pt x="1275" y="2178"/>
                    <a:pt x="229"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3"/>
            <p:cNvSpPr/>
            <p:nvPr/>
          </p:nvSpPr>
          <p:spPr>
            <a:xfrm>
              <a:off x="3713575" y="2336425"/>
              <a:ext cx="66600" cy="26825"/>
            </a:xfrm>
            <a:custGeom>
              <a:avLst/>
              <a:gdLst/>
              <a:ahLst/>
              <a:cxnLst/>
              <a:rect l="l" t="t" r="r" b="b"/>
              <a:pathLst>
                <a:path w="2664" h="1073" extrusionOk="0">
                  <a:moveTo>
                    <a:pt x="0" y="0"/>
                  </a:moveTo>
                  <a:cubicBezTo>
                    <a:pt x="135" y="614"/>
                    <a:pt x="681" y="1072"/>
                    <a:pt x="1335" y="1072"/>
                  </a:cubicBezTo>
                  <a:cubicBezTo>
                    <a:pt x="1989"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13"/>
            <p:cNvSpPr/>
            <p:nvPr/>
          </p:nvSpPr>
          <p:spPr>
            <a:xfrm>
              <a:off x="3712375" y="2336425"/>
              <a:ext cx="68975" cy="27825"/>
            </a:xfrm>
            <a:custGeom>
              <a:avLst/>
              <a:gdLst/>
              <a:ahLst/>
              <a:cxnLst/>
              <a:rect l="l" t="t" r="r" b="b"/>
              <a:pathLst>
                <a:path w="2759" h="1113" extrusionOk="0">
                  <a:moveTo>
                    <a:pt x="1" y="0"/>
                  </a:moveTo>
                  <a:cubicBezTo>
                    <a:pt x="142" y="634"/>
                    <a:pt x="702" y="1113"/>
                    <a:pt x="1383" y="1113"/>
                  </a:cubicBezTo>
                  <a:cubicBezTo>
                    <a:pt x="2057" y="1113"/>
                    <a:pt x="2624" y="634"/>
                    <a:pt x="2759" y="0"/>
                  </a:cubicBezTo>
                  <a:lnTo>
                    <a:pt x="2671" y="0"/>
                  </a:lnTo>
                  <a:cubicBezTo>
                    <a:pt x="2536" y="587"/>
                    <a:pt x="2010" y="1025"/>
                    <a:pt x="1383" y="1025"/>
                  </a:cubicBezTo>
                  <a:cubicBezTo>
                    <a:pt x="749" y="1025"/>
                    <a:pt x="223" y="58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13"/>
            <p:cNvSpPr/>
            <p:nvPr/>
          </p:nvSpPr>
          <p:spPr>
            <a:xfrm>
              <a:off x="3916025" y="2336425"/>
              <a:ext cx="333800" cy="157975"/>
            </a:xfrm>
            <a:custGeom>
              <a:avLst/>
              <a:gdLst/>
              <a:ahLst/>
              <a:cxnLst/>
              <a:rect l="l" t="t" r="r" b="b"/>
              <a:pathLst>
                <a:path w="13352" h="6319" extrusionOk="0">
                  <a:moveTo>
                    <a:pt x="0" y="0"/>
                  </a:moveTo>
                  <a:cubicBezTo>
                    <a:pt x="189" y="3520"/>
                    <a:pt x="3109" y="6318"/>
                    <a:pt x="6676" y="6318"/>
                  </a:cubicBezTo>
                  <a:cubicBezTo>
                    <a:pt x="10243" y="6318"/>
                    <a:pt x="13162"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13"/>
            <p:cNvSpPr/>
            <p:nvPr/>
          </p:nvSpPr>
          <p:spPr>
            <a:xfrm>
              <a:off x="3915000"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3"/>
            <p:cNvSpPr/>
            <p:nvPr/>
          </p:nvSpPr>
          <p:spPr>
            <a:xfrm>
              <a:off x="3939275" y="2336425"/>
              <a:ext cx="283750" cy="134550"/>
            </a:xfrm>
            <a:custGeom>
              <a:avLst/>
              <a:gdLst/>
              <a:ahLst/>
              <a:cxnLst/>
              <a:rect l="l" t="t" r="r" b="b"/>
              <a:pathLst>
                <a:path w="11350" h="5382" extrusionOk="0">
                  <a:moveTo>
                    <a:pt x="1" y="0"/>
                  </a:moveTo>
                  <a:cubicBezTo>
                    <a:pt x="156" y="3001"/>
                    <a:pt x="2637" y="5381"/>
                    <a:pt x="5672" y="5381"/>
                  </a:cubicBezTo>
                  <a:cubicBezTo>
                    <a:pt x="8713" y="5381"/>
                    <a:pt x="11194" y="3001"/>
                    <a:pt x="113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3"/>
            <p:cNvSpPr/>
            <p:nvPr/>
          </p:nvSpPr>
          <p:spPr>
            <a:xfrm>
              <a:off x="3938275" y="2336425"/>
              <a:ext cx="285750" cy="135725"/>
            </a:xfrm>
            <a:custGeom>
              <a:avLst/>
              <a:gdLst/>
              <a:ahLst/>
              <a:cxnLst/>
              <a:rect l="l" t="t" r="r" b="b"/>
              <a:pathLst>
                <a:path w="11430" h="5429" extrusionOk="0">
                  <a:moveTo>
                    <a:pt x="0" y="0"/>
                  </a:moveTo>
                  <a:cubicBezTo>
                    <a:pt x="155" y="3014"/>
                    <a:pt x="2657" y="5428"/>
                    <a:pt x="5712" y="5428"/>
                  </a:cubicBezTo>
                  <a:cubicBezTo>
                    <a:pt x="8773" y="5428"/>
                    <a:pt x="11274" y="3014"/>
                    <a:pt x="11430" y="0"/>
                  </a:cubicBezTo>
                  <a:lnTo>
                    <a:pt x="11342" y="0"/>
                  </a:lnTo>
                  <a:cubicBezTo>
                    <a:pt x="11194" y="2967"/>
                    <a:pt x="8726" y="5341"/>
                    <a:pt x="5712" y="5341"/>
                  </a:cubicBezTo>
                  <a:cubicBezTo>
                    <a:pt x="2704" y="5341"/>
                    <a:pt x="236" y="296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13"/>
            <p:cNvSpPr/>
            <p:nvPr/>
          </p:nvSpPr>
          <p:spPr>
            <a:xfrm>
              <a:off x="3964575" y="2336425"/>
              <a:ext cx="233150" cy="109425"/>
            </a:xfrm>
            <a:custGeom>
              <a:avLst/>
              <a:gdLst/>
              <a:ahLst/>
              <a:cxnLst/>
              <a:rect l="l" t="t" r="r" b="b"/>
              <a:pathLst>
                <a:path w="9326" h="4377" extrusionOk="0">
                  <a:moveTo>
                    <a:pt x="0" y="0"/>
                  </a:moveTo>
                  <a:cubicBezTo>
                    <a:pt x="155" y="2441"/>
                    <a:pt x="2178" y="4376"/>
                    <a:pt x="4660" y="4376"/>
                  </a:cubicBezTo>
                  <a:cubicBezTo>
                    <a:pt x="7148"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13"/>
            <p:cNvSpPr/>
            <p:nvPr/>
          </p:nvSpPr>
          <p:spPr>
            <a:xfrm>
              <a:off x="3963550" y="2336425"/>
              <a:ext cx="235200" cy="110425"/>
            </a:xfrm>
            <a:custGeom>
              <a:avLst/>
              <a:gdLst/>
              <a:ahLst/>
              <a:cxnLst/>
              <a:rect l="l" t="t" r="r" b="b"/>
              <a:pathLst>
                <a:path w="9408" h="4417" extrusionOk="0">
                  <a:moveTo>
                    <a:pt x="1" y="0"/>
                  </a:moveTo>
                  <a:cubicBezTo>
                    <a:pt x="149" y="2461"/>
                    <a:pt x="2206" y="4417"/>
                    <a:pt x="4701" y="4417"/>
                  </a:cubicBezTo>
                  <a:cubicBezTo>
                    <a:pt x="7202" y="4417"/>
                    <a:pt x="9259" y="2461"/>
                    <a:pt x="9407" y="0"/>
                  </a:cubicBezTo>
                  <a:lnTo>
                    <a:pt x="9326"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3"/>
            <p:cNvSpPr/>
            <p:nvPr/>
          </p:nvSpPr>
          <p:spPr>
            <a:xfrm>
              <a:off x="3993400" y="2336425"/>
              <a:ext cx="175500" cy="80600"/>
            </a:xfrm>
            <a:custGeom>
              <a:avLst/>
              <a:gdLst/>
              <a:ahLst/>
              <a:cxnLst/>
              <a:rect l="l" t="t" r="r" b="b"/>
              <a:pathLst>
                <a:path w="7020" h="3224" extrusionOk="0">
                  <a:moveTo>
                    <a:pt x="0" y="0"/>
                  </a:moveTo>
                  <a:cubicBezTo>
                    <a:pt x="149" y="1807"/>
                    <a:pt x="1666"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13"/>
            <p:cNvSpPr/>
            <p:nvPr/>
          </p:nvSpPr>
          <p:spPr>
            <a:xfrm>
              <a:off x="3992375" y="2336425"/>
              <a:ext cx="177550" cy="81775"/>
            </a:xfrm>
            <a:custGeom>
              <a:avLst/>
              <a:gdLst/>
              <a:ahLst/>
              <a:cxnLst/>
              <a:rect l="l" t="t" r="r" b="b"/>
              <a:pathLst>
                <a:path w="7102" h="3271" extrusionOk="0">
                  <a:moveTo>
                    <a:pt x="1" y="0"/>
                  </a:moveTo>
                  <a:cubicBezTo>
                    <a:pt x="149" y="1828"/>
                    <a:pt x="1687" y="3271"/>
                    <a:pt x="3548" y="3271"/>
                  </a:cubicBezTo>
                  <a:cubicBezTo>
                    <a:pt x="5415" y="3271"/>
                    <a:pt x="6953" y="1828"/>
                    <a:pt x="7101" y="0"/>
                  </a:cubicBezTo>
                  <a:lnTo>
                    <a:pt x="7020" y="0"/>
                  </a:lnTo>
                  <a:cubicBezTo>
                    <a:pt x="6865" y="1780"/>
                    <a:pt x="5368" y="3183"/>
                    <a:pt x="3548" y="3183"/>
                  </a:cubicBezTo>
                  <a:cubicBezTo>
                    <a:pt x="1734" y="3183"/>
                    <a:pt x="237"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13"/>
            <p:cNvSpPr/>
            <p:nvPr/>
          </p:nvSpPr>
          <p:spPr>
            <a:xfrm>
              <a:off x="4018675" y="2336425"/>
              <a:ext cx="124950" cy="55475"/>
            </a:xfrm>
            <a:custGeom>
              <a:avLst/>
              <a:gdLst/>
              <a:ahLst/>
              <a:cxnLst/>
              <a:rect l="l" t="t" r="r" b="b"/>
              <a:pathLst>
                <a:path w="4998" h="2219" extrusionOk="0">
                  <a:moveTo>
                    <a:pt x="1" y="0"/>
                  </a:moveTo>
                  <a:cubicBezTo>
                    <a:pt x="149"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13"/>
            <p:cNvSpPr/>
            <p:nvPr/>
          </p:nvSpPr>
          <p:spPr>
            <a:xfrm>
              <a:off x="4017675" y="2336425"/>
              <a:ext cx="126950" cy="56500"/>
            </a:xfrm>
            <a:custGeom>
              <a:avLst/>
              <a:gdLst/>
              <a:ahLst/>
              <a:cxnLst/>
              <a:rect l="l" t="t" r="r" b="b"/>
              <a:pathLst>
                <a:path w="5078" h="2260" extrusionOk="0">
                  <a:moveTo>
                    <a:pt x="0" y="0"/>
                  </a:moveTo>
                  <a:cubicBezTo>
                    <a:pt x="142" y="1268"/>
                    <a:pt x="1227" y="2259"/>
                    <a:pt x="2536" y="2259"/>
                  </a:cubicBezTo>
                  <a:cubicBezTo>
                    <a:pt x="3850" y="2259"/>
                    <a:pt x="4936" y="1268"/>
                    <a:pt x="5078" y="0"/>
                  </a:cubicBezTo>
                  <a:lnTo>
                    <a:pt x="4997" y="0"/>
                  </a:lnTo>
                  <a:cubicBezTo>
                    <a:pt x="4848" y="1227"/>
                    <a:pt x="3803" y="2178"/>
                    <a:pt x="2536" y="2178"/>
                  </a:cubicBezTo>
                  <a:cubicBezTo>
                    <a:pt x="1275" y="2178"/>
                    <a:pt x="230" y="122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3"/>
            <p:cNvSpPr/>
            <p:nvPr/>
          </p:nvSpPr>
          <p:spPr>
            <a:xfrm>
              <a:off x="4047850" y="2336425"/>
              <a:ext cx="66600" cy="26825"/>
            </a:xfrm>
            <a:custGeom>
              <a:avLst/>
              <a:gdLst/>
              <a:ahLst/>
              <a:cxnLst/>
              <a:rect l="l" t="t" r="r" b="b"/>
              <a:pathLst>
                <a:path w="2664" h="1073" extrusionOk="0">
                  <a:moveTo>
                    <a:pt x="0" y="0"/>
                  </a:moveTo>
                  <a:cubicBezTo>
                    <a:pt x="135" y="614"/>
                    <a:pt x="681"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3"/>
            <p:cNvSpPr/>
            <p:nvPr/>
          </p:nvSpPr>
          <p:spPr>
            <a:xfrm>
              <a:off x="4046675" y="2336425"/>
              <a:ext cx="68950" cy="27825"/>
            </a:xfrm>
            <a:custGeom>
              <a:avLst/>
              <a:gdLst/>
              <a:ahLst/>
              <a:cxnLst/>
              <a:rect l="l" t="t" r="r" b="b"/>
              <a:pathLst>
                <a:path w="2758" h="1113" extrusionOk="0">
                  <a:moveTo>
                    <a:pt x="0" y="0"/>
                  </a:moveTo>
                  <a:cubicBezTo>
                    <a:pt x="135" y="634"/>
                    <a:pt x="701" y="1113"/>
                    <a:pt x="1376" y="1113"/>
                  </a:cubicBezTo>
                  <a:cubicBezTo>
                    <a:pt x="2057" y="1113"/>
                    <a:pt x="2623" y="634"/>
                    <a:pt x="2758" y="0"/>
                  </a:cubicBezTo>
                  <a:lnTo>
                    <a:pt x="2670" y="0"/>
                  </a:lnTo>
                  <a:cubicBezTo>
                    <a:pt x="2535" y="587"/>
                    <a:pt x="2009" y="1025"/>
                    <a:pt x="1376" y="1025"/>
                  </a:cubicBezTo>
                  <a:cubicBezTo>
                    <a:pt x="748"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13"/>
            <p:cNvSpPr/>
            <p:nvPr/>
          </p:nvSpPr>
          <p:spPr>
            <a:xfrm>
              <a:off x="4250300" y="2336425"/>
              <a:ext cx="333800" cy="157975"/>
            </a:xfrm>
            <a:custGeom>
              <a:avLst/>
              <a:gdLst/>
              <a:ahLst/>
              <a:cxnLst/>
              <a:rect l="l" t="t" r="r" b="b"/>
              <a:pathLst>
                <a:path w="13352" h="6319" extrusionOk="0">
                  <a:moveTo>
                    <a:pt x="0" y="0"/>
                  </a:moveTo>
                  <a:cubicBezTo>
                    <a:pt x="189" y="3520"/>
                    <a:pt x="3109"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13"/>
            <p:cNvSpPr/>
            <p:nvPr/>
          </p:nvSpPr>
          <p:spPr>
            <a:xfrm>
              <a:off x="4249275" y="2336425"/>
              <a:ext cx="335825" cy="158975"/>
            </a:xfrm>
            <a:custGeom>
              <a:avLst/>
              <a:gdLst/>
              <a:ahLst/>
              <a:cxnLst/>
              <a:rect l="l" t="t" r="r" b="b"/>
              <a:pathLst>
                <a:path w="13433" h="6359" extrusionOk="0">
                  <a:moveTo>
                    <a:pt x="1" y="0"/>
                  </a:moveTo>
                  <a:cubicBezTo>
                    <a:pt x="190" y="3540"/>
                    <a:pt x="3130" y="6359"/>
                    <a:pt x="6717" y="6359"/>
                  </a:cubicBezTo>
                  <a:cubicBezTo>
                    <a:pt x="10304" y="6359"/>
                    <a:pt x="13244" y="3540"/>
                    <a:pt x="13433" y="0"/>
                  </a:cubicBezTo>
                  <a:lnTo>
                    <a:pt x="13352" y="0"/>
                  </a:lnTo>
                  <a:cubicBezTo>
                    <a:pt x="13156" y="3493"/>
                    <a:pt x="10257" y="6278"/>
                    <a:pt x="6717" y="6278"/>
                  </a:cubicBezTo>
                  <a:cubicBezTo>
                    <a:pt x="3177" y="6278"/>
                    <a:pt x="277" y="3493"/>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3"/>
            <p:cNvSpPr/>
            <p:nvPr/>
          </p:nvSpPr>
          <p:spPr>
            <a:xfrm>
              <a:off x="4273550" y="2336425"/>
              <a:ext cx="283575" cy="134550"/>
            </a:xfrm>
            <a:custGeom>
              <a:avLst/>
              <a:gdLst/>
              <a:ahLst/>
              <a:cxnLst/>
              <a:rect l="l" t="t" r="r" b="b"/>
              <a:pathLst>
                <a:path w="11343" h="5382" extrusionOk="0">
                  <a:moveTo>
                    <a:pt x="1" y="0"/>
                  </a:moveTo>
                  <a:cubicBezTo>
                    <a:pt x="156" y="3001"/>
                    <a:pt x="2637" y="5381"/>
                    <a:pt x="5672" y="5381"/>
                  </a:cubicBezTo>
                  <a:cubicBezTo>
                    <a:pt x="8713" y="5381"/>
                    <a:pt x="11194"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3"/>
            <p:cNvSpPr/>
            <p:nvPr/>
          </p:nvSpPr>
          <p:spPr>
            <a:xfrm>
              <a:off x="4272550" y="2336425"/>
              <a:ext cx="285750" cy="135725"/>
            </a:xfrm>
            <a:custGeom>
              <a:avLst/>
              <a:gdLst/>
              <a:ahLst/>
              <a:cxnLst/>
              <a:rect l="l" t="t" r="r" b="b"/>
              <a:pathLst>
                <a:path w="11430" h="5429" extrusionOk="0">
                  <a:moveTo>
                    <a:pt x="0" y="0"/>
                  </a:moveTo>
                  <a:cubicBezTo>
                    <a:pt x="156" y="3014"/>
                    <a:pt x="2657" y="5428"/>
                    <a:pt x="5712" y="5428"/>
                  </a:cubicBezTo>
                  <a:cubicBezTo>
                    <a:pt x="8773" y="5428"/>
                    <a:pt x="11275" y="3014"/>
                    <a:pt x="11430" y="0"/>
                  </a:cubicBezTo>
                  <a:lnTo>
                    <a:pt x="11342" y="0"/>
                  </a:lnTo>
                  <a:cubicBezTo>
                    <a:pt x="11187" y="2967"/>
                    <a:pt x="8726" y="5341"/>
                    <a:pt x="5712" y="5341"/>
                  </a:cubicBezTo>
                  <a:cubicBezTo>
                    <a:pt x="2704" y="5341"/>
                    <a:pt x="236" y="2967"/>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3"/>
            <p:cNvSpPr/>
            <p:nvPr/>
          </p:nvSpPr>
          <p:spPr>
            <a:xfrm>
              <a:off x="4298850" y="2336425"/>
              <a:ext cx="233150" cy="109425"/>
            </a:xfrm>
            <a:custGeom>
              <a:avLst/>
              <a:gdLst/>
              <a:ahLst/>
              <a:cxnLst/>
              <a:rect l="l" t="t" r="r" b="b"/>
              <a:pathLst>
                <a:path w="9326" h="4377" extrusionOk="0">
                  <a:moveTo>
                    <a:pt x="0"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3"/>
            <p:cNvSpPr/>
            <p:nvPr/>
          </p:nvSpPr>
          <p:spPr>
            <a:xfrm>
              <a:off x="4297825" y="2336425"/>
              <a:ext cx="235200" cy="110425"/>
            </a:xfrm>
            <a:custGeom>
              <a:avLst/>
              <a:gdLst/>
              <a:ahLst/>
              <a:cxnLst/>
              <a:rect l="l" t="t" r="r" b="b"/>
              <a:pathLst>
                <a:path w="9408" h="4417" extrusionOk="0">
                  <a:moveTo>
                    <a:pt x="1" y="0"/>
                  </a:moveTo>
                  <a:cubicBezTo>
                    <a:pt x="149" y="2461"/>
                    <a:pt x="2199" y="4417"/>
                    <a:pt x="4701" y="4417"/>
                  </a:cubicBezTo>
                  <a:cubicBezTo>
                    <a:pt x="7202" y="4417"/>
                    <a:pt x="9252" y="2461"/>
                    <a:pt x="9407" y="0"/>
                  </a:cubicBezTo>
                  <a:lnTo>
                    <a:pt x="9320" y="0"/>
                  </a:lnTo>
                  <a:cubicBezTo>
                    <a:pt x="9171" y="2414"/>
                    <a:pt x="7155" y="4336"/>
                    <a:pt x="4701" y="4336"/>
                  </a:cubicBezTo>
                  <a:cubicBezTo>
                    <a:pt x="2246" y="4336"/>
                    <a:pt x="237" y="2414"/>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3"/>
            <p:cNvSpPr/>
            <p:nvPr/>
          </p:nvSpPr>
          <p:spPr>
            <a:xfrm>
              <a:off x="4327675" y="2336425"/>
              <a:ext cx="175500" cy="80600"/>
            </a:xfrm>
            <a:custGeom>
              <a:avLst/>
              <a:gdLst/>
              <a:ahLst/>
              <a:cxnLst/>
              <a:rect l="l" t="t" r="r" b="b"/>
              <a:pathLst>
                <a:path w="7020" h="3224" extrusionOk="0">
                  <a:moveTo>
                    <a:pt x="0" y="0"/>
                  </a:moveTo>
                  <a:cubicBezTo>
                    <a:pt x="149" y="1807"/>
                    <a:pt x="1659" y="3223"/>
                    <a:pt x="3507" y="3223"/>
                  </a:cubicBezTo>
                  <a:cubicBezTo>
                    <a:pt x="5354" y="3223"/>
                    <a:pt x="6871"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3"/>
            <p:cNvSpPr/>
            <p:nvPr/>
          </p:nvSpPr>
          <p:spPr>
            <a:xfrm>
              <a:off x="4326650" y="2336425"/>
              <a:ext cx="177550" cy="81775"/>
            </a:xfrm>
            <a:custGeom>
              <a:avLst/>
              <a:gdLst/>
              <a:ahLst/>
              <a:cxnLst/>
              <a:rect l="l" t="t" r="r" b="b"/>
              <a:pathLst>
                <a:path w="7102" h="3271" extrusionOk="0">
                  <a:moveTo>
                    <a:pt x="1" y="0"/>
                  </a:moveTo>
                  <a:cubicBezTo>
                    <a:pt x="149" y="1828"/>
                    <a:pt x="1680" y="3271"/>
                    <a:pt x="3548" y="3271"/>
                  </a:cubicBezTo>
                  <a:cubicBezTo>
                    <a:pt x="5415" y="3271"/>
                    <a:pt x="6953" y="1828"/>
                    <a:pt x="7101" y="0"/>
                  </a:cubicBezTo>
                  <a:lnTo>
                    <a:pt x="7014" y="0"/>
                  </a:lnTo>
                  <a:cubicBezTo>
                    <a:pt x="6865" y="1780"/>
                    <a:pt x="5368" y="3183"/>
                    <a:pt x="3548" y="3183"/>
                  </a:cubicBezTo>
                  <a:cubicBezTo>
                    <a:pt x="1727" y="3183"/>
                    <a:pt x="230" y="1780"/>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3"/>
            <p:cNvSpPr/>
            <p:nvPr/>
          </p:nvSpPr>
          <p:spPr>
            <a:xfrm>
              <a:off x="4352950" y="2336425"/>
              <a:ext cx="124950" cy="55475"/>
            </a:xfrm>
            <a:custGeom>
              <a:avLst/>
              <a:gdLst/>
              <a:ahLst/>
              <a:cxnLst/>
              <a:rect l="l" t="t" r="r" b="b"/>
              <a:pathLst>
                <a:path w="4998" h="2219" extrusionOk="0">
                  <a:moveTo>
                    <a:pt x="1" y="0"/>
                  </a:moveTo>
                  <a:cubicBezTo>
                    <a:pt x="142" y="1248"/>
                    <a:pt x="1208" y="2219"/>
                    <a:pt x="2496" y="2219"/>
                  </a:cubicBezTo>
                  <a:cubicBezTo>
                    <a:pt x="3790"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13"/>
            <p:cNvSpPr/>
            <p:nvPr/>
          </p:nvSpPr>
          <p:spPr>
            <a:xfrm>
              <a:off x="4351775" y="2336425"/>
              <a:ext cx="127125" cy="56500"/>
            </a:xfrm>
            <a:custGeom>
              <a:avLst/>
              <a:gdLst/>
              <a:ahLst/>
              <a:cxnLst/>
              <a:rect l="l" t="t" r="r" b="b"/>
              <a:pathLst>
                <a:path w="5085" h="2260" extrusionOk="0">
                  <a:moveTo>
                    <a:pt x="1" y="0"/>
                  </a:moveTo>
                  <a:cubicBezTo>
                    <a:pt x="149" y="1268"/>
                    <a:pt x="1235" y="2259"/>
                    <a:pt x="2543" y="2259"/>
                  </a:cubicBezTo>
                  <a:cubicBezTo>
                    <a:pt x="3858" y="2259"/>
                    <a:pt x="4936" y="1268"/>
                    <a:pt x="5085" y="0"/>
                  </a:cubicBezTo>
                  <a:lnTo>
                    <a:pt x="4997" y="0"/>
                  </a:lnTo>
                  <a:cubicBezTo>
                    <a:pt x="4856" y="1227"/>
                    <a:pt x="3810"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13"/>
            <p:cNvSpPr/>
            <p:nvPr/>
          </p:nvSpPr>
          <p:spPr>
            <a:xfrm>
              <a:off x="4382125" y="2336425"/>
              <a:ext cx="66600" cy="26825"/>
            </a:xfrm>
            <a:custGeom>
              <a:avLst/>
              <a:gdLst/>
              <a:ahLst/>
              <a:cxnLst/>
              <a:rect l="l" t="t" r="r" b="b"/>
              <a:pathLst>
                <a:path w="2664" h="1073" extrusionOk="0">
                  <a:moveTo>
                    <a:pt x="0" y="0"/>
                  </a:moveTo>
                  <a:cubicBezTo>
                    <a:pt x="128" y="614"/>
                    <a:pt x="675" y="1072"/>
                    <a:pt x="1329" y="1072"/>
                  </a:cubicBezTo>
                  <a:cubicBezTo>
                    <a:pt x="1983" y="1072"/>
                    <a:pt x="2529" y="614"/>
                    <a:pt x="2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3"/>
            <p:cNvSpPr/>
            <p:nvPr/>
          </p:nvSpPr>
          <p:spPr>
            <a:xfrm>
              <a:off x="4380950" y="2336425"/>
              <a:ext cx="68800" cy="27825"/>
            </a:xfrm>
            <a:custGeom>
              <a:avLst/>
              <a:gdLst/>
              <a:ahLst/>
              <a:cxnLst/>
              <a:rect l="l" t="t" r="r" b="b"/>
              <a:pathLst>
                <a:path w="2752" h="1113" extrusionOk="0">
                  <a:moveTo>
                    <a:pt x="0" y="0"/>
                  </a:moveTo>
                  <a:cubicBezTo>
                    <a:pt x="135" y="634"/>
                    <a:pt x="701" y="1113"/>
                    <a:pt x="1376" y="1113"/>
                  </a:cubicBezTo>
                  <a:cubicBezTo>
                    <a:pt x="2050" y="1113"/>
                    <a:pt x="2616" y="634"/>
                    <a:pt x="2751" y="0"/>
                  </a:cubicBezTo>
                  <a:lnTo>
                    <a:pt x="2670" y="0"/>
                  </a:lnTo>
                  <a:cubicBezTo>
                    <a:pt x="2535" y="587"/>
                    <a:pt x="2010"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13"/>
            <p:cNvSpPr/>
            <p:nvPr/>
          </p:nvSpPr>
          <p:spPr>
            <a:xfrm>
              <a:off x="4584575" y="2336425"/>
              <a:ext cx="333800" cy="157975"/>
            </a:xfrm>
            <a:custGeom>
              <a:avLst/>
              <a:gdLst/>
              <a:ahLst/>
              <a:cxnLst/>
              <a:rect l="l" t="t" r="r" b="b"/>
              <a:pathLst>
                <a:path w="13352" h="6319" extrusionOk="0">
                  <a:moveTo>
                    <a:pt x="1" y="0"/>
                  </a:moveTo>
                  <a:cubicBezTo>
                    <a:pt x="189" y="3520"/>
                    <a:pt x="3102" y="6318"/>
                    <a:pt x="6676" y="6318"/>
                  </a:cubicBezTo>
                  <a:cubicBezTo>
                    <a:pt x="10243" y="6318"/>
                    <a:pt x="13163" y="3520"/>
                    <a:pt x="133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3"/>
            <p:cNvSpPr/>
            <p:nvPr/>
          </p:nvSpPr>
          <p:spPr>
            <a:xfrm>
              <a:off x="4583575" y="2336425"/>
              <a:ext cx="335800" cy="158975"/>
            </a:xfrm>
            <a:custGeom>
              <a:avLst/>
              <a:gdLst/>
              <a:ahLst/>
              <a:cxnLst/>
              <a:rect l="l" t="t" r="r" b="b"/>
              <a:pathLst>
                <a:path w="13432" h="6359" extrusionOk="0">
                  <a:moveTo>
                    <a:pt x="0" y="0"/>
                  </a:moveTo>
                  <a:cubicBezTo>
                    <a:pt x="189" y="3540"/>
                    <a:pt x="3129" y="6359"/>
                    <a:pt x="6716" y="6359"/>
                  </a:cubicBezTo>
                  <a:cubicBezTo>
                    <a:pt x="10303" y="6359"/>
                    <a:pt x="13243" y="3540"/>
                    <a:pt x="13432" y="0"/>
                  </a:cubicBezTo>
                  <a:lnTo>
                    <a:pt x="13344" y="0"/>
                  </a:lnTo>
                  <a:cubicBezTo>
                    <a:pt x="13155" y="3493"/>
                    <a:pt x="10256" y="6278"/>
                    <a:pt x="6716" y="6278"/>
                  </a:cubicBezTo>
                  <a:cubicBezTo>
                    <a:pt x="3176" y="6278"/>
                    <a:pt x="270" y="3493"/>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13"/>
            <p:cNvSpPr/>
            <p:nvPr/>
          </p:nvSpPr>
          <p:spPr>
            <a:xfrm>
              <a:off x="4607850" y="2336425"/>
              <a:ext cx="283550" cy="134550"/>
            </a:xfrm>
            <a:custGeom>
              <a:avLst/>
              <a:gdLst/>
              <a:ahLst/>
              <a:cxnLst/>
              <a:rect l="l" t="t" r="r" b="b"/>
              <a:pathLst>
                <a:path w="11342" h="5382" extrusionOk="0">
                  <a:moveTo>
                    <a:pt x="0" y="0"/>
                  </a:moveTo>
                  <a:cubicBezTo>
                    <a:pt x="155" y="3001"/>
                    <a:pt x="2637" y="5381"/>
                    <a:pt x="5671" y="5381"/>
                  </a:cubicBezTo>
                  <a:cubicBezTo>
                    <a:pt x="8712" y="5381"/>
                    <a:pt x="11193"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13"/>
            <p:cNvSpPr/>
            <p:nvPr/>
          </p:nvSpPr>
          <p:spPr>
            <a:xfrm>
              <a:off x="4606825" y="2336425"/>
              <a:ext cx="285600" cy="135725"/>
            </a:xfrm>
            <a:custGeom>
              <a:avLst/>
              <a:gdLst/>
              <a:ahLst/>
              <a:cxnLst/>
              <a:rect l="l" t="t" r="r" b="b"/>
              <a:pathLst>
                <a:path w="11424" h="5429" extrusionOk="0">
                  <a:moveTo>
                    <a:pt x="1" y="0"/>
                  </a:moveTo>
                  <a:cubicBezTo>
                    <a:pt x="156" y="3014"/>
                    <a:pt x="2657" y="5428"/>
                    <a:pt x="5712" y="5428"/>
                  </a:cubicBezTo>
                  <a:cubicBezTo>
                    <a:pt x="8766"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13"/>
            <p:cNvSpPr/>
            <p:nvPr/>
          </p:nvSpPr>
          <p:spPr>
            <a:xfrm>
              <a:off x="4633125" y="2336425"/>
              <a:ext cx="233150" cy="109425"/>
            </a:xfrm>
            <a:custGeom>
              <a:avLst/>
              <a:gdLst/>
              <a:ahLst/>
              <a:cxnLst/>
              <a:rect l="l" t="t" r="r" b="b"/>
              <a:pathLst>
                <a:path w="9326" h="4377" extrusionOk="0">
                  <a:moveTo>
                    <a:pt x="1" y="0"/>
                  </a:moveTo>
                  <a:cubicBezTo>
                    <a:pt x="149" y="2441"/>
                    <a:pt x="2178" y="4376"/>
                    <a:pt x="4660" y="4376"/>
                  </a:cubicBezTo>
                  <a:cubicBezTo>
                    <a:pt x="7141" y="4376"/>
                    <a:pt x="9171" y="2441"/>
                    <a:pt x="9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13"/>
            <p:cNvSpPr/>
            <p:nvPr/>
          </p:nvSpPr>
          <p:spPr>
            <a:xfrm>
              <a:off x="4631950" y="2336425"/>
              <a:ext cx="235350" cy="110425"/>
            </a:xfrm>
            <a:custGeom>
              <a:avLst/>
              <a:gdLst/>
              <a:ahLst/>
              <a:cxnLst/>
              <a:rect l="l" t="t" r="r" b="b"/>
              <a:pathLst>
                <a:path w="9414" h="4417" extrusionOk="0">
                  <a:moveTo>
                    <a:pt x="0" y="0"/>
                  </a:moveTo>
                  <a:cubicBezTo>
                    <a:pt x="155" y="2461"/>
                    <a:pt x="2205" y="4417"/>
                    <a:pt x="4707" y="4417"/>
                  </a:cubicBezTo>
                  <a:cubicBezTo>
                    <a:pt x="7208" y="4417"/>
                    <a:pt x="9258" y="2461"/>
                    <a:pt x="9413" y="0"/>
                  </a:cubicBezTo>
                  <a:lnTo>
                    <a:pt x="9326" y="0"/>
                  </a:lnTo>
                  <a:cubicBezTo>
                    <a:pt x="9177" y="2414"/>
                    <a:pt x="7161" y="4336"/>
                    <a:pt x="4707" y="4336"/>
                  </a:cubicBezTo>
                  <a:cubicBezTo>
                    <a:pt x="2252" y="4336"/>
                    <a:pt x="243"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13"/>
            <p:cNvSpPr/>
            <p:nvPr/>
          </p:nvSpPr>
          <p:spPr>
            <a:xfrm>
              <a:off x="4661950" y="2336425"/>
              <a:ext cx="175500" cy="80600"/>
            </a:xfrm>
            <a:custGeom>
              <a:avLst/>
              <a:gdLst/>
              <a:ahLst/>
              <a:cxnLst/>
              <a:rect l="l" t="t" r="r" b="b"/>
              <a:pathLst>
                <a:path w="7020" h="3224" extrusionOk="0">
                  <a:moveTo>
                    <a:pt x="1" y="0"/>
                  </a:moveTo>
                  <a:cubicBezTo>
                    <a:pt x="149" y="1807"/>
                    <a:pt x="1659" y="3223"/>
                    <a:pt x="3507" y="3223"/>
                  </a:cubicBezTo>
                  <a:cubicBezTo>
                    <a:pt x="5354" y="3223"/>
                    <a:pt x="6865" y="1807"/>
                    <a:pt x="70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3"/>
            <p:cNvSpPr/>
            <p:nvPr/>
          </p:nvSpPr>
          <p:spPr>
            <a:xfrm>
              <a:off x="4660775" y="2336425"/>
              <a:ext cx="177700" cy="81775"/>
            </a:xfrm>
            <a:custGeom>
              <a:avLst/>
              <a:gdLst/>
              <a:ahLst/>
              <a:cxnLst/>
              <a:rect l="l" t="t" r="r" b="b"/>
              <a:pathLst>
                <a:path w="7108" h="3271" extrusionOk="0">
                  <a:moveTo>
                    <a:pt x="0" y="0"/>
                  </a:moveTo>
                  <a:cubicBezTo>
                    <a:pt x="155" y="1828"/>
                    <a:pt x="1686" y="3271"/>
                    <a:pt x="3554" y="3271"/>
                  </a:cubicBezTo>
                  <a:cubicBezTo>
                    <a:pt x="5422" y="3271"/>
                    <a:pt x="6959" y="1828"/>
                    <a:pt x="7107" y="0"/>
                  </a:cubicBezTo>
                  <a:lnTo>
                    <a:pt x="7020" y="0"/>
                  </a:lnTo>
                  <a:cubicBezTo>
                    <a:pt x="6871" y="1780"/>
                    <a:pt x="5374"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13"/>
            <p:cNvSpPr/>
            <p:nvPr/>
          </p:nvSpPr>
          <p:spPr>
            <a:xfrm>
              <a:off x="4687225" y="2336425"/>
              <a:ext cx="124950" cy="55475"/>
            </a:xfrm>
            <a:custGeom>
              <a:avLst/>
              <a:gdLst/>
              <a:ahLst/>
              <a:cxnLst/>
              <a:rect l="l" t="t" r="r" b="b"/>
              <a:pathLst>
                <a:path w="4998" h="2219" extrusionOk="0">
                  <a:moveTo>
                    <a:pt x="1" y="0"/>
                  </a:moveTo>
                  <a:cubicBezTo>
                    <a:pt x="143" y="1248"/>
                    <a:pt x="1208" y="2219"/>
                    <a:pt x="2496" y="2219"/>
                  </a:cubicBezTo>
                  <a:cubicBezTo>
                    <a:pt x="3784" y="2219"/>
                    <a:pt x="4849"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13"/>
            <p:cNvSpPr/>
            <p:nvPr/>
          </p:nvSpPr>
          <p:spPr>
            <a:xfrm>
              <a:off x="4686050" y="2336425"/>
              <a:ext cx="127125" cy="56500"/>
            </a:xfrm>
            <a:custGeom>
              <a:avLst/>
              <a:gdLst/>
              <a:ahLst/>
              <a:cxnLst/>
              <a:rect l="l" t="t" r="r" b="b"/>
              <a:pathLst>
                <a:path w="5085" h="2260" extrusionOk="0">
                  <a:moveTo>
                    <a:pt x="1" y="0"/>
                  </a:moveTo>
                  <a:cubicBezTo>
                    <a:pt x="149" y="1268"/>
                    <a:pt x="1235" y="2259"/>
                    <a:pt x="2543" y="2259"/>
                  </a:cubicBezTo>
                  <a:cubicBezTo>
                    <a:pt x="3858" y="2259"/>
                    <a:pt x="4937" y="1268"/>
                    <a:pt x="5085" y="0"/>
                  </a:cubicBezTo>
                  <a:lnTo>
                    <a:pt x="4997" y="0"/>
                  </a:lnTo>
                  <a:cubicBezTo>
                    <a:pt x="4856" y="1227"/>
                    <a:pt x="3811" y="2178"/>
                    <a:pt x="2543" y="2178"/>
                  </a:cubicBezTo>
                  <a:cubicBezTo>
                    <a:pt x="1282" y="2178"/>
                    <a:pt x="237"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13"/>
            <p:cNvSpPr/>
            <p:nvPr/>
          </p:nvSpPr>
          <p:spPr>
            <a:xfrm>
              <a:off x="4716225" y="2336425"/>
              <a:ext cx="66775" cy="26825"/>
            </a:xfrm>
            <a:custGeom>
              <a:avLst/>
              <a:gdLst/>
              <a:ahLst/>
              <a:cxnLst/>
              <a:rect l="l" t="t" r="r" b="b"/>
              <a:pathLst>
                <a:path w="2671"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13"/>
            <p:cNvSpPr/>
            <p:nvPr/>
          </p:nvSpPr>
          <p:spPr>
            <a:xfrm>
              <a:off x="4715225"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1" y="0"/>
                  </a:cubicBezTo>
                  <a:lnTo>
                    <a:pt x="2664" y="0"/>
                  </a:lnTo>
                  <a:cubicBezTo>
                    <a:pt x="2536"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3"/>
            <p:cNvSpPr/>
            <p:nvPr/>
          </p:nvSpPr>
          <p:spPr>
            <a:xfrm>
              <a:off x="4918850" y="2336425"/>
              <a:ext cx="333800" cy="157975"/>
            </a:xfrm>
            <a:custGeom>
              <a:avLst/>
              <a:gdLst/>
              <a:ahLst/>
              <a:cxnLst/>
              <a:rect l="l" t="t" r="r" b="b"/>
              <a:pathLst>
                <a:path w="13352" h="6319" extrusionOk="0">
                  <a:moveTo>
                    <a:pt x="1" y="0"/>
                  </a:moveTo>
                  <a:cubicBezTo>
                    <a:pt x="190" y="3520"/>
                    <a:pt x="3102" y="6318"/>
                    <a:pt x="6676" y="6318"/>
                  </a:cubicBezTo>
                  <a:cubicBezTo>
                    <a:pt x="10243" y="6318"/>
                    <a:pt x="13156" y="3520"/>
                    <a:pt x="1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13"/>
            <p:cNvSpPr/>
            <p:nvPr/>
          </p:nvSpPr>
          <p:spPr>
            <a:xfrm>
              <a:off x="4917675" y="2336425"/>
              <a:ext cx="336000" cy="158975"/>
            </a:xfrm>
            <a:custGeom>
              <a:avLst/>
              <a:gdLst/>
              <a:ahLst/>
              <a:cxnLst/>
              <a:rect l="l" t="t" r="r" b="b"/>
              <a:pathLst>
                <a:path w="13440" h="6359" extrusionOk="0">
                  <a:moveTo>
                    <a:pt x="1" y="0"/>
                  </a:moveTo>
                  <a:cubicBezTo>
                    <a:pt x="196" y="3540"/>
                    <a:pt x="3136" y="6359"/>
                    <a:pt x="6723" y="6359"/>
                  </a:cubicBezTo>
                  <a:cubicBezTo>
                    <a:pt x="10310" y="6359"/>
                    <a:pt x="13250" y="3540"/>
                    <a:pt x="13439" y="0"/>
                  </a:cubicBezTo>
                  <a:lnTo>
                    <a:pt x="13351" y="0"/>
                  </a:lnTo>
                  <a:cubicBezTo>
                    <a:pt x="13163" y="3493"/>
                    <a:pt x="10263" y="6278"/>
                    <a:pt x="6723" y="6278"/>
                  </a:cubicBezTo>
                  <a:cubicBezTo>
                    <a:pt x="3183"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13"/>
            <p:cNvSpPr/>
            <p:nvPr/>
          </p:nvSpPr>
          <p:spPr>
            <a:xfrm>
              <a:off x="4942125" y="2336425"/>
              <a:ext cx="283550" cy="134550"/>
            </a:xfrm>
            <a:custGeom>
              <a:avLst/>
              <a:gdLst/>
              <a:ahLst/>
              <a:cxnLst/>
              <a:rect l="l" t="t" r="r" b="b"/>
              <a:pathLst>
                <a:path w="11342" h="5382" extrusionOk="0">
                  <a:moveTo>
                    <a:pt x="0" y="0"/>
                  </a:moveTo>
                  <a:cubicBezTo>
                    <a:pt x="155" y="3001"/>
                    <a:pt x="2630" y="5381"/>
                    <a:pt x="5671" y="5381"/>
                  </a:cubicBezTo>
                  <a:cubicBezTo>
                    <a:pt x="8705" y="5381"/>
                    <a:pt x="11187" y="3001"/>
                    <a:pt x="11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3"/>
            <p:cNvSpPr/>
            <p:nvPr/>
          </p:nvSpPr>
          <p:spPr>
            <a:xfrm>
              <a:off x="4941100" y="2336425"/>
              <a:ext cx="285600" cy="135725"/>
            </a:xfrm>
            <a:custGeom>
              <a:avLst/>
              <a:gdLst/>
              <a:ahLst/>
              <a:cxnLst/>
              <a:rect l="l" t="t" r="r" b="b"/>
              <a:pathLst>
                <a:path w="11424" h="5429" extrusionOk="0">
                  <a:moveTo>
                    <a:pt x="1" y="0"/>
                  </a:moveTo>
                  <a:cubicBezTo>
                    <a:pt x="149" y="3014"/>
                    <a:pt x="2657" y="5428"/>
                    <a:pt x="5712" y="5428"/>
                  </a:cubicBezTo>
                  <a:cubicBezTo>
                    <a:pt x="8767" y="5428"/>
                    <a:pt x="11275" y="3014"/>
                    <a:pt x="11423" y="0"/>
                  </a:cubicBezTo>
                  <a:lnTo>
                    <a:pt x="11342" y="0"/>
                  </a:lnTo>
                  <a:cubicBezTo>
                    <a:pt x="11187" y="2967"/>
                    <a:pt x="8719"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13"/>
            <p:cNvSpPr/>
            <p:nvPr/>
          </p:nvSpPr>
          <p:spPr>
            <a:xfrm>
              <a:off x="4967400" y="2336425"/>
              <a:ext cx="233000" cy="109425"/>
            </a:xfrm>
            <a:custGeom>
              <a:avLst/>
              <a:gdLst/>
              <a:ahLst/>
              <a:cxnLst/>
              <a:rect l="l" t="t" r="r" b="b"/>
              <a:pathLst>
                <a:path w="9320" h="4377" extrusionOk="0">
                  <a:moveTo>
                    <a:pt x="1" y="0"/>
                  </a:moveTo>
                  <a:cubicBezTo>
                    <a:pt x="149" y="2441"/>
                    <a:pt x="2179" y="4376"/>
                    <a:pt x="4660" y="4376"/>
                  </a:cubicBezTo>
                  <a:cubicBezTo>
                    <a:pt x="7141" y="4376"/>
                    <a:pt x="9171" y="2441"/>
                    <a:pt x="9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13"/>
            <p:cNvSpPr/>
            <p:nvPr/>
          </p:nvSpPr>
          <p:spPr>
            <a:xfrm>
              <a:off x="4966225" y="2336425"/>
              <a:ext cx="235350" cy="110425"/>
            </a:xfrm>
            <a:custGeom>
              <a:avLst/>
              <a:gdLst/>
              <a:ahLst/>
              <a:cxnLst/>
              <a:rect l="l" t="t" r="r" b="b"/>
              <a:pathLst>
                <a:path w="9414" h="4417" extrusionOk="0">
                  <a:moveTo>
                    <a:pt x="0" y="0"/>
                  </a:moveTo>
                  <a:cubicBezTo>
                    <a:pt x="156" y="2461"/>
                    <a:pt x="2205" y="4417"/>
                    <a:pt x="4707" y="4417"/>
                  </a:cubicBezTo>
                  <a:cubicBezTo>
                    <a:pt x="7209" y="4417"/>
                    <a:pt x="9258" y="2461"/>
                    <a:pt x="9414" y="0"/>
                  </a:cubicBezTo>
                  <a:lnTo>
                    <a:pt x="9326" y="0"/>
                  </a:lnTo>
                  <a:cubicBezTo>
                    <a:pt x="9178" y="2414"/>
                    <a:pt x="7161" y="4336"/>
                    <a:pt x="4707" y="4336"/>
                  </a:cubicBezTo>
                  <a:cubicBezTo>
                    <a:pt x="2253" y="4336"/>
                    <a:pt x="236"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13"/>
            <p:cNvSpPr/>
            <p:nvPr/>
          </p:nvSpPr>
          <p:spPr>
            <a:xfrm>
              <a:off x="4996225" y="2336425"/>
              <a:ext cx="175350" cy="80600"/>
            </a:xfrm>
            <a:custGeom>
              <a:avLst/>
              <a:gdLst/>
              <a:ahLst/>
              <a:cxnLst/>
              <a:rect l="l" t="t" r="r" b="b"/>
              <a:pathLst>
                <a:path w="7014" h="3224" extrusionOk="0">
                  <a:moveTo>
                    <a:pt x="1" y="0"/>
                  </a:moveTo>
                  <a:cubicBezTo>
                    <a:pt x="149" y="1807"/>
                    <a:pt x="1659" y="3223"/>
                    <a:pt x="3507" y="3223"/>
                  </a:cubicBezTo>
                  <a:cubicBezTo>
                    <a:pt x="5355" y="3223"/>
                    <a:pt x="6865" y="1807"/>
                    <a:pt x="7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13"/>
            <p:cNvSpPr/>
            <p:nvPr/>
          </p:nvSpPr>
          <p:spPr>
            <a:xfrm>
              <a:off x="4995050" y="2336425"/>
              <a:ext cx="177700" cy="81775"/>
            </a:xfrm>
            <a:custGeom>
              <a:avLst/>
              <a:gdLst/>
              <a:ahLst/>
              <a:cxnLst/>
              <a:rect l="l" t="t" r="r" b="b"/>
              <a:pathLst>
                <a:path w="7108" h="3271" extrusionOk="0">
                  <a:moveTo>
                    <a:pt x="0" y="0"/>
                  </a:moveTo>
                  <a:cubicBezTo>
                    <a:pt x="156" y="1828"/>
                    <a:pt x="1686" y="3271"/>
                    <a:pt x="3554" y="3271"/>
                  </a:cubicBezTo>
                  <a:cubicBezTo>
                    <a:pt x="5422" y="3271"/>
                    <a:pt x="6952" y="1828"/>
                    <a:pt x="7107" y="0"/>
                  </a:cubicBezTo>
                  <a:lnTo>
                    <a:pt x="7020" y="0"/>
                  </a:lnTo>
                  <a:cubicBezTo>
                    <a:pt x="6871" y="1780"/>
                    <a:pt x="5375" y="3183"/>
                    <a:pt x="3554" y="3183"/>
                  </a:cubicBezTo>
                  <a:cubicBezTo>
                    <a:pt x="1733" y="3183"/>
                    <a:pt x="236"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3"/>
            <p:cNvSpPr/>
            <p:nvPr/>
          </p:nvSpPr>
          <p:spPr>
            <a:xfrm>
              <a:off x="5021350" y="2336425"/>
              <a:ext cx="124925" cy="55475"/>
            </a:xfrm>
            <a:custGeom>
              <a:avLst/>
              <a:gdLst/>
              <a:ahLst/>
              <a:cxnLst/>
              <a:rect l="l" t="t" r="r" b="b"/>
              <a:pathLst>
                <a:path w="4997" h="2219" extrusionOk="0">
                  <a:moveTo>
                    <a:pt x="0"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13"/>
            <p:cNvSpPr/>
            <p:nvPr/>
          </p:nvSpPr>
          <p:spPr>
            <a:xfrm>
              <a:off x="5020325" y="2336425"/>
              <a:ext cx="127150" cy="56500"/>
            </a:xfrm>
            <a:custGeom>
              <a:avLst/>
              <a:gdLst/>
              <a:ahLst/>
              <a:cxnLst/>
              <a:rect l="l" t="t" r="r" b="b"/>
              <a:pathLst>
                <a:path w="5086" h="2260" extrusionOk="0">
                  <a:moveTo>
                    <a:pt x="1" y="0"/>
                  </a:moveTo>
                  <a:cubicBezTo>
                    <a:pt x="149" y="1268"/>
                    <a:pt x="1235" y="2259"/>
                    <a:pt x="2543" y="2259"/>
                  </a:cubicBezTo>
                  <a:cubicBezTo>
                    <a:pt x="3851" y="2259"/>
                    <a:pt x="4937" y="1268"/>
                    <a:pt x="5085" y="0"/>
                  </a:cubicBezTo>
                  <a:lnTo>
                    <a:pt x="4997" y="0"/>
                  </a:lnTo>
                  <a:cubicBezTo>
                    <a:pt x="4856" y="1227"/>
                    <a:pt x="3811" y="2178"/>
                    <a:pt x="2543" y="2178"/>
                  </a:cubicBezTo>
                  <a:cubicBezTo>
                    <a:pt x="1275" y="2178"/>
                    <a:pt x="230" y="1227"/>
                    <a:pt x="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13"/>
            <p:cNvSpPr/>
            <p:nvPr/>
          </p:nvSpPr>
          <p:spPr>
            <a:xfrm>
              <a:off x="5050500" y="2336425"/>
              <a:ext cx="66800" cy="26825"/>
            </a:xfrm>
            <a:custGeom>
              <a:avLst/>
              <a:gdLst/>
              <a:ahLst/>
              <a:cxnLst/>
              <a:rect l="l" t="t" r="r" b="b"/>
              <a:pathLst>
                <a:path w="2672" h="1073" extrusionOk="0">
                  <a:moveTo>
                    <a:pt x="1" y="0"/>
                  </a:moveTo>
                  <a:cubicBezTo>
                    <a:pt x="136" y="614"/>
                    <a:pt x="682" y="1072"/>
                    <a:pt x="1336" y="1072"/>
                  </a:cubicBezTo>
                  <a:cubicBezTo>
                    <a:pt x="1990" y="1072"/>
                    <a:pt x="2536" y="614"/>
                    <a:pt x="2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3"/>
            <p:cNvSpPr/>
            <p:nvPr/>
          </p:nvSpPr>
          <p:spPr>
            <a:xfrm>
              <a:off x="5049500" y="2336425"/>
              <a:ext cx="68800" cy="27825"/>
            </a:xfrm>
            <a:custGeom>
              <a:avLst/>
              <a:gdLst/>
              <a:ahLst/>
              <a:cxnLst/>
              <a:rect l="l" t="t" r="r" b="b"/>
              <a:pathLst>
                <a:path w="2752" h="1113" extrusionOk="0">
                  <a:moveTo>
                    <a:pt x="0" y="0"/>
                  </a:moveTo>
                  <a:cubicBezTo>
                    <a:pt x="135" y="634"/>
                    <a:pt x="702" y="1113"/>
                    <a:pt x="1376" y="1113"/>
                  </a:cubicBezTo>
                  <a:cubicBezTo>
                    <a:pt x="2050" y="1113"/>
                    <a:pt x="2617" y="634"/>
                    <a:pt x="2752" y="0"/>
                  </a:cubicBezTo>
                  <a:lnTo>
                    <a:pt x="2664" y="0"/>
                  </a:lnTo>
                  <a:cubicBezTo>
                    <a:pt x="2529" y="587"/>
                    <a:pt x="2003" y="1025"/>
                    <a:pt x="1376" y="1025"/>
                  </a:cubicBezTo>
                  <a:cubicBezTo>
                    <a:pt x="749" y="1025"/>
                    <a:pt x="223"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13"/>
            <p:cNvSpPr/>
            <p:nvPr/>
          </p:nvSpPr>
          <p:spPr>
            <a:xfrm>
              <a:off x="5253125" y="2336425"/>
              <a:ext cx="273975" cy="157975"/>
            </a:xfrm>
            <a:custGeom>
              <a:avLst/>
              <a:gdLst/>
              <a:ahLst/>
              <a:cxnLst/>
              <a:rect l="l" t="t" r="r" b="b"/>
              <a:pathLst>
                <a:path w="10959" h="6319" extrusionOk="0">
                  <a:moveTo>
                    <a:pt x="1" y="0"/>
                  </a:moveTo>
                  <a:cubicBezTo>
                    <a:pt x="190" y="3520"/>
                    <a:pt x="3103" y="6318"/>
                    <a:pt x="6670" y="6318"/>
                  </a:cubicBezTo>
                  <a:cubicBezTo>
                    <a:pt x="8301" y="6318"/>
                    <a:pt x="9798" y="5732"/>
                    <a:pt x="10958" y="4761"/>
                  </a:cubicBezTo>
                  <a:lnTo>
                    <a:pt x="109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13"/>
            <p:cNvSpPr/>
            <p:nvPr/>
          </p:nvSpPr>
          <p:spPr>
            <a:xfrm>
              <a:off x="5251950" y="2336425"/>
              <a:ext cx="275150" cy="158975"/>
            </a:xfrm>
            <a:custGeom>
              <a:avLst/>
              <a:gdLst/>
              <a:ahLst/>
              <a:cxnLst/>
              <a:rect l="l" t="t" r="r" b="b"/>
              <a:pathLst>
                <a:path w="11006" h="6359" extrusionOk="0">
                  <a:moveTo>
                    <a:pt x="1" y="0"/>
                  </a:moveTo>
                  <a:cubicBezTo>
                    <a:pt x="196" y="3540"/>
                    <a:pt x="3136" y="6359"/>
                    <a:pt x="6717" y="6359"/>
                  </a:cubicBezTo>
                  <a:cubicBezTo>
                    <a:pt x="8348" y="6359"/>
                    <a:pt x="9839" y="5779"/>
                    <a:pt x="11005" y="4815"/>
                  </a:cubicBezTo>
                  <a:lnTo>
                    <a:pt x="11005" y="4700"/>
                  </a:lnTo>
                  <a:cubicBezTo>
                    <a:pt x="9845" y="5685"/>
                    <a:pt x="8355" y="6278"/>
                    <a:pt x="6717" y="6278"/>
                  </a:cubicBezTo>
                  <a:cubicBezTo>
                    <a:pt x="3177" y="6278"/>
                    <a:pt x="277" y="3493"/>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3"/>
            <p:cNvSpPr/>
            <p:nvPr/>
          </p:nvSpPr>
          <p:spPr>
            <a:xfrm>
              <a:off x="5276400" y="2336425"/>
              <a:ext cx="250700" cy="134550"/>
            </a:xfrm>
            <a:custGeom>
              <a:avLst/>
              <a:gdLst/>
              <a:ahLst/>
              <a:cxnLst/>
              <a:rect l="l" t="t" r="r" b="b"/>
              <a:pathLst>
                <a:path w="10028" h="5382" extrusionOk="0">
                  <a:moveTo>
                    <a:pt x="0" y="0"/>
                  </a:moveTo>
                  <a:cubicBezTo>
                    <a:pt x="149" y="3001"/>
                    <a:pt x="2630" y="5381"/>
                    <a:pt x="5671" y="5381"/>
                  </a:cubicBezTo>
                  <a:cubicBezTo>
                    <a:pt x="7418" y="5381"/>
                    <a:pt x="8989" y="4592"/>
                    <a:pt x="10027" y="3345"/>
                  </a:cubicBezTo>
                  <a:lnTo>
                    <a:pt x="100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13"/>
            <p:cNvSpPr/>
            <p:nvPr/>
          </p:nvSpPr>
          <p:spPr>
            <a:xfrm>
              <a:off x="5275375" y="2336425"/>
              <a:ext cx="251725" cy="135725"/>
            </a:xfrm>
            <a:custGeom>
              <a:avLst/>
              <a:gdLst/>
              <a:ahLst/>
              <a:cxnLst/>
              <a:rect l="l" t="t" r="r" b="b"/>
              <a:pathLst>
                <a:path w="10069" h="5429" extrusionOk="0">
                  <a:moveTo>
                    <a:pt x="1" y="0"/>
                  </a:moveTo>
                  <a:cubicBezTo>
                    <a:pt x="149" y="3014"/>
                    <a:pt x="2658" y="5428"/>
                    <a:pt x="5712" y="5428"/>
                  </a:cubicBezTo>
                  <a:cubicBezTo>
                    <a:pt x="7452" y="5428"/>
                    <a:pt x="9016" y="4639"/>
                    <a:pt x="10068" y="3405"/>
                  </a:cubicBezTo>
                  <a:lnTo>
                    <a:pt x="10068" y="3277"/>
                  </a:lnTo>
                  <a:cubicBezTo>
                    <a:pt x="9036" y="4538"/>
                    <a:pt x="7465" y="5341"/>
                    <a:pt x="5712" y="5341"/>
                  </a:cubicBezTo>
                  <a:cubicBezTo>
                    <a:pt x="2705" y="5341"/>
                    <a:pt x="237" y="2967"/>
                    <a:pt x="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13"/>
            <p:cNvSpPr/>
            <p:nvPr/>
          </p:nvSpPr>
          <p:spPr>
            <a:xfrm>
              <a:off x="5301525" y="2336425"/>
              <a:ext cx="225575" cy="109425"/>
            </a:xfrm>
            <a:custGeom>
              <a:avLst/>
              <a:gdLst/>
              <a:ahLst/>
              <a:cxnLst/>
              <a:rect l="l" t="t" r="r" b="b"/>
              <a:pathLst>
                <a:path w="9023" h="4377" extrusionOk="0">
                  <a:moveTo>
                    <a:pt x="0" y="0"/>
                  </a:moveTo>
                  <a:cubicBezTo>
                    <a:pt x="155" y="2441"/>
                    <a:pt x="2185" y="4376"/>
                    <a:pt x="4666" y="4376"/>
                  </a:cubicBezTo>
                  <a:cubicBezTo>
                    <a:pt x="6649" y="4376"/>
                    <a:pt x="8348" y="3136"/>
                    <a:pt x="9022" y="1389"/>
                  </a:cubicBezTo>
                  <a:lnTo>
                    <a:pt x="90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13"/>
            <p:cNvSpPr/>
            <p:nvPr/>
          </p:nvSpPr>
          <p:spPr>
            <a:xfrm>
              <a:off x="5300500" y="2336425"/>
              <a:ext cx="226600" cy="110425"/>
            </a:xfrm>
            <a:custGeom>
              <a:avLst/>
              <a:gdLst/>
              <a:ahLst/>
              <a:cxnLst/>
              <a:rect l="l" t="t" r="r" b="b"/>
              <a:pathLst>
                <a:path w="9064" h="4417" extrusionOk="0">
                  <a:moveTo>
                    <a:pt x="1" y="0"/>
                  </a:moveTo>
                  <a:cubicBezTo>
                    <a:pt x="156" y="2461"/>
                    <a:pt x="2206" y="4417"/>
                    <a:pt x="4707" y="4417"/>
                  </a:cubicBezTo>
                  <a:cubicBezTo>
                    <a:pt x="6669" y="4417"/>
                    <a:pt x="8355" y="3210"/>
                    <a:pt x="9063" y="1504"/>
                  </a:cubicBezTo>
                  <a:lnTo>
                    <a:pt x="9063" y="1268"/>
                  </a:lnTo>
                  <a:cubicBezTo>
                    <a:pt x="8422" y="3055"/>
                    <a:pt x="6710" y="4336"/>
                    <a:pt x="4707" y="4336"/>
                  </a:cubicBezTo>
                  <a:cubicBezTo>
                    <a:pt x="2253" y="4336"/>
                    <a:pt x="237" y="2414"/>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13"/>
            <p:cNvSpPr/>
            <p:nvPr/>
          </p:nvSpPr>
          <p:spPr>
            <a:xfrm>
              <a:off x="5330350" y="2336425"/>
              <a:ext cx="175500" cy="80600"/>
            </a:xfrm>
            <a:custGeom>
              <a:avLst/>
              <a:gdLst/>
              <a:ahLst/>
              <a:cxnLst/>
              <a:rect l="l" t="t" r="r" b="b"/>
              <a:pathLst>
                <a:path w="7020" h="3224" extrusionOk="0">
                  <a:moveTo>
                    <a:pt x="0" y="0"/>
                  </a:moveTo>
                  <a:cubicBezTo>
                    <a:pt x="155" y="1807"/>
                    <a:pt x="1666" y="3223"/>
                    <a:pt x="3513" y="3223"/>
                  </a:cubicBezTo>
                  <a:cubicBezTo>
                    <a:pt x="5361" y="3223"/>
                    <a:pt x="6871" y="1807"/>
                    <a:pt x="7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3"/>
            <p:cNvSpPr/>
            <p:nvPr/>
          </p:nvSpPr>
          <p:spPr>
            <a:xfrm>
              <a:off x="5329325" y="2336425"/>
              <a:ext cx="177700" cy="81775"/>
            </a:xfrm>
            <a:custGeom>
              <a:avLst/>
              <a:gdLst/>
              <a:ahLst/>
              <a:cxnLst/>
              <a:rect l="l" t="t" r="r" b="b"/>
              <a:pathLst>
                <a:path w="7108" h="3271" extrusionOk="0">
                  <a:moveTo>
                    <a:pt x="1" y="0"/>
                  </a:moveTo>
                  <a:cubicBezTo>
                    <a:pt x="149" y="1828"/>
                    <a:pt x="1686" y="3271"/>
                    <a:pt x="3554" y="3271"/>
                  </a:cubicBezTo>
                  <a:cubicBezTo>
                    <a:pt x="5422" y="3271"/>
                    <a:pt x="6953" y="1828"/>
                    <a:pt x="7108" y="0"/>
                  </a:cubicBezTo>
                  <a:lnTo>
                    <a:pt x="7020" y="0"/>
                  </a:lnTo>
                  <a:cubicBezTo>
                    <a:pt x="6872" y="1780"/>
                    <a:pt x="5375" y="3183"/>
                    <a:pt x="3554" y="3183"/>
                  </a:cubicBezTo>
                  <a:cubicBezTo>
                    <a:pt x="1734" y="3183"/>
                    <a:pt x="237" y="1780"/>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3"/>
            <p:cNvSpPr/>
            <p:nvPr/>
          </p:nvSpPr>
          <p:spPr>
            <a:xfrm>
              <a:off x="5355625" y="2336425"/>
              <a:ext cx="124925" cy="55475"/>
            </a:xfrm>
            <a:custGeom>
              <a:avLst/>
              <a:gdLst/>
              <a:ahLst/>
              <a:cxnLst/>
              <a:rect l="l" t="t" r="r" b="b"/>
              <a:pathLst>
                <a:path w="4997" h="2219" extrusionOk="0">
                  <a:moveTo>
                    <a:pt x="1" y="0"/>
                  </a:moveTo>
                  <a:cubicBezTo>
                    <a:pt x="149" y="1248"/>
                    <a:pt x="1214" y="2219"/>
                    <a:pt x="2502" y="2219"/>
                  </a:cubicBezTo>
                  <a:cubicBezTo>
                    <a:pt x="3790" y="2219"/>
                    <a:pt x="4855" y="1248"/>
                    <a:pt x="4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3"/>
            <p:cNvSpPr/>
            <p:nvPr/>
          </p:nvSpPr>
          <p:spPr>
            <a:xfrm>
              <a:off x="5354625" y="2336425"/>
              <a:ext cx="127125" cy="56500"/>
            </a:xfrm>
            <a:custGeom>
              <a:avLst/>
              <a:gdLst/>
              <a:ahLst/>
              <a:cxnLst/>
              <a:rect l="l" t="t" r="r" b="b"/>
              <a:pathLst>
                <a:path w="5085" h="2260" extrusionOk="0">
                  <a:moveTo>
                    <a:pt x="0" y="0"/>
                  </a:moveTo>
                  <a:cubicBezTo>
                    <a:pt x="148" y="1268"/>
                    <a:pt x="1227" y="2259"/>
                    <a:pt x="2542" y="2259"/>
                  </a:cubicBezTo>
                  <a:cubicBezTo>
                    <a:pt x="3850" y="2259"/>
                    <a:pt x="4936" y="1268"/>
                    <a:pt x="5084" y="0"/>
                  </a:cubicBezTo>
                  <a:lnTo>
                    <a:pt x="4997" y="0"/>
                  </a:lnTo>
                  <a:cubicBezTo>
                    <a:pt x="4848" y="1227"/>
                    <a:pt x="3803" y="2178"/>
                    <a:pt x="2542" y="2178"/>
                  </a:cubicBezTo>
                  <a:cubicBezTo>
                    <a:pt x="1274" y="2178"/>
                    <a:pt x="229" y="122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3"/>
            <p:cNvSpPr/>
            <p:nvPr/>
          </p:nvSpPr>
          <p:spPr>
            <a:xfrm>
              <a:off x="5384800" y="2336425"/>
              <a:ext cx="66775" cy="26825"/>
            </a:xfrm>
            <a:custGeom>
              <a:avLst/>
              <a:gdLst/>
              <a:ahLst/>
              <a:cxnLst/>
              <a:rect l="l" t="t" r="r" b="b"/>
              <a:pathLst>
                <a:path w="2671" h="1073" extrusionOk="0">
                  <a:moveTo>
                    <a:pt x="0" y="0"/>
                  </a:moveTo>
                  <a:cubicBezTo>
                    <a:pt x="135" y="614"/>
                    <a:pt x="681" y="1072"/>
                    <a:pt x="1335" y="1072"/>
                  </a:cubicBezTo>
                  <a:cubicBezTo>
                    <a:pt x="1989" y="1072"/>
                    <a:pt x="2535" y="614"/>
                    <a:pt x="26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3"/>
            <p:cNvSpPr/>
            <p:nvPr/>
          </p:nvSpPr>
          <p:spPr>
            <a:xfrm>
              <a:off x="5383775" y="2336425"/>
              <a:ext cx="68800" cy="27825"/>
            </a:xfrm>
            <a:custGeom>
              <a:avLst/>
              <a:gdLst/>
              <a:ahLst/>
              <a:cxnLst/>
              <a:rect l="l" t="t" r="r" b="b"/>
              <a:pathLst>
                <a:path w="2752" h="1113" extrusionOk="0">
                  <a:moveTo>
                    <a:pt x="1" y="0"/>
                  </a:moveTo>
                  <a:cubicBezTo>
                    <a:pt x="135" y="634"/>
                    <a:pt x="702" y="1113"/>
                    <a:pt x="1376" y="1113"/>
                  </a:cubicBezTo>
                  <a:cubicBezTo>
                    <a:pt x="2050" y="1113"/>
                    <a:pt x="2617" y="634"/>
                    <a:pt x="2752" y="0"/>
                  </a:cubicBezTo>
                  <a:lnTo>
                    <a:pt x="2664" y="0"/>
                  </a:lnTo>
                  <a:cubicBezTo>
                    <a:pt x="2529" y="587"/>
                    <a:pt x="2003" y="1025"/>
                    <a:pt x="1376" y="1025"/>
                  </a:cubicBezTo>
                  <a:cubicBezTo>
                    <a:pt x="749" y="1025"/>
                    <a:pt x="216" y="587"/>
                    <a:pt x="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13"/>
            <p:cNvSpPr/>
            <p:nvPr/>
          </p:nvSpPr>
          <p:spPr>
            <a:xfrm>
              <a:off x="3450750" y="2336425"/>
              <a:ext cx="296375" cy="256075"/>
            </a:xfrm>
            <a:custGeom>
              <a:avLst/>
              <a:gdLst/>
              <a:ahLst/>
              <a:cxnLst/>
              <a:rect l="l" t="t" r="r" b="b"/>
              <a:pathLst>
                <a:path w="11855" h="10243" extrusionOk="0">
                  <a:moveTo>
                    <a:pt x="1" y="0"/>
                  </a:moveTo>
                  <a:lnTo>
                    <a:pt x="1" y="7795"/>
                  </a:lnTo>
                  <a:cubicBezTo>
                    <a:pt x="1228" y="9292"/>
                    <a:pt x="3089" y="10243"/>
                    <a:pt x="5173" y="10243"/>
                  </a:cubicBezTo>
                  <a:cubicBezTo>
                    <a:pt x="8861" y="10243"/>
                    <a:pt x="11855" y="7249"/>
                    <a:pt x="11855" y="3560"/>
                  </a:cubicBezTo>
                  <a:cubicBezTo>
                    <a:pt x="11855" y="2246"/>
                    <a:pt x="11477" y="1032"/>
                    <a:pt x="10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3"/>
            <p:cNvSpPr/>
            <p:nvPr/>
          </p:nvSpPr>
          <p:spPr>
            <a:xfrm>
              <a:off x="3450750" y="2336425"/>
              <a:ext cx="297400" cy="257100"/>
            </a:xfrm>
            <a:custGeom>
              <a:avLst/>
              <a:gdLst/>
              <a:ahLst/>
              <a:cxnLst/>
              <a:rect l="l" t="t" r="r" b="b"/>
              <a:pathLst>
                <a:path w="11896" h="10284" extrusionOk="0">
                  <a:moveTo>
                    <a:pt x="10776" y="0"/>
                  </a:moveTo>
                  <a:cubicBezTo>
                    <a:pt x="11430" y="1025"/>
                    <a:pt x="11814" y="2246"/>
                    <a:pt x="11814" y="3560"/>
                  </a:cubicBezTo>
                  <a:cubicBezTo>
                    <a:pt x="11814" y="7222"/>
                    <a:pt x="8834" y="10202"/>
                    <a:pt x="5173" y="10202"/>
                  </a:cubicBezTo>
                  <a:cubicBezTo>
                    <a:pt x="3082" y="10202"/>
                    <a:pt x="1221" y="9231"/>
                    <a:pt x="1" y="7728"/>
                  </a:cubicBezTo>
                  <a:lnTo>
                    <a:pt x="1" y="7856"/>
                  </a:lnTo>
                  <a:cubicBezTo>
                    <a:pt x="1235" y="9339"/>
                    <a:pt x="3096" y="10283"/>
                    <a:pt x="5173" y="10283"/>
                  </a:cubicBezTo>
                  <a:cubicBezTo>
                    <a:pt x="8881" y="10283"/>
                    <a:pt x="11895" y="7269"/>
                    <a:pt x="11895" y="3560"/>
                  </a:cubicBezTo>
                  <a:cubicBezTo>
                    <a:pt x="11895" y="2252"/>
                    <a:pt x="11525" y="1032"/>
                    <a:pt x="108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3"/>
            <p:cNvSpPr/>
            <p:nvPr/>
          </p:nvSpPr>
          <p:spPr>
            <a:xfrm>
              <a:off x="3450750" y="2336425"/>
              <a:ext cx="269425" cy="232650"/>
            </a:xfrm>
            <a:custGeom>
              <a:avLst/>
              <a:gdLst/>
              <a:ahLst/>
              <a:cxnLst/>
              <a:rect l="l" t="t" r="r" b="b"/>
              <a:pathLst>
                <a:path w="10777" h="9306" extrusionOk="0">
                  <a:moveTo>
                    <a:pt x="736" y="0"/>
                  </a:moveTo>
                  <a:cubicBezTo>
                    <a:pt x="446" y="344"/>
                    <a:pt x="203" y="722"/>
                    <a:pt x="1" y="1126"/>
                  </a:cubicBezTo>
                  <a:lnTo>
                    <a:pt x="1" y="6136"/>
                  </a:lnTo>
                  <a:cubicBezTo>
                    <a:pt x="931" y="8018"/>
                    <a:pt x="2860" y="9305"/>
                    <a:pt x="5099" y="9305"/>
                  </a:cubicBezTo>
                  <a:cubicBezTo>
                    <a:pt x="8234" y="9305"/>
                    <a:pt x="10776" y="6763"/>
                    <a:pt x="10776" y="3628"/>
                  </a:cubicBezTo>
                  <a:cubicBezTo>
                    <a:pt x="10776" y="2246"/>
                    <a:pt x="10284" y="985"/>
                    <a:pt x="9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3"/>
            <p:cNvSpPr/>
            <p:nvPr/>
          </p:nvSpPr>
          <p:spPr>
            <a:xfrm>
              <a:off x="3450750" y="2336425"/>
              <a:ext cx="270600" cy="233825"/>
            </a:xfrm>
            <a:custGeom>
              <a:avLst/>
              <a:gdLst/>
              <a:ahLst/>
              <a:cxnLst/>
              <a:rect l="l" t="t" r="r" b="b"/>
              <a:pathLst>
                <a:path w="10824" h="9353" extrusionOk="0">
                  <a:moveTo>
                    <a:pt x="9407" y="0"/>
                  </a:moveTo>
                  <a:cubicBezTo>
                    <a:pt x="10237" y="978"/>
                    <a:pt x="10736" y="2246"/>
                    <a:pt x="10736" y="3628"/>
                  </a:cubicBezTo>
                  <a:cubicBezTo>
                    <a:pt x="10736" y="6736"/>
                    <a:pt x="8207" y="9265"/>
                    <a:pt x="5099" y="9265"/>
                  </a:cubicBezTo>
                  <a:cubicBezTo>
                    <a:pt x="2853" y="9265"/>
                    <a:pt x="904" y="7943"/>
                    <a:pt x="1" y="6035"/>
                  </a:cubicBezTo>
                  <a:lnTo>
                    <a:pt x="1" y="6224"/>
                  </a:lnTo>
                  <a:cubicBezTo>
                    <a:pt x="952" y="8078"/>
                    <a:pt x="2880" y="9353"/>
                    <a:pt x="5099" y="9353"/>
                  </a:cubicBezTo>
                  <a:cubicBezTo>
                    <a:pt x="8254" y="9353"/>
                    <a:pt x="10823" y="6784"/>
                    <a:pt x="10823" y="3628"/>
                  </a:cubicBezTo>
                  <a:cubicBezTo>
                    <a:pt x="10823" y="2252"/>
                    <a:pt x="10331" y="985"/>
                    <a:pt x="9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3"/>
            <p:cNvSpPr/>
            <p:nvPr/>
          </p:nvSpPr>
          <p:spPr>
            <a:xfrm>
              <a:off x="3450750" y="2336425"/>
              <a:ext cx="19750" cy="30525"/>
            </a:xfrm>
            <a:custGeom>
              <a:avLst/>
              <a:gdLst/>
              <a:ahLst/>
              <a:cxnLst/>
              <a:rect l="l" t="t" r="r" b="b"/>
              <a:pathLst>
                <a:path w="790" h="1221" extrusionOk="0">
                  <a:moveTo>
                    <a:pt x="682" y="0"/>
                  </a:moveTo>
                  <a:cubicBezTo>
                    <a:pt x="419" y="317"/>
                    <a:pt x="190" y="668"/>
                    <a:pt x="1" y="1032"/>
                  </a:cubicBezTo>
                  <a:lnTo>
                    <a:pt x="1" y="1221"/>
                  </a:lnTo>
                  <a:cubicBezTo>
                    <a:pt x="210" y="782"/>
                    <a:pt x="480" y="371"/>
                    <a:pt x="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3"/>
            <p:cNvSpPr/>
            <p:nvPr/>
          </p:nvSpPr>
          <p:spPr>
            <a:xfrm>
              <a:off x="3461375"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3"/>
            <p:cNvSpPr/>
            <p:nvPr/>
          </p:nvSpPr>
          <p:spPr>
            <a:xfrm>
              <a:off x="3460375" y="2336425"/>
              <a:ext cx="235675" cy="208550"/>
            </a:xfrm>
            <a:custGeom>
              <a:avLst/>
              <a:gdLst/>
              <a:ahLst/>
              <a:cxnLst/>
              <a:rect l="l" t="t" r="r" b="b"/>
              <a:pathLst>
                <a:path w="9427" h="8342" extrusionOk="0">
                  <a:moveTo>
                    <a:pt x="1713" y="0"/>
                  </a:moveTo>
                  <a:cubicBezTo>
                    <a:pt x="668" y="863"/>
                    <a:pt x="0" y="2171"/>
                    <a:pt x="0" y="3628"/>
                  </a:cubicBezTo>
                  <a:cubicBezTo>
                    <a:pt x="0" y="6231"/>
                    <a:pt x="2118" y="8341"/>
                    <a:pt x="4714" y="8341"/>
                  </a:cubicBezTo>
                  <a:cubicBezTo>
                    <a:pt x="7316" y="8341"/>
                    <a:pt x="9427" y="6231"/>
                    <a:pt x="9427" y="3628"/>
                  </a:cubicBezTo>
                  <a:cubicBezTo>
                    <a:pt x="9427" y="2171"/>
                    <a:pt x="8759" y="863"/>
                    <a:pt x="7714" y="0"/>
                  </a:cubicBezTo>
                  <a:lnTo>
                    <a:pt x="7579" y="0"/>
                  </a:lnTo>
                  <a:cubicBezTo>
                    <a:pt x="8651"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3"/>
            <p:cNvSpPr/>
            <p:nvPr/>
          </p:nvSpPr>
          <p:spPr>
            <a:xfrm>
              <a:off x="3490200" y="233912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3"/>
            <p:cNvSpPr/>
            <p:nvPr/>
          </p:nvSpPr>
          <p:spPr>
            <a:xfrm>
              <a:off x="3489025"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53" y="7040"/>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3"/>
            <p:cNvSpPr/>
            <p:nvPr/>
          </p:nvSpPr>
          <p:spPr>
            <a:xfrm>
              <a:off x="3515325" y="236422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3"/>
            <p:cNvSpPr/>
            <p:nvPr/>
          </p:nvSpPr>
          <p:spPr>
            <a:xfrm>
              <a:off x="3514300" y="2363225"/>
              <a:ext cx="127825" cy="127975"/>
            </a:xfrm>
            <a:custGeom>
              <a:avLst/>
              <a:gdLst/>
              <a:ahLst/>
              <a:cxnLst/>
              <a:rect l="l" t="t" r="r" b="b"/>
              <a:pathLst>
                <a:path w="5113" h="5119" extrusionOk="0">
                  <a:moveTo>
                    <a:pt x="2557" y="81"/>
                  </a:moveTo>
                  <a:cubicBezTo>
                    <a:pt x="3919" y="81"/>
                    <a:pt x="5031" y="1194"/>
                    <a:pt x="5031" y="2556"/>
                  </a:cubicBezTo>
                  <a:cubicBezTo>
                    <a:pt x="5031" y="3925"/>
                    <a:pt x="3919"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2" y="3965"/>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3"/>
            <p:cNvSpPr/>
            <p:nvPr/>
          </p:nvSpPr>
          <p:spPr>
            <a:xfrm>
              <a:off x="3544150"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3"/>
            <p:cNvSpPr/>
            <p:nvPr/>
          </p:nvSpPr>
          <p:spPr>
            <a:xfrm>
              <a:off x="3542975"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3"/>
            <p:cNvSpPr/>
            <p:nvPr/>
          </p:nvSpPr>
          <p:spPr>
            <a:xfrm>
              <a:off x="3747100" y="2336425"/>
              <a:ext cx="334325" cy="256075"/>
            </a:xfrm>
            <a:custGeom>
              <a:avLst/>
              <a:gdLst/>
              <a:ahLst/>
              <a:cxnLst/>
              <a:rect l="l" t="t" r="r" b="b"/>
              <a:pathLst>
                <a:path w="13373" h="10243" extrusionOk="0">
                  <a:moveTo>
                    <a:pt x="1033" y="0"/>
                  </a:moveTo>
                  <a:cubicBezTo>
                    <a:pt x="379" y="1032"/>
                    <a:pt x="1" y="2246"/>
                    <a:pt x="1" y="3560"/>
                  </a:cubicBezTo>
                  <a:cubicBezTo>
                    <a:pt x="1" y="7249"/>
                    <a:pt x="2995" y="10243"/>
                    <a:pt x="6690" y="10243"/>
                  </a:cubicBezTo>
                  <a:cubicBezTo>
                    <a:pt x="10378" y="10243"/>
                    <a:pt x="13372" y="7249"/>
                    <a:pt x="13372" y="3560"/>
                  </a:cubicBezTo>
                  <a:cubicBezTo>
                    <a:pt x="13372" y="2246"/>
                    <a:pt x="12994" y="1032"/>
                    <a:pt x="12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3"/>
            <p:cNvSpPr/>
            <p:nvPr/>
          </p:nvSpPr>
          <p:spPr>
            <a:xfrm>
              <a:off x="3746100" y="2336425"/>
              <a:ext cx="336325" cy="257100"/>
            </a:xfrm>
            <a:custGeom>
              <a:avLst/>
              <a:gdLst/>
              <a:ahLst/>
              <a:cxnLst/>
              <a:rect l="l" t="t" r="r" b="b"/>
              <a:pathLst>
                <a:path w="13453" h="10284" extrusionOk="0">
                  <a:moveTo>
                    <a:pt x="1025" y="0"/>
                  </a:moveTo>
                  <a:cubicBezTo>
                    <a:pt x="378" y="1032"/>
                    <a:pt x="0" y="2252"/>
                    <a:pt x="0" y="3560"/>
                  </a:cubicBezTo>
                  <a:cubicBezTo>
                    <a:pt x="0" y="7269"/>
                    <a:pt x="3015" y="10283"/>
                    <a:pt x="6730" y="10283"/>
                  </a:cubicBezTo>
                  <a:cubicBezTo>
                    <a:pt x="10438" y="10283"/>
                    <a:pt x="13453" y="7269"/>
                    <a:pt x="13453" y="3560"/>
                  </a:cubicBezTo>
                  <a:cubicBezTo>
                    <a:pt x="13453" y="2252"/>
                    <a:pt x="13082" y="1032"/>
                    <a:pt x="12434" y="0"/>
                  </a:cubicBezTo>
                  <a:lnTo>
                    <a:pt x="12333" y="0"/>
                  </a:lnTo>
                  <a:cubicBezTo>
                    <a:pt x="12987" y="1025"/>
                    <a:pt x="13372" y="2246"/>
                    <a:pt x="13372" y="3560"/>
                  </a:cubicBezTo>
                  <a:cubicBezTo>
                    <a:pt x="13372" y="7222"/>
                    <a:pt x="10391" y="10202"/>
                    <a:pt x="6730" y="10202"/>
                  </a:cubicBezTo>
                  <a:cubicBezTo>
                    <a:pt x="3062" y="10202"/>
                    <a:pt x="81" y="7222"/>
                    <a:pt x="81" y="3560"/>
                  </a:cubicBezTo>
                  <a:cubicBezTo>
                    <a:pt x="81"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13"/>
            <p:cNvSpPr/>
            <p:nvPr/>
          </p:nvSpPr>
          <p:spPr>
            <a:xfrm>
              <a:off x="3770550" y="2336425"/>
              <a:ext cx="283900" cy="232650"/>
            </a:xfrm>
            <a:custGeom>
              <a:avLst/>
              <a:gdLst/>
              <a:ahLst/>
              <a:cxnLst/>
              <a:rect l="l" t="t" r="r" b="b"/>
              <a:pathLst>
                <a:path w="11356" h="9306" extrusionOk="0">
                  <a:moveTo>
                    <a:pt x="1315" y="0"/>
                  </a:moveTo>
                  <a:cubicBezTo>
                    <a:pt x="492"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3"/>
            <p:cNvSpPr/>
            <p:nvPr/>
          </p:nvSpPr>
          <p:spPr>
            <a:xfrm>
              <a:off x="3769525" y="2336425"/>
              <a:ext cx="285925" cy="233825"/>
            </a:xfrm>
            <a:custGeom>
              <a:avLst/>
              <a:gdLst/>
              <a:ahLst/>
              <a:cxnLst/>
              <a:rect l="l" t="t" r="r" b="b"/>
              <a:pathLst>
                <a:path w="11437" h="9353" extrusionOk="0">
                  <a:moveTo>
                    <a:pt x="1302" y="0"/>
                  </a:moveTo>
                  <a:cubicBezTo>
                    <a:pt x="486" y="985"/>
                    <a:pt x="1" y="2252"/>
                    <a:pt x="1" y="3628"/>
                  </a:cubicBezTo>
                  <a:cubicBezTo>
                    <a:pt x="1" y="6784"/>
                    <a:pt x="2563" y="9353"/>
                    <a:pt x="5719" y="9353"/>
                  </a:cubicBezTo>
                  <a:cubicBezTo>
                    <a:pt x="8874" y="9353"/>
                    <a:pt x="11437" y="6784"/>
                    <a:pt x="11437" y="3628"/>
                  </a:cubicBezTo>
                  <a:cubicBezTo>
                    <a:pt x="11437" y="2252"/>
                    <a:pt x="10951" y="985"/>
                    <a:pt x="10135" y="0"/>
                  </a:cubicBezTo>
                  <a:lnTo>
                    <a:pt x="10027" y="0"/>
                  </a:lnTo>
                  <a:cubicBezTo>
                    <a:pt x="10857" y="978"/>
                    <a:pt x="11356" y="2246"/>
                    <a:pt x="11356" y="3628"/>
                  </a:cubicBezTo>
                  <a:cubicBezTo>
                    <a:pt x="11356" y="6736"/>
                    <a:pt x="8827" y="9265"/>
                    <a:pt x="5719" y="9265"/>
                  </a:cubicBezTo>
                  <a:cubicBezTo>
                    <a:pt x="2610" y="9265"/>
                    <a:pt x="82" y="6736"/>
                    <a:pt x="82" y="3628"/>
                  </a:cubicBezTo>
                  <a:cubicBezTo>
                    <a:pt x="82" y="2246"/>
                    <a:pt x="581" y="978"/>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13"/>
            <p:cNvSpPr/>
            <p:nvPr/>
          </p:nvSpPr>
          <p:spPr>
            <a:xfrm>
              <a:off x="3795650" y="2336425"/>
              <a:ext cx="233675" cy="207525"/>
            </a:xfrm>
            <a:custGeom>
              <a:avLst/>
              <a:gdLst/>
              <a:ahLst/>
              <a:cxnLst/>
              <a:rect l="l" t="t" r="r" b="b"/>
              <a:pathLst>
                <a:path w="9347" h="8301" extrusionOk="0">
                  <a:moveTo>
                    <a:pt x="1734" y="0"/>
                  </a:moveTo>
                  <a:cubicBezTo>
                    <a:pt x="675" y="857"/>
                    <a:pt x="1" y="2165"/>
                    <a:pt x="1" y="3628"/>
                  </a:cubicBezTo>
                  <a:cubicBezTo>
                    <a:pt x="1" y="6210"/>
                    <a:pt x="2091" y="8301"/>
                    <a:pt x="4674" y="8301"/>
                  </a:cubicBezTo>
                  <a:cubicBezTo>
                    <a:pt x="7256" y="8301"/>
                    <a:pt x="9347" y="6210"/>
                    <a:pt x="9347" y="3628"/>
                  </a:cubicBezTo>
                  <a:cubicBezTo>
                    <a:pt x="9347" y="2165"/>
                    <a:pt x="8672" y="857"/>
                    <a:pt x="76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13"/>
            <p:cNvSpPr/>
            <p:nvPr/>
          </p:nvSpPr>
          <p:spPr>
            <a:xfrm>
              <a:off x="3794650" y="2336425"/>
              <a:ext cx="235675" cy="208550"/>
            </a:xfrm>
            <a:custGeom>
              <a:avLst/>
              <a:gdLst/>
              <a:ahLst/>
              <a:cxnLst/>
              <a:rect l="l" t="t" r="r" b="b"/>
              <a:pathLst>
                <a:path w="9427" h="8342" extrusionOk="0">
                  <a:moveTo>
                    <a:pt x="1713" y="0"/>
                  </a:moveTo>
                  <a:cubicBezTo>
                    <a:pt x="668" y="863"/>
                    <a:pt x="0" y="2171"/>
                    <a:pt x="0" y="3628"/>
                  </a:cubicBezTo>
                  <a:cubicBezTo>
                    <a:pt x="0" y="6231"/>
                    <a:pt x="2111" y="8341"/>
                    <a:pt x="4714" y="8341"/>
                  </a:cubicBezTo>
                  <a:cubicBezTo>
                    <a:pt x="7310" y="8341"/>
                    <a:pt x="9427" y="6231"/>
                    <a:pt x="9427" y="3628"/>
                  </a:cubicBezTo>
                  <a:cubicBezTo>
                    <a:pt x="9427" y="2171"/>
                    <a:pt x="8759" y="863"/>
                    <a:pt x="7714" y="0"/>
                  </a:cubicBezTo>
                  <a:lnTo>
                    <a:pt x="7579" y="0"/>
                  </a:lnTo>
                  <a:cubicBezTo>
                    <a:pt x="8652" y="850"/>
                    <a:pt x="9346" y="2158"/>
                    <a:pt x="9346" y="3628"/>
                  </a:cubicBezTo>
                  <a:cubicBezTo>
                    <a:pt x="9346" y="6183"/>
                    <a:pt x="7269" y="8260"/>
                    <a:pt x="4714" y="8260"/>
                  </a:cubicBezTo>
                  <a:cubicBezTo>
                    <a:pt x="2158" y="8260"/>
                    <a:pt x="81" y="6183"/>
                    <a:pt x="81" y="3628"/>
                  </a:cubicBezTo>
                  <a:cubicBezTo>
                    <a:pt x="81"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3"/>
            <p:cNvSpPr/>
            <p:nvPr/>
          </p:nvSpPr>
          <p:spPr>
            <a:xfrm>
              <a:off x="3824475" y="233912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3"/>
            <p:cNvSpPr/>
            <p:nvPr/>
          </p:nvSpPr>
          <p:spPr>
            <a:xfrm>
              <a:off x="3823300" y="2338100"/>
              <a:ext cx="178375" cy="178200"/>
            </a:xfrm>
            <a:custGeom>
              <a:avLst/>
              <a:gdLst/>
              <a:ahLst/>
              <a:cxnLst/>
              <a:rect l="l" t="t" r="r" b="b"/>
              <a:pathLst>
                <a:path w="7135" h="7128" extrusionOk="0">
                  <a:moveTo>
                    <a:pt x="3568" y="82"/>
                  </a:moveTo>
                  <a:cubicBezTo>
                    <a:pt x="5489" y="82"/>
                    <a:pt x="7047" y="1646"/>
                    <a:pt x="7047" y="3561"/>
                  </a:cubicBezTo>
                  <a:cubicBezTo>
                    <a:pt x="7047" y="5483"/>
                    <a:pt x="5489"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13"/>
            <p:cNvSpPr/>
            <p:nvPr/>
          </p:nvSpPr>
          <p:spPr>
            <a:xfrm>
              <a:off x="3849600"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13"/>
            <p:cNvSpPr/>
            <p:nvPr/>
          </p:nvSpPr>
          <p:spPr>
            <a:xfrm>
              <a:off x="3848600" y="2363225"/>
              <a:ext cx="127800" cy="127975"/>
            </a:xfrm>
            <a:custGeom>
              <a:avLst/>
              <a:gdLst/>
              <a:ahLst/>
              <a:cxnLst/>
              <a:rect l="l" t="t" r="r" b="b"/>
              <a:pathLst>
                <a:path w="5112"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1" y="3965"/>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13"/>
            <p:cNvSpPr/>
            <p:nvPr/>
          </p:nvSpPr>
          <p:spPr>
            <a:xfrm>
              <a:off x="3878250" y="2393050"/>
              <a:ext cx="68300" cy="68300"/>
            </a:xfrm>
            <a:custGeom>
              <a:avLst/>
              <a:gdLst/>
              <a:ahLst/>
              <a:cxnLst/>
              <a:rect l="l" t="t" r="r" b="b"/>
              <a:pathLst>
                <a:path w="2732" h="2732" extrusionOk="0">
                  <a:moveTo>
                    <a:pt x="1370" y="1"/>
                  </a:moveTo>
                  <a:cubicBezTo>
                    <a:pt x="614" y="1"/>
                    <a:pt x="1" y="608"/>
                    <a:pt x="1" y="1363"/>
                  </a:cubicBezTo>
                  <a:cubicBezTo>
                    <a:pt x="1" y="2118"/>
                    <a:pt x="614" y="2732"/>
                    <a:pt x="1370" y="2732"/>
                  </a:cubicBezTo>
                  <a:cubicBezTo>
                    <a:pt x="2125" y="2732"/>
                    <a:pt x="2732" y="2118"/>
                    <a:pt x="2732" y="1363"/>
                  </a:cubicBezTo>
                  <a:cubicBezTo>
                    <a:pt x="2732" y="608"/>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13"/>
            <p:cNvSpPr/>
            <p:nvPr/>
          </p:nvSpPr>
          <p:spPr>
            <a:xfrm>
              <a:off x="3877250" y="2391875"/>
              <a:ext cx="70475" cy="70500"/>
            </a:xfrm>
            <a:custGeom>
              <a:avLst/>
              <a:gdLst/>
              <a:ahLst/>
              <a:cxnLst/>
              <a:rect l="l" t="t" r="r" b="b"/>
              <a:pathLst>
                <a:path w="2819" h="2820" extrusionOk="0">
                  <a:moveTo>
                    <a:pt x="1410" y="88"/>
                  </a:moveTo>
                  <a:cubicBezTo>
                    <a:pt x="2138" y="88"/>
                    <a:pt x="2731" y="682"/>
                    <a:pt x="2731" y="1410"/>
                  </a:cubicBezTo>
                  <a:cubicBezTo>
                    <a:pt x="2731" y="2138"/>
                    <a:pt x="2138" y="2738"/>
                    <a:pt x="1410" y="2738"/>
                  </a:cubicBezTo>
                  <a:cubicBezTo>
                    <a:pt x="681" y="2738"/>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13"/>
            <p:cNvSpPr/>
            <p:nvPr/>
          </p:nvSpPr>
          <p:spPr>
            <a:xfrm>
              <a:off x="408140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13"/>
            <p:cNvSpPr/>
            <p:nvPr/>
          </p:nvSpPr>
          <p:spPr>
            <a:xfrm>
              <a:off x="4080375" y="2336425"/>
              <a:ext cx="336325" cy="257100"/>
            </a:xfrm>
            <a:custGeom>
              <a:avLst/>
              <a:gdLst/>
              <a:ahLst/>
              <a:cxnLst/>
              <a:rect l="l" t="t" r="r" b="b"/>
              <a:pathLst>
                <a:path w="13453" h="10284" extrusionOk="0">
                  <a:moveTo>
                    <a:pt x="1019" y="0"/>
                  </a:moveTo>
                  <a:cubicBezTo>
                    <a:pt x="371" y="1032"/>
                    <a:pt x="1" y="2252"/>
                    <a:pt x="1" y="3560"/>
                  </a:cubicBezTo>
                  <a:cubicBezTo>
                    <a:pt x="1" y="7269"/>
                    <a:pt x="3015" y="10283"/>
                    <a:pt x="6723" y="10283"/>
                  </a:cubicBezTo>
                  <a:cubicBezTo>
                    <a:pt x="10439" y="10283"/>
                    <a:pt x="13453" y="7269"/>
                    <a:pt x="13453" y="3560"/>
                  </a:cubicBezTo>
                  <a:cubicBezTo>
                    <a:pt x="13453" y="2252"/>
                    <a:pt x="13075" y="1032"/>
                    <a:pt x="12428" y="0"/>
                  </a:cubicBezTo>
                  <a:lnTo>
                    <a:pt x="12333" y="0"/>
                  </a:lnTo>
                  <a:cubicBezTo>
                    <a:pt x="12987" y="1025"/>
                    <a:pt x="13372" y="2246"/>
                    <a:pt x="13372" y="3560"/>
                  </a:cubicBezTo>
                  <a:cubicBezTo>
                    <a:pt x="13372" y="7222"/>
                    <a:pt x="10391"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13"/>
            <p:cNvSpPr/>
            <p:nvPr/>
          </p:nvSpPr>
          <p:spPr>
            <a:xfrm>
              <a:off x="4104825" y="2336425"/>
              <a:ext cx="283900" cy="232650"/>
            </a:xfrm>
            <a:custGeom>
              <a:avLst/>
              <a:gdLst/>
              <a:ahLst/>
              <a:cxnLst/>
              <a:rect l="l" t="t" r="r" b="b"/>
              <a:pathLst>
                <a:path w="11356" h="9306" extrusionOk="0">
                  <a:moveTo>
                    <a:pt x="1308" y="0"/>
                  </a:moveTo>
                  <a:cubicBezTo>
                    <a:pt x="493" y="985"/>
                    <a:pt x="0" y="2246"/>
                    <a:pt x="0" y="3628"/>
                  </a:cubicBezTo>
                  <a:cubicBezTo>
                    <a:pt x="0" y="6763"/>
                    <a:pt x="2542" y="9305"/>
                    <a:pt x="5678" y="9305"/>
                  </a:cubicBezTo>
                  <a:cubicBezTo>
                    <a:pt x="8813" y="9305"/>
                    <a:pt x="11355" y="6763"/>
                    <a:pt x="11355" y="3628"/>
                  </a:cubicBezTo>
                  <a:cubicBezTo>
                    <a:pt x="11355" y="2246"/>
                    <a:pt x="10863" y="985"/>
                    <a:pt x="10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13"/>
            <p:cNvSpPr/>
            <p:nvPr/>
          </p:nvSpPr>
          <p:spPr>
            <a:xfrm>
              <a:off x="4103650"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80" y="9353"/>
                    <a:pt x="11443" y="6784"/>
                    <a:pt x="11443" y="3628"/>
                  </a:cubicBezTo>
                  <a:cubicBezTo>
                    <a:pt x="11443" y="2252"/>
                    <a:pt x="10957" y="985"/>
                    <a:pt x="10141"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3"/>
            <p:cNvSpPr/>
            <p:nvPr/>
          </p:nvSpPr>
          <p:spPr>
            <a:xfrm>
              <a:off x="4129950"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3"/>
            <p:cNvSpPr/>
            <p:nvPr/>
          </p:nvSpPr>
          <p:spPr>
            <a:xfrm>
              <a:off x="4128925" y="2336425"/>
              <a:ext cx="235700" cy="208550"/>
            </a:xfrm>
            <a:custGeom>
              <a:avLst/>
              <a:gdLst/>
              <a:ahLst/>
              <a:cxnLst/>
              <a:rect l="l" t="t" r="r" b="b"/>
              <a:pathLst>
                <a:path w="9428" h="8342" extrusionOk="0">
                  <a:moveTo>
                    <a:pt x="1706" y="0"/>
                  </a:moveTo>
                  <a:cubicBezTo>
                    <a:pt x="661" y="863"/>
                    <a:pt x="1" y="2171"/>
                    <a:pt x="1" y="3628"/>
                  </a:cubicBezTo>
                  <a:cubicBezTo>
                    <a:pt x="1" y="6231"/>
                    <a:pt x="2111" y="8341"/>
                    <a:pt x="4714" y="8341"/>
                  </a:cubicBezTo>
                  <a:cubicBezTo>
                    <a:pt x="7310" y="8341"/>
                    <a:pt x="9427" y="6231"/>
                    <a:pt x="9427" y="3628"/>
                  </a:cubicBezTo>
                  <a:cubicBezTo>
                    <a:pt x="9427" y="2171"/>
                    <a:pt x="8760" y="863"/>
                    <a:pt x="7714" y="0"/>
                  </a:cubicBezTo>
                  <a:lnTo>
                    <a:pt x="7580" y="0"/>
                  </a:lnTo>
                  <a:cubicBezTo>
                    <a:pt x="8652" y="850"/>
                    <a:pt x="9339" y="2158"/>
                    <a:pt x="9339" y="3628"/>
                  </a:cubicBezTo>
                  <a:cubicBezTo>
                    <a:pt x="9339" y="6183"/>
                    <a:pt x="7263" y="8260"/>
                    <a:pt x="4714" y="8260"/>
                  </a:cubicBezTo>
                  <a:cubicBezTo>
                    <a:pt x="2158" y="8260"/>
                    <a:pt x="81" y="6183"/>
                    <a:pt x="81" y="3628"/>
                  </a:cubicBezTo>
                  <a:cubicBezTo>
                    <a:pt x="81" y="2158"/>
                    <a:pt x="769"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13"/>
            <p:cNvSpPr/>
            <p:nvPr/>
          </p:nvSpPr>
          <p:spPr>
            <a:xfrm>
              <a:off x="4158600"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13"/>
            <p:cNvSpPr/>
            <p:nvPr/>
          </p:nvSpPr>
          <p:spPr>
            <a:xfrm>
              <a:off x="4157575"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3"/>
            <p:cNvSpPr/>
            <p:nvPr/>
          </p:nvSpPr>
          <p:spPr>
            <a:xfrm>
              <a:off x="4183875" y="236422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13"/>
            <p:cNvSpPr/>
            <p:nvPr/>
          </p:nvSpPr>
          <p:spPr>
            <a:xfrm>
              <a:off x="4182700" y="2363225"/>
              <a:ext cx="127975" cy="127975"/>
            </a:xfrm>
            <a:custGeom>
              <a:avLst/>
              <a:gdLst/>
              <a:ahLst/>
              <a:cxnLst/>
              <a:rect l="l" t="t" r="r" b="b"/>
              <a:pathLst>
                <a:path w="5119" h="5119" extrusionOk="0">
                  <a:moveTo>
                    <a:pt x="2563" y="81"/>
                  </a:moveTo>
                  <a:cubicBezTo>
                    <a:pt x="3925" y="81"/>
                    <a:pt x="5037" y="1194"/>
                    <a:pt x="5037" y="2556"/>
                  </a:cubicBezTo>
                  <a:cubicBezTo>
                    <a:pt x="5037" y="3925"/>
                    <a:pt x="3925" y="5031"/>
                    <a:pt x="2563" y="5031"/>
                  </a:cubicBezTo>
                  <a:cubicBezTo>
                    <a:pt x="1194" y="5031"/>
                    <a:pt x="88" y="3925"/>
                    <a:pt x="88" y="2556"/>
                  </a:cubicBezTo>
                  <a:cubicBezTo>
                    <a:pt x="88" y="1194"/>
                    <a:pt x="1194" y="81"/>
                    <a:pt x="2563" y="81"/>
                  </a:cubicBezTo>
                  <a:close/>
                  <a:moveTo>
                    <a:pt x="2563" y="0"/>
                  </a:moveTo>
                  <a:cubicBezTo>
                    <a:pt x="1154" y="0"/>
                    <a:pt x="1" y="1147"/>
                    <a:pt x="1" y="2556"/>
                  </a:cubicBezTo>
                  <a:cubicBezTo>
                    <a:pt x="1" y="3965"/>
                    <a:pt x="1154" y="5118"/>
                    <a:pt x="2563" y="5118"/>
                  </a:cubicBezTo>
                  <a:cubicBezTo>
                    <a:pt x="3972" y="5118"/>
                    <a:pt x="5118" y="3965"/>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13"/>
            <p:cNvSpPr/>
            <p:nvPr/>
          </p:nvSpPr>
          <p:spPr>
            <a:xfrm>
              <a:off x="4212550" y="2393050"/>
              <a:ext cx="68275" cy="68300"/>
            </a:xfrm>
            <a:custGeom>
              <a:avLst/>
              <a:gdLst/>
              <a:ahLst/>
              <a:cxnLst/>
              <a:rect l="l" t="t" r="r" b="b"/>
              <a:pathLst>
                <a:path w="2731"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3"/>
            <p:cNvSpPr/>
            <p:nvPr/>
          </p:nvSpPr>
          <p:spPr>
            <a:xfrm>
              <a:off x="4211525" y="2391875"/>
              <a:ext cx="70500" cy="70500"/>
            </a:xfrm>
            <a:custGeom>
              <a:avLst/>
              <a:gdLst/>
              <a:ahLst/>
              <a:cxnLst/>
              <a:rect l="l" t="t" r="r" b="b"/>
              <a:pathLst>
                <a:path w="2820" h="2820" extrusionOk="0">
                  <a:moveTo>
                    <a:pt x="1410" y="88"/>
                  </a:moveTo>
                  <a:cubicBezTo>
                    <a:pt x="2138" y="88"/>
                    <a:pt x="2731" y="682"/>
                    <a:pt x="2731" y="1410"/>
                  </a:cubicBezTo>
                  <a:cubicBezTo>
                    <a:pt x="2731" y="2138"/>
                    <a:pt x="2138" y="2738"/>
                    <a:pt x="1410" y="2738"/>
                  </a:cubicBezTo>
                  <a:cubicBezTo>
                    <a:pt x="682" y="2738"/>
                    <a:pt x="81" y="2138"/>
                    <a:pt x="81" y="1410"/>
                  </a:cubicBezTo>
                  <a:cubicBezTo>
                    <a:pt x="81"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3"/>
            <p:cNvSpPr/>
            <p:nvPr/>
          </p:nvSpPr>
          <p:spPr>
            <a:xfrm>
              <a:off x="4415675"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2" y="10243"/>
                  </a:cubicBezTo>
                  <a:cubicBezTo>
                    <a:pt x="10377"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3"/>
            <p:cNvSpPr/>
            <p:nvPr/>
          </p:nvSpPr>
          <p:spPr>
            <a:xfrm>
              <a:off x="4414650" y="2336425"/>
              <a:ext cx="336325" cy="257100"/>
            </a:xfrm>
            <a:custGeom>
              <a:avLst/>
              <a:gdLst/>
              <a:ahLst/>
              <a:cxnLst/>
              <a:rect l="l" t="t" r="r" b="b"/>
              <a:pathLst>
                <a:path w="13453" h="10284" extrusionOk="0">
                  <a:moveTo>
                    <a:pt x="1019" y="0"/>
                  </a:moveTo>
                  <a:cubicBezTo>
                    <a:pt x="372" y="1032"/>
                    <a:pt x="1" y="2252"/>
                    <a:pt x="1" y="3560"/>
                  </a:cubicBezTo>
                  <a:cubicBezTo>
                    <a:pt x="1" y="7269"/>
                    <a:pt x="3015" y="10283"/>
                    <a:pt x="6723" y="10283"/>
                  </a:cubicBezTo>
                  <a:cubicBezTo>
                    <a:pt x="10432" y="10283"/>
                    <a:pt x="13453" y="7269"/>
                    <a:pt x="13453" y="3560"/>
                  </a:cubicBezTo>
                  <a:cubicBezTo>
                    <a:pt x="13453" y="2252"/>
                    <a:pt x="13075" y="1032"/>
                    <a:pt x="12428" y="0"/>
                  </a:cubicBezTo>
                  <a:lnTo>
                    <a:pt x="12327" y="0"/>
                  </a:lnTo>
                  <a:cubicBezTo>
                    <a:pt x="12988" y="1025"/>
                    <a:pt x="13365" y="2246"/>
                    <a:pt x="13365" y="3560"/>
                  </a:cubicBezTo>
                  <a:cubicBezTo>
                    <a:pt x="13365" y="7222"/>
                    <a:pt x="10385" y="10202"/>
                    <a:pt x="6723" y="10202"/>
                  </a:cubicBezTo>
                  <a:cubicBezTo>
                    <a:pt x="3062" y="10202"/>
                    <a:pt x="82" y="7222"/>
                    <a:pt x="82" y="3560"/>
                  </a:cubicBezTo>
                  <a:cubicBezTo>
                    <a:pt x="82" y="2246"/>
                    <a:pt x="466" y="1025"/>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3"/>
            <p:cNvSpPr/>
            <p:nvPr/>
          </p:nvSpPr>
          <p:spPr>
            <a:xfrm>
              <a:off x="4438925" y="2336425"/>
              <a:ext cx="284075" cy="232650"/>
            </a:xfrm>
            <a:custGeom>
              <a:avLst/>
              <a:gdLst/>
              <a:ahLst/>
              <a:cxnLst/>
              <a:rect l="l" t="t" r="r" b="b"/>
              <a:pathLst>
                <a:path w="11363" h="9306" extrusionOk="0">
                  <a:moveTo>
                    <a:pt x="1316" y="0"/>
                  </a:moveTo>
                  <a:cubicBezTo>
                    <a:pt x="500" y="985"/>
                    <a:pt x="1" y="2246"/>
                    <a:pt x="1" y="3628"/>
                  </a:cubicBezTo>
                  <a:cubicBezTo>
                    <a:pt x="1" y="6763"/>
                    <a:pt x="2550" y="9305"/>
                    <a:pt x="5685" y="9305"/>
                  </a:cubicBezTo>
                  <a:cubicBezTo>
                    <a:pt x="8820" y="9305"/>
                    <a:pt x="11362" y="6763"/>
                    <a:pt x="11362" y="3628"/>
                  </a:cubicBezTo>
                  <a:cubicBezTo>
                    <a:pt x="11362" y="2246"/>
                    <a:pt x="10870"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3"/>
            <p:cNvSpPr/>
            <p:nvPr/>
          </p:nvSpPr>
          <p:spPr>
            <a:xfrm>
              <a:off x="4437925" y="2336425"/>
              <a:ext cx="286075" cy="233825"/>
            </a:xfrm>
            <a:custGeom>
              <a:avLst/>
              <a:gdLst/>
              <a:ahLst/>
              <a:cxnLst/>
              <a:rect l="l" t="t" r="r" b="b"/>
              <a:pathLst>
                <a:path w="11443" h="9353" extrusionOk="0">
                  <a:moveTo>
                    <a:pt x="1308" y="0"/>
                  </a:moveTo>
                  <a:cubicBezTo>
                    <a:pt x="492" y="985"/>
                    <a:pt x="0" y="2252"/>
                    <a:pt x="0" y="3628"/>
                  </a:cubicBezTo>
                  <a:cubicBezTo>
                    <a:pt x="0" y="6784"/>
                    <a:pt x="2569" y="9353"/>
                    <a:pt x="5725" y="9353"/>
                  </a:cubicBezTo>
                  <a:cubicBezTo>
                    <a:pt x="8874" y="9353"/>
                    <a:pt x="11443" y="6784"/>
                    <a:pt x="11443" y="3628"/>
                  </a:cubicBezTo>
                  <a:cubicBezTo>
                    <a:pt x="11443" y="2252"/>
                    <a:pt x="10951" y="985"/>
                    <a:pt x="10142" y="0"/>
                  </a:cubicBezTo>
                  <a:lnTo>
                    <a:pt x="10027" y="0"/>
                  </a:lnTo>
                  <a:cubicBezTo>
                    <a:pt x="10856" y="978"/>
                    <a:pt x="11362" y="2246"/>
                    <a:pt x="11362" y="3628"/>
                  </a:cubicBezTo>
                  <a:cubicBezTo>
                    <a:pt x="11362" y="6736"/>
                    <a:pt x="8833" y="9265"/>
                    <a:pt x="5725" y="9265"/>
                  </a:cubicBezTo>
                  <a:cubicBezTo>
                    <a:pt x="2616"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3"/>
            <p:cNvSpPr/>
            <p:nvPr/>
          </p:nvSpPr>
          <p:spPr>
            <a:xfrm>
              <a:off x="4464225" y="2336425"/>
              <a:ext cx="233650" cy="207525"/>
            </a:xfrm>
            <a:custGeom>
              <a:avLst/>
              <a:gdLst/>
              <a:ahLst/>
              <a:cxnLst/>
              <a:rect l="l" t="t" r="r" b="b"/>
              <a:pathLst>
                <a:path w="9346" h="8301" extrusionOk="0">
                  <a:moveTo>
                    <a:pt x="1733" y="0"/>
                  </a:moveTo>
                  <a:cubicBezTo>
                    <a:pt x="674" y="857"/>
                    <a:pt x="0" y="2165"/>
                    <a:pt x="0" y="3628"/>
                  </a:cubicBezTo>
                  <a:cubicBezTo>
                    <a:pt x="0" y="6210"/>
                    <a:pt x="2090" y="8301"/>
                    <a:pt x="4673" y="8301"/>
                  </a:cubicBezTo>
                  <a:cubicBezTo>
                    <a:pt x="7249" y="8301"/>
                    <a:pt x="9346" y="6210"/>
                    <a:pt x="9346" y="3628"/>
                  </a:cubicBezTo>
                  <a:cubicBezTo>
                    <a:pt x="9346"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13"/>
            <p:cNvSpPr/>
            <p:nvPr/>
          </p:nvSpPr>
          <p:spPr>
            <a:xfrm>
              <a:off x="4463025" y="2336425"/>
              <a:ext cx="235875" cy="208550"/>
            </a:xfrm>
            <a:custGeom>
              <a:avLst/>
              <a:gdLst/>
              <a:ahLst/>
              <a:cxnLst/>
              <a:rect l="l" t="t" r="r" b="b"/>
              <a:pathLst>
                <a:path w="9435" h="8342" extrusionOk="0">
                  <a:moveTo>
                    <a:pt x="1714" y="0"/>
                  </a:moveTo>
                  <a:cubicBezTo>
                    <a:pt x="668" y="863"/>
                    <a:pt x="1" y="2171"/>
                    <a:pt x="1" y="3628"/>
                  </a:cubicBezTo>
                  <a:cubicBezTo>
                    <a:pt x="1" y="6231"/>
                    <a:pt x="2118" y="8341"/>
                    <a:pt x="4721" y="8341"/>
                  </a:cubicBezTo>
                  <a:cubicBezTo>
                    <a:pt x="7317" y="8341"/>
                    <a:pt x="9434" y="6231"/>
                    <a:pt x="9434" y="3628"/>
                  </a:cubicBezTo>
                  <a:cubicBezTo>
                    <a:pt x="9434" y="2171"/>
                    <a:pt x="8767" y="863"/>
                    <a:pt x="7722" y="0"/>
                  </a:cubicBezTo>
                  <a:lnTo>
                    <a:pt x="7587" y="0"/>
                  </a:lnTo>
                  <a:cubicBezTo>
                    <a:pt x="8659" y="850"/>
                    <a:pt x="9347" y="2158"/>
                    <a:pt x="9347" y="3628"/>
                  </a:cubicBezTo>
                  <a:cubicBezTo>
                    <a:pt x="9347" y="6183"/>
                    <a:pt x="7270" y="8260"/>
                    <a:pt x="4721" y="8260"/>
                  </a:cubicBezTo>
                  <a:cubicBezTo>
                    <a:pt x="2165" y="8260"/>
                    <a:pt x="89" y="6183"/>
                    <a:pt x="89" y="3628"/>
                  </a:cubicBezTo>
                  <a:cubicBezTo>
                    <a:pt x="89"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13"/>
            <p:cNvSpPr/>
            <p:nvPr/>
          </p:nvSpPr>
          <p:spPr>
            <a:xfrm>
              <a:off x="4492875" y="233912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3"/>
            <p:cNvSpPr/>
            <p:nvPr/>
          </p:nvSpPr>
          <p:spPr>
            <a:xfrm>
              <a:off x="4491850" y="2338100"/>
              <a:ext cx="178225" cy="178200"/>
            </a:xfrm>
            <a:custGeom>
              <a:avLst/>
              <a:gdLst/>
              <a:ahLst/>
              <a:cxnLst/>
              <a:rect l="l" t="t" r="r" b="b"/>
              <a:pathLst>
                <a:path w="7129" h="7128" extrusionOk="0">
                  <a:moveTo>
                    <a:pt x="3568" y="82"/>
                  </a:moveTo>
                  <a:cubicBezTo>
                    <a:pt x="5483" y="82"/>
                    <a:pt x="7047" y="1646"/>
                    <a:pt x="7047" y="3561"/>
                  </a:cubicBezTo>
                  <a:cubicBezTo>
                    <a:pt x="7047" y="5483"/>
                    <a:pt x="5483" y="7040"/>
                    <a:pt x="3568" y="7040"/>
                  </a:cubicBezTo>
                  <a:cubicBezTo>
                    <a:pt x="1646" y="7040"/>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3"/>
            <p:cNvSpPr/>
            <p:nvPr/>
          </p:nvSpPr>
          <p:spPr>
            <a:xfrm>
              <a:off x="4518150" y="236422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3"/>
            <p:cNvSpPr/>
            <p:nvPr/>
          </p:nvSpPr>
          <p:spPr>
            <a:xfrm>
              <a:off x="4516975" y="2363225"/>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8" y="3925"/>
                    <a:pt x="88" y="2556"/>
                  </a:cubicBezTo>
                  <a:cubicBezTo>
                    <a:pt x="88"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3"/>
            <p:cNvSpPr/>
            <p:nvPr/>
          </p:nvSpPr>
          <p:spPr>
            <a:xfrm>
              <a:off x="4546825" y="2393050"/>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7" y="2732"/>
                    <a:pt x="2731" y="2118"/>
                    <a:pt x="2731" y="1363"/>
                  </a:cubicBezTo>
                  <a:cubicBezTo>
                    <a:pt x="2731" y="608"/>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3"/>
            <p:cNvSpPr/>
            <p:nvPr/>
          </p:nvSpPr>
          <p:spPr>
            <a:xfrm>
              <a:off x="4545800" y="2391875"/>
              <a:ext cx="70325" cy="70500"/>
            </a:xfrm>
            <a:custGeom>
              <a:avLst/>
              <a:gdLst/>
              <a:ahLst/>
              <a:cxnLst/>
              <a:rect l="l" t="t" r="r" b="b"/>
              <a:pathLst>
                <a:path w="2813" h="2820" extrusionOk="0">
                  <a:moveTo>
                    <a:pt x="1410" y="88"/>
                  </a:moveTo>
                  <a:cubicBezTo>
                    <a:pt x="2138" y="88"/>
                    <a:pt x="2732" y="682"/>
                    <a:pt x="2732" y="1410"/>
                  </a:cubicBezTo>
                  <a:cubicBezTo>
                    <a:pt x="2732" y="2138"/>
                    <a:pt x="2138" y="2738"/>
                    <a:pt x="1410" y="2738"/>
                  </a:cubicBezTo>
                  <a:cubicBezTo>
                    <a:pt x="675" y="2738"/>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5" y="2819"/>
                    <a:pt x="2812" y="2185"/>
                    <a:pt x="2812" y="1410"/>
                  </a:cubicBezTo>
                  <a:cubicBezTo>
                    <a:pt x="2812"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3"/>
            <p:cNvSpPr/>
            <p:nvPr/>
          </p:nvSpPr>
          <p:spPr>
            <a:xfrm>
              <a:off x="4749950" y="2336425"/>
              <a:ext cx="334300" cy="256075"/>
            </a:xfrm>
            <a:custGeom>
              <a:avLst/>
              <a:gdLst/>
              <a:ahLst/>
              <a:cxnLst/>
              <a:rect l="l" t="t" r="r" b="b"/>
              <a:pathLst>
                <a:path w="13372" h="10243" extrusionOk="0">
                  <a:moveTo>
                    <a:pt x="1025" y="0"/>
                  </a:moveTo>
                  <a:cubicBezTo>
                    <a:pt x="378" y="1032"/>
                    <a:pt x="0" y="2246"/>
                    <a:pt x="0" y="3560"/>
                  </a:cubicBezTo>
                  <a:cubicBezTo>
                    <a:pt x="0" y="7249"/>
                    <a:pt x="2994" y="10243"/>
                    <a:pt x="6683" y="10243"/>
                  </a:cubicBezTo>
                  <a:cubicBezTo>
                    <a:pt x="10378" y="10243"/>
                    <a:pt x="13371" y="7249"/>
                    <a:pt x="13371" y="3560"/>
                  </a:cubicBezTo>
                  <a:cubicBezTo>
                    <a:pt x="13371" y="2246"/>
                    <a:pt x="12994"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3"/>
            <p:cNvSpPr/>
            <p:nvPr/>
          </p:nvSpPr>
          <p:spPr>
            <a:xfrm>
              <a:off x="4748775" y="2336425"/>
              <a:ext cx="336475" cy="257100"/>
            </a:xfrm>
            <a:custGeom>
              <a:avLst/>
              <a:gdLst/>
              <a:ahLst/>
              <a:cxnLst/>
              <a:rect l="l" t="t" r="r" b="b"/>
              <a:pathLst>
                <a:path w="13459"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94" y="1025"/>
                    <a:pt x="13371" y="2246"/>
                    <a:pt x="13371" y="3560"/>
                  </a:cubicBezTo>
                  <a:cubicBezTo>
                    <a:pt x="13371" y="7222"/>
                    <a:pt x="10391" y="10202"/>
                    <a:pt x="6730" y="10202"/>
                  </a:cubicBezTo>
                  <a:cubicBezTo>
                    <a:pt x="3068" y="10202"/>
                    <a:pt x="88" y="7222"/>
                    <a:pt x="88" y="3560"/>
                  </a:cubicBezTo>
                  <a:cubicBezTo>
                    <a:pt x="88" y="2246"/>
                    <a:pt x="472"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13"/>
            <p:cNvSpPr/>
            <p:nvPr/>
          </p:nvSpPr>
          <p:spPr>
            <a:xfrm>
              <a:off x="4773200" y="2336425"/>
              <a:ext cx="284075" cy="232650"/>
            </a:xfrm>
            <a:custGeom>
              <a:avLst/>
              <a:gdLst/>
              <a:ahLst/>
              <a:cxnLst/>
              <a:rect l="l" t="t" r="r" b="b"/>
              <a:pathLst>
                <a:path w="11363" h="9306" extrusionOk="0">
                  <a:moveTo>
                    <a:pt x="1316" y="0"/>
                  </a:moveTo>
                  <a:cubicBezTo>
                    <a:pt x="493" y="985"/>
                    <a:pt x="1" y="2246"/>
                    <a:pt x="1" y="3628"/>
                  </a:cubicBezTo>
                  <a:cubicBezTo>
                    <a:pt x="1" y="6763"/>
                    <a:pt x="2543" y="9305"/>
                    <a:pt x="5678" y="9305"/>
                  </a:cubicBezTo>
                  <a:cubicBezTo>
                    <a:pt x="8821" y="9305"/>
                    <a:pt x="11363" y="6763"/>
                    <a:pt x="11363" y="3628"/>
                  </a:cubicBezTo>
                  <a:cubicBezTo>
                    <a:pt x="11363"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13"/>
            <p:cNvSpPr/>
            <p:nvPr/>
          </p:nvSpPr>
          <p:spPr>
            <a:xfrm>
              <a:off x="4772200" y="2336425"/>
              <a:ext cx="286100" cy="233825"/>
            </a:xfrm>
            <a:custGeom>
              <a:avLst/>
              <a:gdLst/>
              <a:ahLst/>
              <a:cxnLst/>
              <a:rect l="l" t="t" r="r" b="b"/>
              <a:pathLst>
                <a:path w="11444" h="9353" extrusionOk="0">
                  <a:moveTo>
                    <a:pt x="1302" y="0"/>
                  </a:moveTo>
                  <a:cubicBezTo>
                    <a:pt x="493" y="985"/>
                    <a:pt x="0" y="2252"/>
                    <a:pt x="0" y="3628"/>
                  </a:cubicBezTo>
                  <a:cubicBezTo>
                    <a:pt x="0" y="6784"/>
                    <a:pt x="2569" y="9353"/>
                    <a:pt x="5718" y="9353"/>
                  </a:cubicBezTo>
                  <a:cubicBezTo>
                    <a:pt x="8874" y="9353"/>
                    <a:pt x="11443" y="6784"/>
                    <a:pt x="11443" y="3628"/>
                  </a:cubicBezTo>
                  <a:cubicBezTo>
                    <a:pt x="11443" y="2252"/>
                    <a:pt x="10951" y="985"/>
                    <a:pt x="10142" y="0"/>
                  </a:cubicBezTo>
                  <a:lnTo>
                    <a:pt x="10027" y="0"/>
                  </a:lnTo>
                  <a:cubicBezTo>
                    <a:pt x="10856" y="978"/>
                    <a:pt x="11355" y="2246"/>
                    <a:pt x="11355" y="3628"/>
                  </a:cubicBezTo>
                  <a:cubicBezTo>
                    <a:pt x="11355" y="6736"/>
                    <a:pt x="8827" y="9265"/>
                    <a:pt x="5718" y="9265"/>
                  </a:cubicBezTo>
                  <a:cubicBezTo>
                    <a:pt x="2617" y="9265"/>
                    <a:pt x="88" y="6736"/>
                    <a:pt x="88" y="3628"/>
                  </a:cubicBezTo>
                  <a:cubicBezTo>
                    <a:pt x="88" y="2246"/>
                    <a:pt x="587" y="978"/>
                    <a:pt x="14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13"/>
            <p:cNvSpPr/>
            <p:nvPr/>
          </p:nvSpPr>
          <p:spPr>
            <a:xfrm>
              <a:off x="4798500" y="2336425"/>
              <a:ext cx="233500" cy="207525"/>
            </a:xfrm>
            <a:custGeom>
              <a:avLst/>
              <a:gdLst/>
              <a:ahLst/>
              <a:cxnLst/>
              <a:rect l="l" t="t" r="r" b="b"/>
              <a:pathLst>
                <a:path w="9340" h="8301" extrusionOk="0">
                  <a:moveTo>
                    <a:pt x="1733" y="0"/>
                  </a:moveTo>
                  <a:cubicBezTo>
                    <a:pt x="675" y="857"/>
                    <a:pt x="0" y="2165"/>
                    <a:pt x="0" y="3628"/>
                  </a:cubicBezTo>
                  <a:cubicBezTo>
                    <a:pt x="0" y="6210"/>
                    <a:pt x="2091" y="8301"/>
                    <a:pt x="4666" y="8301"/>
                  </a:cubicBezTo>
                  <a:cubicBezTo>
                    <a:pt x="7249" y="8301"/>
                    <a:pt x="9339" y="6210"/>
                    <a:pt x="9339" y="3628"/>
                  </a:cubicBezTo>
                  <a:cubicBezTo>
                    <a:pt x="9339" y="2165"/>
                    <a:pt x="8665" y="857"/>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13"/>
            <p:cNvSpPr/>
            <p:nvPr/>
          </p:nvSpPr>
          <p:spPr>
            <a:xfrm>
              <a:off x="4797325" y="2336425"/>
              <a:ext cx="235850" cy="208550"/>
            </a:xfrm>
            <a:custGeom>
              <a:avLst/>
              <a:gdLst/>
              <a:ahLst/>
              <a:cxnLst/>
              <a:rect l="l" t="t" r="r" b="b"/>
              <a:pathLst>
                <a:path w="9434" h="8342" extrusionOk="0">
                  <a:moveTo>
                    <a:pt x="1713" y="0"/>
                  </a:moveTo>
                  <a:cubicBezTo>
                    <a:pt x="668" y="863"/>
                    <a:pt x="0" y="2171"/>
                    <a:pt x="0" y="3628"/>
                  </a:cubicBezTo>
                  <a:cubicBezTo>
                    <a:pt x="0" y="6231"/>
                    <a:pt x="2117" y="8341"/>
                    <a:pt x="4713" y="8341"/>
                  </a:cubicBezTo>
                  <a:cubicBezTo>
                    <a:pt x="7316" y="8341"/>
                    <a:pt x="9433" y="6231"/>
                    <a:pt x="9433" y="3628"/>
                  </a:cubicBezTo>
                  <a:cubicBezTo>
                    <a:pt x="9433" y="2171"/>
                    <a:pt x="8766" y="863"/>
                    <a:pt x="7721" y="0"/>
                  </a:cubicBezTo>
                  <a:lnTo>
                    <a:pt x="7586" y="0"/>
                  </a:lnTo>
                  <a:cubicBezTo>
                    <a:pt x="8658" y="850"/>
                    <a:pt x="9346" y="2158"/>
                    <a:pt x="9346" y="3628"/>
                  </a:cubicBezTo>
                  <a:cubicBezTo>
                    <a:pt x="9346" y="6183"/>
                    <a:pt x="7269" y="8260"/>
                    <a:pt x="4713"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13"/>
            <p:cNvSpPr/>
            <p:nvPr/>
          </p:nvSpPr>
          <p:spPr>
            <a:xfrm>
              <a:off x="4827150" y="233912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3"/>
            <p:cNvSpPr/>
            <p:nvPr/>
          </p:nvSpPr>
          <p:spPr>
            <a:xfrm>
              <a:off x="4826150" y="2338100"/>
              <a:ext cx="178200" cy="178200"/>
            </a:xfrm>
            <a:custGeom>
              <a:avLst/>
              <a:gdLst/>
              <a:ahLst/>
              <a:cxnLst/>
              <a:rect l="l" t="t" r="r" b="b"/>
              <a:pathLst>
                <a:path w="7128" h="7128" extrusionOk="0">
                  <a:moveTo>
                    <a:pt x="3560" y="82"/>
                  </a:moveTo>
                  <a:cubicBezTo>
                    <a:pt x="5482" y="82"/>
                    <a:pt x="7046" y="1646"/>
                    <a:pt x="7046" y="3561"/>
                  </a:cubicBezTo>
                  <a:cubicBezTo>
                    <a:pt x="7046" y="5483"/>
                    <a:pt x="5482" y="7040"/>
                    <a:pt x="3560" y="7040"/>
                  </a:cubicBezTo>
                  <a:cubicBezTo>
                    <a:pt x="1645" y="7040"/>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3"/>
            <p:cNvSpPr/>
            <p:nvPr/>
          </p:nvSpPr>
          <p:spPr>
            <a:xfrm>
              <a:off x="4852275" y="236422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3"/>
            <p:cNvSpPr/>
            <p:nvPr/>
          </p:nvSpPr>
          <p:spPr>
            <a:xfrm>
              <a:off x="4851250" y="2363225"/>
              <a:ext cx="127975" cy="127975"/>
            </a:xfrm>
            <a:custGeom>
              <a:avLst/>
              <a:gdLst/>
              <a:ahLst/>
              <a:cxnLst/>
              <a:rect l="l" t="t" r="r" b="b"/>
              <a:pathLst>
                <a:path w="5119" h="5119" extrusionOk="0">
                  <a:moveTo>
                    <a:pt x="2556" y="81"/>
                  </a:moveTo>
                  <a:cubicBezTo>
                    <a:pt x="3925" y="81"/>
                    <a:pt x="5031" y="1194"/>
                    <a:pt x="5031" y="2556"/>
                  </a:cubicBezTo>
                  <a:cubicBezTo>
                    <a:pt x="5031" y="3925"/>
                    <a:pt x="3925" y="5031"/>
                    <a:pt x="2556" y="5031"/>
                  </a:cubicBezTo>
                  <a:cubicBezTo>
                    <a:pt x="1194" y="5031"/>
                    <a:pt x="88" y="3925"/>
                    <a:pt x="88" y="2556"/>
                  </a:cubicBezTo>
                  <a:cubicBezTo>
                    <a:pt x="88" y="1194"/>
                    <a:pt x="1194" y="81"/>
                    <a:pt x="2556" y="81"/>
                  </a:cubicBezTo>
                  <a:close/>
                  <a:moveTo>
                    <a:pt x="2556" y="0"/>
                  </a:moveTo>
                  <a:cubicBezTo>
                    <a:pt x="1147" y="0"/>
                    <a:pt x="1" y="1147"/>
                    <a:pt x="1" y="2556"/>
                  </a:cubicBezTo>
                  <a:cubicBezTo>
                    <a:pt x="1" y="3965"/>
                    <a:pt x="1147" y="5118"/>
                    <a:pt x="2556" y="5118"/>
                  </a:cubicBezTo>
                  <a:cubicBezTo>
                    <a:pt x="3972" y="5118"/>
                    <a:pt x="5119" y="3965"/>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3"/>
            <p:cNvSpPr/>
            <p:nvPr/>
          </p:nvSpPr>
          <p:spPr>
            <a:xfrm>
              <a:off x="4881100" y="2393050"/>
              <a:ext cx="68300" cy="68300"/>
            </a:xfrm>
            <a:custGeom>
              <a:avLst/>
              <a:gdLst/>
              <a:ahLst/>
              <a:cxnLst/>
              <a:rect l="l" t="t" r="r" b="b"/>
              <a:pathLst>
                <a:path w="2732" h="2732" extrusionOk="0">
                  <a:moveTo>
                    <a:pt x="1362" y="1"/>
                  </a:moveTo>
                  <a:cubicBezTo>
                    <a:pt x="614" y="1"/>
                    <a:pt x="0" y="608"/>
                    <a:pt x="0" y="1363"/>
                  </a:cubicBezTo>
                  <a:cubicBezTo>
                    <a:pt x="0" y="2118"/>
                    <a:pt x="614" y="2732"/>
                    <a:pt x="1362" y="2732"/>
                  </a:cubicBezTo>
                  <a:cubicBezTo>
                    <a:pt x="2118" y="2732"/>
                    <a:pt x="2731" y="2118"/>
                    <a:pt x="2731" y="1363"/>
                  </a:cubicBezTo>
                  <a:cubicBezTo>
                    <a:pt x="2731" y="608"/>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13"/>
            <p:cNvSpPr/>
            <p:nvPr/>
          </p:nvSpPr>
          <p:spPr>
            <a:xfrm>
              <a:off x="4880075" y="2391875"/>
              <a:ext cx="70325" cy="70500"/>
            </a:xfrm>
            <a:custGeom>
              <a:avLst/>
              <a:gdLst/>
              <a:ahLst/>
              <a:cxnLst/>
              <a:rect l="l" t="t" r="r" b="b"/>
              <a:pathLst>
                <a:path w="2813" h="2820" extrusionOk="0">
                  <a:moveTo>
                    <a:pt x="1403" y="88"/>
                  </a:moveTo>
                  <a:cubicBezTo>
                    <a:pt x="2138" y="88"/>
                    <a:pt x="2732" y="682"/>
                    <a:pt x="2732" y="1410"/>
                  </a:cubicBezTo>
                  <a:cubicBezTo>
                    <a:pt x="2732" y="2138"/>
                    <a:pt x="2138" y="2738"/>
                    <a:pt x="1403" y="2738"/>
                  </a:cubicBezTo>
                  <a:cubicBezTo>
                    <a:pt x="675" y="2738"/>
                    <a:pt x="82" y="2138"/>
                    <a:pt x="82" y="1410"/>
                  </a:cubicBezTo>
                  <a:cubicBezTo>
                    <a:pt x="82" y="682"/>
                    <a:pt x="675" y="88"/>
                    <a:pt x="1403" y="88"/>
                  </a:cubicBezTo>
                  <a:close/>
                  <a:moveTo>
                    <a:pt x="1403" y="1"/>
                  </a:moveTo>
                  <a:cubicBezTo>
                    <a:pt x="628" y="1"/>
                    <a:pt x="1" y="634"/>
                    <a:pt x="1" y="1410"/>
                  </a:cubicBezTo>
                  <a:cubicBezTo>
                    <a:pt x="1" y="2185"/>
                    <a:pt x="628" y="2819"/>
                    <a:pt x="1403" y="2819"/>
                  </a:cubicBezTo>
                  <a:cubicBezTo>
                    <a:pt x="2186" y="2819"/>
                    <a:pt x="2813" y="2185"/>
                    <a:pt x="2813" y="1410"/>
                  </a:cubicBezTo>
                  <a:cubicBezTo>
                    <a:pt x="2813" y="634"/>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13"/>
            <p:cNvSpPr/>
            <p:nvPr/>
          </p:nvSpPr>
          <p:spPr>
            <a:xfrm>
              <a:off x="5084225" y="2336425"/>
              <a:ext cx="334125" cy="256075"/>
            </a:xfrm>
            <a:custGeom>
              <a:avLst/>
              <a:gdLst/>
              <a:ahLst/>
              <a:cxnLst/>
              <a:rect l="l" t="t" r="r" b="b"/>
              <a:pathLst>
                <a:path w="13365" h="10243" extrusionOk="0">
                  <a:moveTo>
                    <a:pt x="1025" y="0"/>
                  </a:moveTo>
                  <a:cubicBezTo>
                    <a:pt x="378" y="1032"/>
                    <a:pt x="0" y="2246"/>
                    <a:pt x="0" y="3560"/>
                  </a:cubicBezTo>
                  <a:cubicBezTo>
                    <a:pt x="0" y="7249"/>
                    <a:pt x="2988" y="10243"/>
                    <a:pt x="6683" y="10243"/>
                  </a:cubicBezTo>
                  <a:cubicBezTo>
                    <a:pt x="10378" y="10243"/>
                    <a:pt x="13365" y="7249"/>
                    <a:pt x="13365" y="3560"/>
                  </a:cubicBezTo>
                  <a:cubicBezTo>
                    <a:pt x="13365" y="2246"/>
                    <a:pt x="12987" y="1032"/>
                    <a:pt x="123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3"/>
            <p:cNvSpPr/>
            <p:nvPr/>
          </p:nvSpPr>
          <p:spPr>
            <a:xfrm>
              <a:off x="5083050" y="2336425"/>
              <a:ext cx="336500" cy="257100"/>
            </a:xfrm>
            <a:custGeom>
              <a:avLst/>
              <a:gdLst/>
              <a:ahLst/>
              <a:cxnLst/>
              <a:rect l="l" t="t" r="r" b="b"/>
              <a:pathLst>
                <a:path w="13460" h="10284" extrusionOk="0">
                  <a:moveTo>
                    <a:pt x="1025" y="0"/>
                  </a:moveTo>
                  <a:cubicBezTo>
                    <a:pt x="378" y="1032"/>
                    <a:pt x="0" y="2252"/>
                    <a:pt x="0" y="3560"/>
                  </a:cubicBezTo>
                  <a:cubicBezTo>
                    <a:pt x="0" y="7269"/>
                    <a:pt x="3021" y="10283"/>
                    <a:pt x="6730" y="10283"/>
                  </a:cubicBezTo>
                  <a:cubicBezTo>
                    <a:pt x="10438" y="10283"/>
                    <a:pt x="13459" y="7269"/>
                    <a:pt x="13459" y="3560"/>
                  </a:cubicBezTo>
                  <a:cubicBezTo>
                    <a:pt x="13459" y="2252"/>
                    <a:pt x="13081" y="1032"/>
                    <a:pt x="12434" y="0"/>
                  </a:cubicBezTo>
                  <a:lnTo>
                    <a:pt x="12333" y="0"/>
                  </a:lnTo>
                  <a:cubicBezTo>
                    <a:pt x="12987" y="1025"/>
                    <a:pt x="13371" y="2246"/>
                    <a:pt x="13371" y="3560"/>
                  </a:cubicBezTo>
                  <a:cubicBezTo>
                    <a:pt x="13371" y="7222"/>
                    <a:pt x="10391" y="10202"/>
                    <a:pt x="6730" y="10202"/>
                  </a:cubicBezTo>
                  <a:cubicBezTo>
                    <a:pt x="3068" y="10202"/>
                    <a:pt x="88" y="7222"/>
                    <a:pt x="88" y="3560"/>
                  </a:cubicBezTo>
                  <a:cubicBezTo>
                    <a:pt x="88" y="2246"/>
                    <a:pt x="466" y="1025"/>
                    <a:pt x="1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3"/>
            <p:cNvSpPr/>
            <p:nvPr/>
          </p:nvSpPr>
          <p:spPr>
            <a:xfrm>
              <a:off x="5107475" y="2336425"/>
              <a:ext cx="283925" cy="232650"/>
            </a:xfrm>
            <a:custGeom>
              <a:avLst/>
              <a:gdLst/>
              <a:ahLst/>
              <a:cxnLst/>
              <a:rect l="l" t="t" r="r" b="b"/>
              <a:pathLst>
                <a:path w="11357" h="9306" extrusionOk="0">
                  <a:moveTo>
                    <a:pt x="1316" y="0"/>
                  </a:moveTo>
                  <a:cubicBezTo>
                    <a:pt x="493" y="985"/>
                    <a:pt x="1" y="2246"/>
                    <a:pt x="1" y="3628"/>
                  </a:cubicBezTo>
                  <a:cubicBezTo>
                    <a:pt x="1" y="6763"/>
                    <a:pt x="2543" y="9305"/>
                    <a:pt x="5679" y="9305"/>
                  </a:cubicBezTo>
                  <a:cubicBezTo>
                    <a:pt x="8814" y="9305"/>
                    <a:pt x="11356" y="6763"/>
                    <a:pt x="11356" y="3628"/>
                  </a:cubicBezTo>
                  <a:cubicBezTo>
                    <a:pt x="11356" y="2246"/>
                    <a:pt x="10864" y="985"/>
                    <a:pt x="10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3"/>
            <p:cNvSpPr/>
            <p:nvPr/>
          </p:nvSpPr>
          <p:spPr>
            <a:xfrm>
              <a:off x="5106475" y="2336425"/>
              <a:ext cx="286100" cy="233825"/>
            </a:xfrm>
            <a:custGeom>
              <a:avLst/>
              <a:gdLst/>
              <a:ahLst/>
              <a:cxnLst/>
              <a:rect l="l" t="t" r="r" b="b"/>
              <a:pathLst>
                <a:path w="11444" h="9353" extrusionOk="0">
                  <a:moveTo>
                    <a:pt x="1302" y="0"/>
                  </a:moveTo>
                  <a:cubicBezTo>
                    <a:pt x="486" y="985"/>
                    <a:pt x="1" y="2252"/>
                    <a:pt x="1" y="3628"/>
                  </a:cubicBezTo>
                  <a:cubicBezTo>
                    <a:pt x="1" y="6784"/>
                    <a:pt x="2563" y="9353"/>
                    <a:pt x="5719" y="9353"/>
                  </a:cubicBezTo>
                  <a:cubicBezTo>
                    <a:pt x="8874" y="9353"/>
                    <a:pt x="11443" y="6784"/>
                    <a:pt x="11443" y="3628"/>
                  </a:cubicBezTo>
                  <a:cubicBezTo>
                    <a:pt x="11443" y="2252"/>
                    <a:pt x="10951" y="985"/>
                    <a:pt x="10135" y="0"/>
                  </a:cubicBezTo>
                  <a:lnTo>
                    <a:pt x="10027" y="0"/>
                  </a:lnTo>
                  <a:cubicBezTo>
                    <a:pt x="10857" y="978"/>
                    <a:pt x="11356" y="2246"/>
                    <a:pt x="11356" y="3628"/>
                  </a:cubicBezTo>
                  <a:cubicBezTo>
                    <a:pt x="11356" y="6736"/>
                    <a:pt x="8827" y="9265"/>
                    <a:pt x="5719" y="9265"/>
                  </a:cubicBezTo>
                  <a:cubicBezTo>
                    <a:pt x="2610" y="9265"/>
                    <a:pt x="81" y="6736"/>
                    <a:pt x="81" y="3628"/>
                  </a:cubicBezTo>
                  <a:cubicBezTo>
                    <a:pt x="81" y="2246"/>
                    <a:pt x="587" y="978"/>
                    <a:pt x="1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3"/>
            <p:cNvSpPr/>
            <p:nvPr/>
          </p:nvSpPr>
          <p:spPr>
            <a:xfrm>
              <a:off x="5132600" y="2336425"/>
              <a:ext cx="233675" cy="207525"/>
            </a:xfrm>
            <a:custGeom>
              <a:avLst/>
              <a:gdLst/>
              <a:ahLst/>
              <a:cxnLst/>
              <a:rect l="l" t="t" r="r" b="b"/>
              <a:pathLst>
                <a:path w="9347" h="8301" extrusionOk="0">
                  <a:moveTo>
                    <a:pt x="1734" y="0"/>
                  </a:moveTo>
                  <a:cubicBezTo>
                    <a:pt x="682" y="857"/>
                    <a:pt x="1" y="2165"/>
                    <a:pt x="1" y="3628"/>
                  </a:cubicBezTo>
                  <a:cubicBezTo>
                    <a:pt x="1" y="6210"/>
                    <a:pt x="2098" y="8301"/>
                    <a:pt x="4674" y="8301"/>
                  </a:cubicBezTo>
                  <a:cubicBezTo>
                    <a:pt x="7256" y="8301"/>
                    <a:pt x="9346" y="6210"/>
                    <a:pt x="9346" y="3628"/>
                  </a:cubicBezTo>
                  <a:cubicBezTo>
                    <a:pt x="9346" y="2165"/>
                    <a:pt x="8672" y="857"/>
                    <a:pt x="7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3"/>
            <p:cNvSpPr/>
            <p:nvPr/>
          </p:nvSpPr>
          <p:spPr>
            <a:xfrm>
              <a:off x="5131600" y="2336425"/>
              <a:ext cx="235675" cy="208550"/>
            </a:xfrm>
            <a:custGeom>
              <a:avLst/>
              <a:gdLst/>
              <a:ahLst/>
              <a:cxnLst/>
              <a:rect l="l" t="t" r="r" b="b"/>
              <a:pathLst>
                <a:path w="9427" h="8342" extrusionOk="0">
                  <a:moveTo>
                    <a:pt x="1713" y="0"/>
                  </a:moveTo>
                  <a:cubicBezTo>
                    <a:pt x="668" y="863"/>
                    <a:pt x="0" y="2171"/>
                    <a:pt x="0" y="3628"/>
                  </a:cubicBezTo>
                  <a:cubicBezTo>
                    <a:pt x="0" y="6231"/>
                    <a:pt x="2117" y="8341"/>
                    <a:pt x="4714" y="8341"/>
                  </a:cubicBezTo>
                  <a:cubicBezTo>
                    <a:pt x="7316" y="8341"/>
                    <a:pt x="9427" y="6231"/>
                    <a:pt x="9427" y="3628"/>
                  </a:cubicBezTo>
                  <a:cubicBezTo>
                    <a:pt x="9427" y="2171"/>
                    <a:pt x="8766" y="863"/>
                    <a:pt x="7721" y="0"/>
                  </a:cubicBezTo>
                  <a:lnTo>
                    <a:pt x="7586" y="0"/>
                  </a:lnTo>
                  <a:cubicBezTo>
                    <a:pt x="8658" y="850"/>
                    <a:pt x="9346" y="2158"/>
                    <a:pt x="9346" y="3628"/>
                  </a:cubicBezTo>
                  <a:cubicBezTo>
                    <a:pt x="9346" y="6183"/>
                    <a:pt x="7269" y="8260"/>
                    <a:pt x="4714" y="8260"/>
                  </a:cubicBezTo>
                  <a:cubicBezTo>
                    <a:pt x="2165" y="8260"/>
                    <a:pt x="88" y="6183"/>
                    <a:pt x="88" y="3628"/>
                  </a:cubicBezTo>
                  <a:cubicBezTo>
                    <a:pt x="88" y="2158"/>
                    <a:pt x="776" y="850"/>
                    <a:pt x="1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13"/>
            <p:cNvSpPr/>
            <p:nvPr/>
          </p:nvSpPr>
          <p:spPr>
            <a:xfrm>
              <a:off x="5161425" y="233912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3"/>
            <p:cNvSpPr/>
            <p:nvPr/>
          </p:nvSpPr>
          <p:spPr>
            <a:xfrm>
              <a:off x="5160425" y="2338100"/>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3"/>
            <p:cNvSpPr/>
            <p:nvPr/>
          </p:nvSpPr>
          <p:spPr>
            <a:xfrm>
              <a:off x="5186550" y="236422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3"/>
            <p:cNvSpPr/>
            <p:nvPr/>
          </p:nvSpPr>
          <p:spPr>
            <a:xfrm>
              <a:off x="5185525" y="2363225"/>
              <a:ext cx="127975" cy="127975"/>
            </a:xfrm>
            <a:custGeom>
              <a:avLst/>
              <a:gdLst/>
              <a:ahLst/>
              <a:cxnLst/>
              <a:rect l="l" t="t" r="r" b="b"/>
              <a:pathLst>
                <a:path w="5119" h="5119" extrusionOk="0">
                  <a:moveTo>
                    <a:pt x="2557" y="81"/>
                  </a:moveTo>
                  <a:cubicBezTo>
                    <a:pt x="3925" y="81"/>
                    <a:pt x="5031" y="1194"/>
                    <a:pt x="5031" y="2556"/>
                  </a:cubicBezTo>
                  <a:cubicBezTo>
                    <a:pt x="5031" y="3925"/>
                    <a:pt x="3925" y="5031"/>
                    <a:pt x="2557" y="5031"/>
                  </a:cubicBezTo>
                  <a:cubicBezTo>
                    <a:pt x="1194" y="5031"/>
                    <a:pt x="82" y="3925"/>
                    <a:pt x="82" y="2556"/>
                  </a:cubicBezTo>
                  <a:cubicBezTo>
                    <a:pt x="82" y="1194"/>
                    <a:pt x="1194" y="81"/>
                    <a:pt x="2557" y="81"/>
                  </a:cubicBezTo>
                  <a:close/>
                  <a:moveTo>
                    <a:pt x="2557" y="0"/>
                  </a:moveTo>
                  <a:cubicBezTo>
                    <a:pt x="1147" y="0"/>
                    <a:pt x="1" y="1147"/>
                    <a:pt x="1" y="2556"/>
                  </a:cubicBezTo>
                  <a:cubicBezTo>
                    <a:pt x="1" y="3965"/>
                    <a:pt x="1147" y="5118"/>
                    <a:pt x="2557" y="5118"/>
                  </a:cubicBezTo>
                  <a:cubicBezTo>
                    <a:pt x="3966" y="5118"/>
                    <a:pt x="5119" y="3965"/>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3"/>
            <p:cNvSpPr/>
            <p:nvPr/>
          </p:nvSpPr>
          <p:spPr>
            <a:xfrm>
              <a:off x="5215375" y="2393050"/>
              <a:ext cx="68300" cy="68300"/>
            </a:xfrm>
            <a:custGeom>
              <a:avLst/>
              <a:gdLst/>
              <a:ahLst/>
              <a:cxnLst/>
              <a:rect l="l" t="t" r="r" b="b"/>
              <a:pathLst>
                <a:path w="2732" h="2732" extrusionOk="0">
                  <a:moveTo>
                    <a:pt x="1363" y="1"/>
                  </a:moveTo>
                  <a:cubicBezTo>
                    <a:pt x="607" y="1"/>
                    <a:pt x="0" y="608"/>
                    <a:pt x="0" y="1363"/>
                  </a:cubicBezTo>
                  <a:cubicBezTo>
                    <a:pt x="0" y="2118"/>
                    <a:pt x="607"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3"/>
            <p:cNvSpPr/>
            <p:nvPr/>
          </p:nvSpPr>
          <p:spPr>
            <a:xfrm>
              <a:off x="5214350" y="2391875"/>
              <a:ext cx="70325" cy="70500"/>
            </a:xfrm>
            <a:custGeom>
              <a:avLst/>
              <a:gdLst/>
              <a:ahLst/>
              <a:cxnLst/>
              <a:rect l="l" t="t" r="r" b="b"/>
              <a:pathLst>
                <a:path w="2813" h="2820" extrusionOk="0">
                  <a:moveTo>
                    <a:pt x="1404" y="88"/>
                  </a:moveTo>
                  <a:cubicBezTo>
                    <a:pt x="2138" y="88"/>
                    <a:pt x="2732" y="682"/>
                    <a:pt x="2732" y="1410"/>
                  </a:cubicBezTo>
                  <a:cubicBezTo>
                    <a:pt x="2732" y="2138"/>
                    <a:pt x="2138" y="2738"/>
                    <a:pt x="1404" y="2738"/>
                  </a:cubicBezTo>
                  <a:cubicBezTo>
                    <a:pt x="675" y="2738"/>
                    <a:pt x="82" y="2138"/>
                    <a:pt x="82" y="1410"/>
                  </a:cubicBezTo>
                  <a:cubicBezTo>
                    <a:pt x="82" y="682"/>
                    <a:pt x="675" y="88"/>
                    <a:pt x="1404" y="88"/>
                  </a:cubicBezTo>
                  <a:close/>
                  <a:moveTo>
                    <a:pt x="1404" y="1"/>
                  </a:moveTo>
                  <a:cubicBezTo>
                    <a:pt x="628" y="1"/>
                    <a:pt x="1" y="634"/>
                    <a:pt x="1" y="1410"/>
                  </a:cubicBezTo>
                  <a:cubicBezTo>
                    <a:pt x="1" y="2185"/>
                    <a:pt x="628" y="2819"/>
                    <a:pt x="1404" y="2819"/>
                  </a:cubicBezTo>
                  <a:cubicBezTo>
                    <a:pt x="2179" y="2819"/>
                    <a:pt x="2813" y="2185"/>
                    <a:pt x="2813" y="1410"/>
                  </a:cubicBezTo>
                  <a:cubicBezTo>
                    <a:pt x="2813" y="634"/>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13"/>
            <p:cNvSpPr/>
            <p:nvPr/>
          </p:nvSpPr>
          <p:spPr>
            <a:xfrm>
              <a:off x="3581575" y="2353275"/>
              <a:ext cx="334300" cy="334300"/>
            </a:xfrm>
            <a:custGeom>
              <a:avLst/>
              <a:gdLst/>
              <a:ahLst/>
              <a:cxnLst/>
              <a:rect l="l" t="t" r="r" b="b"/>
              <a:pathLst>
                <a:path w="13372" h="13372" extrusionOk="0">
                  <a:moveTo>
                    <a:pt x="6683" y="1"/>
                  </a:moveTo>
                  <a:cubicBezTo>
                    <a:pt x="2994" y="1"/>
                    <a:pt x="0" y="2994"/>
                    <a:pt x="0" y="6689"/>
                  </a:cubicBezTo>
                  <a:cubicBezTo>
                    <a:pt x="0"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13"/>
            <p:cNvSpPr/>
            <p:nvPr/>
          </p:nvSpPr>
          <p:spPr>
            <a:xfrm>
              <a:off x="3580550" y="2352275"/>
              <a:ext cx="336325" cy="336325"/>
            </a:xfrm>
            <a:custGeom>
              <a:avLst/>
              <a:gdLst/>
              <a:ahLst/>
              <a:cxnLst/>
              <a:rect l="l" t="t" r="r" b="b"/>
              <a:pathLst>
                <a:path w="13453" h="13453" extrusionOk="0">
                  <a:moveTo>
                    <a:pt x="6724" y="81"/>
                  </a:moveTo>
                  <a:cubicBezTo>
                    <a:pt x="10392" y="81"/>
                    <a:pt x="13365" y="3061"/>
                    <a:pt x="13365" y="6729"/>
                  </a:cubicBezTo>
                  <a:cubicBezTo>
                    <a:pt x="13365" y="10391"/>
                    <a:pt x="10392" y="13371"/>
                    <a:pt x="6724" y="13371"/>
                  </a:cubicBezTo>
                  <a:cubicBezTo>
                    <a:pt x="3062" y="13371"/>
                    <a:pt x="82" y="10391"/>
                    <a:pt x="82" y="6729"/>
                  </a:cubicBezTo>
                  <a:cubicBezTo>
                    <a:pt x="82" y="3061"/>
                    <a:pt x="3062" y="81"/>
                    <a:pt x="6724" y="81"/>
                  </a:cubicBezTo>
                  <a:close/>
                  <a:moveTo>
                    <a:pt x="6724" y="0"/>
                  </a:moveTo>
                  <a:cubicBezTo>
                    <a:pt x="3015" y="0"/>
                    <a:pt x="1" y="3014"/>
                    <a:pt x="1" y="6729"/>
                  </a:cubicBezTo>
                  <a:cubicBezTo>
                    <a:pt x="1" y="10438"/>
                    <a:pt x="3015" y="13452"/>
                    <a:pt x="6724" y="13452"/>
                  </a:cubicBezTo>
                  <a:cubicBezTo>
                    <a:pt x="10432" y="13452"/>
                    <a:pt x="13453" y="10438"/>
                    <a:pt x="13453" y="6729"/>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3"/>
            <p:cNvSpPr/>
            <p:nvPr/>
          </p:nvSpPr>
          <p:spPr>
            <a:xfrm>
              <a:off x="3604825" y="2380250"/>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3"/>
            <p:cNvSpPr/>
            <p:nvPr/>
          </p:nvSpPr>
          <p:spPr>
            <a:xfrm>
              <a:off x="3603825" y="237922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3"/>
            <p:cNvSpPr/>
            <p:nvPr/>
          </p:nvSpPr>
          <p:spPr>
            <a:xfrm>
              <a:off x="3630125" y="2405375"/>
              <a:ext cx="233650" cy="233650"/>
            </a:xfrm>
            <a:custGeom>
              <a:avLst/>
              <a:gdLst/>
              <a:ahLst/>
              <a:cxnLst/>
              <a:rect l="l" t="t" r="r" b="b"/>
              <a:pathLst>
                <a:path w="9346" h="9346" extrusionOk="0">
                  <a:moveTo>
                    <a:pt x="4673" y="0"/>
                  </a:moveTo>
                  <a:cubicBezTo>
                    <a:pt x="2091" y="0"/>
                    <a:pt x="0" y="2090"/>
                    <a:pt x="0" y="4673"/>
                  </a:cubicBezTo>
                  <a:cubicBezTo>
                    <a:pt x="0" y="7255"/>
                    <a:pt x="2091" y="9346"/>
                    <a:pt x="4673" y="9346"/>
                  </a:cubicBezTo>
                  <a:cubicBezTo>
                    <a:pt x="7249" y="9346"/>
                    <a:pt x="9346" y="7255"/>
                    <a:pt x="9346" y="4673"/>
                  </a:cubicBezTo>
                  <a:cubicBezTo>
                    <a:pt x="9346" y="2090"/>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13"/>
            <p:cNvSpPr/>
            <p:nvPr/>
          </p:nvSpPr>
          <p:spPr>
            <a:xfrm>
              <a:off x="3628950" y="240435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13"/>
            <p:cNvSpPr/>
            <p:nvPr/>
          </p:nvSpPr>
          <p:spPr>
            <a:xfrm>
              <a:off x="3658775"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3"/>
            <p:cNvSpPr/>
            <p:nvPr/>
          </p:nvSpPr>
          <p:spPr>
            <a:xfrm>
              <a:off x="3657775"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13"/>
            <p:cNvSpPr/>
            <p:nvPr/>
          </p:nvSpPr>
          <p:spPr>
            <a:xfrm>
              <a:off x="3683900" y="2459300"/>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13"/>
            <p:cNvSpPr/>
            <p:nvPr/>
          </p:nvSpPr>
          <p:spPr>
            <a:xfrm>
              <a:off x="3682875" y="2458300"/>
              <a:ext cx="127975" cy="127975"/>
            </a:xfrm>
            <a:custGeom>
              <a:avLst/>
              <a:gdLst/>
              <a:ahLst/>
              <a:cxnLst/>
              <a:rect l="l" t="t" r="r" b="b"/>
              <a:pathLst>
                <a:path w="5119" h="5119" extrusionOk="0">
                  <a:moveTo>
                    <a:pt x="2563" y="81"/>
                  </a:moveTo>
                  <a:cubicBezTo>
                    <a:pt x="3925" y="81"/>
                    <a:pt x="5031" y="1194"/>
                    <a:pt x="5031" y="2556"/>
                  </a:cubicBezTo>
                  <a:cubicBezTo>
                    <a:pt x="5031" y="3918"/>
                    <a:pt x="3925" y="5031"/>
                    <a:pt x="2563" y="5031"/>
                  </a:cubicBezTo>
                  <a:cubicBezTo>
                    <a:pt x="1194" y="5031"/>
                    <a:pt x="89" y="3918"/>
                    <a:pt x="89" y="2556"/>
                  </a:cubicBezTo>
                  <a:cubicBezTo>
                    <a:pt x="89" y="1194"/>
                    <a:pt x="1194" y="81"/>
                    <a:pt x="2563" y="81"/>
                  </a:cubicBezTo>
                  <a:close/>
                  <a:moveTo>
                    <a:pt x="2563" y="0"/>
                  </a:moveTo>
                  <a:cubicBezTo>
                    <a:pt x="1147" y="0"/>
                    <a:pt x="1" y="1147"/>
                    <a:pt x="1" y="2556"/>
                  </a:cubicBezTo>
                  <a:cubicBezTo>
                    <a:pt x="1" y="3965"/>
                    <a:pt x="1147"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3"/>
            <p:cNvSpPr/>
            <p:nvPr/>
          </p:nvSpPr>
          <p:spPr>
            <a:xfrm>
              <a:off x="3712725"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13"/>
            <p:cNvSpPr/>
            <p:nvPr/>
          </p:nvSpPr>
          <p:spPr>
            <a:xfrm>
              <a:off x="3711700" y="2486950"/>
              <a:ext cx="70325" cy="70500"/>
            </a:xfrm>
            <a:custGeom>
              <a:avLst/>
              <a:gdLst/>
              <a:ahLst/>
              <a:cxnLst/>
              <a:rect l="l" t="t" r="r" b="b"/>
              <a:pathLst>
                <a:path w="2813" h="2820" extrusionOk="0">
                  <a:moveTo>
                    <a:pt x="1410" y="88"/>
                  </a:moveTo>
                  <a:cubicBezTo>
                    <a:pt x="2138" y="88"/>
                    <a:pt x="2732" y="682"/>
                    <a:pt x="2732" y="1410"/>
                  </a:cubicBezTo>
                  <a:cubicBezTo>
                    <a:pt x="2732" y="2138"/>
                    <a:pt x="2138" y="2732"/>
                    <a:pt x="1410" y="2732"/>
                  </a:cubicBezTo>
                  <a:cubicBezTo>
                    <a:pt x="675" y="2732"/>
                    <a:pt x="82" y="2138"/>
                    <a:pt x="82" y="1410"/>
                  </a:cubicBezTo>
                  <a:cubicBezTo>
                    <a:pt x="82" y="682"/>
                    <a:pt x="675" y="88"/>
                    <a:pt x="1410" y="88"/>
                  </a:cubicBezTo>
                  <a:close/>
                  <a:moveTo>
                    <a:pt x="1410" y="1"/>
                  </a:moveTo>
                  <a:cubicBezTo>
                    <a:pt x="628" y="1"/>
                    <a:pt x="1" y="634"/>
                    <a:pt x="1" y="1410"/>
                  </a:cubicBezTo>
                  <a:cubicBezTo>
                    <a:pt x="1" y="2185"/>
                    <a:pt x="628" y="2819"/>
                    <a:pt x="1410" y="2819"/>
                  </a:cubicBezTo>
                  <a:cubicBezTo>
                    <a:pt x="2186" y="2819"/>
                    <a:pt x="2813" y="2185"/>
                    <a:pt x="2813" y="1410"/>
                  </a:cubicBezTo>
                  <a:cubicBezTo>
                    <a:pt x="2813"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13"/>
            <p:cNvSpPr/>
            <p:nvPr/>
          </p:nvSpPr>
          <p:spPr>
            <a:xfrm>
              <a:off x="3915850" y="2353275"/>
              <a:ext cx="334300" cy="334300"/>
            </a:xfrm>
            <a:custGeom>
              <a:avLst/>
              <a:gdLst/>
              <a:ahLst/>
              <a:cxnLst/>
              <a:rect l="l" t="t" r="r" b="b"/>
              <a:pathLst>
                <a:path w="13372" h="13372" extrusionOk="0">
                  <a:moveTo>
                    <a:pt x="6683" y="1"/>
                  </a:moveTo>
                  <a:cubicBezTo>
                    <a:pt x="2994" y="1"/>
                    <a:pt x="1" y="2994"/>
                    <a:pt x="1" y="6689"/>
                  </a:cubicBezTo>
                  <a:cubicBezTo>
                    <a:pt x="1" y="10378"/>
                    <a:pt x="2994" y="13372"/>
                    <a:pt x="6683" y="13372"/>
                  </a:cubicBezTo>
                  <a:cubicBezTo>
                    <a:pt x="10378" y="13372"/>
                    <a:pt x="13372" y="10378"/>
                    <a:pt x="13372" y="6689"/>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3"/>
            <p:cNvSpPr/>
            <p:nvPr/>
          </p:nvSpPr>
          <p:spPr>
            <a:xfrm>
              <a:off x="3914675" y="2352275"/>
              <a:ext cx="336500" cy="336325"/>
            </a:xfrm>
            <a:custGeom>
              <a:avLst/>
              <a:gdLst/>
              <a:ahLst/>
              <a:cxnLst/>
              <a:rect l="l" t="t" r="r" b="b"/>
              <a:pathLst>
                <a:path w="13460" h="13453" extrusionOk="0">
                  <a:moveTo>
                    <a:pt x="6730" y="81"/>
                  </a:moveTo>
                  <a:cubicBezTo>
                    <a:pt x="10391" y="81"/>
                    <a:pt x="13371" y="3061"/>
                    <a:pt x="13371" y="6729"/>
                  </a:cubicBezTo>
                  <a:cubicBezTo>
                    <a:pt x="13371"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3"/>
            <p:cNvSpPr/>
            <p:nvPr/>
          </p:nvSpPr>
          <p:spPr>
            <a:xfrm>
              <a:off x="3939125" y="2380250"/>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3"/>
            <p:cNvSpPr/>
            <p:nvPr/>
          </p:nvSpPr>
          <p:spPr>
            <a:xfrm>
              <a:off x="393810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13"/>
            <p:cNvSpPr/>
            <p:nvPr/>
          </p:nvSpPr>
          <p:spPr>
            <a:xfrm>
              <a:off x="3964400" y="2405375"/>
              <a:ext cx="233500" cy="233650"/>
            </a:xfrm>
            <a:custGeom>
              <a:avLst/>
              <a:gdLst/>
              <a:ahLst/>
              <a:cxnLst/>
              <a:rect l="l" t="t" r="r" b="b"/>
              <a:pathLst>
                <a:path w="9340" h="9346" extrusionOk="0">
                  <a:moveTo>
                    <a:pt x="4667" y="0"/>
                  </a:moveTo>
                  <a:cubicBezTo>
                    <a:pt x="2091" y="0"/>
                    <a:pt x="0" y="2090"/>
                    <a:pt x="0" y="4673"/>
                  </a:cubicBezTo>
                  <a:cubicBezTo>
                    <a:pt x="0" y="7255"/>
                    <a:pt x="2091" y="9346"/>
                    <a:pt x="4667" y="9346"/>
                  </a:cubicBezTo>
                  <a:cubicBezTo>
                    <a:pt x="7249" y="9346"/>
                    <a:pt x="9339" y="7255"/>
                    <a:pt x="9339" y="4673"/>
                  </a:cubicBezTo>
                  <a:cubicBezTo>
                    <a:pt x="9339" y="2090"/>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13"/>
            <p:cNvSpPr/>
            <p:nvPr/>
          </p:nvSpPr>
          <p:spPr>
            <a:xfrm>
              <a:off x="3963225" y="240435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13"/>
            <p:cNvSpPr/>
            <p:nvPr/>
          </p:nvSpPr>
          <p:spPr>
            <a:xfrm>
              <a:off x="3993050"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13"/>
            <p:cNvSpPr/>
            <p:nvPr/>
          </p:nvSpPr>
          <p:spPr>
            <a:xfrm>
              <a:off x="3992050" y="243317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3"/>
            <p:cNvSpPr/>
            <p:nvPr/>
          </p:nvSpPr>
          <p:spPr>
            <a:xfrm>
              <a:off x="4018175" y="2459300"/>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13"/>
            <p:cNvSpPr/>
            <p:nvPr/>
          </p:nvSpPr>
          <p:spPr>
            <a:xfrm>
              <a:off x="4017175" y="2458300"/>
              <a:ext cx="127950" cy="127975"/>
            </a:xfrm>
            <a:custGeom>
              <a:avLst/>
              <a:gdLst/>
              <a:ahLst/>
              <a:cxnLst/>
              <a:rect l="l" t="t" r="r" b="b"/>
              <a:pathLst>
                <a:path w="5118" h="5119" extrusionOk="0">
                  <a:moveTo>
                    <a:pt x="2556" y="81"/>
                  </a:moveTo>
                  <a:cubicBezTo>
                    <a:pt x="3924" y="81"/>
                    <a:pt x="5030" y="1194"/>
                    <a:pt x="5030" y="2556"/>
                  </a:cubicBezTo>
                  <a:cubicBezTo>
                    <a:pt x="5030" y="3918"/>
                    <a:pt x="3924" y="5031"/>
                    <a:pt x="2556" y="5031"/>
                  </a:cubicBezTo>
                  <a:cubicBezTo>
                    <a:pt x="1194" y="5031"/>
                    <a:pt x="88" y="3918"/>
                    <a:pt x="88" y="2556"/>
                  </a:cubicBezTo>
                  <a:cubicBezTo>
                    <a:pt x="88" y="1194"/>
                    <a:pt x="1194" y="81"/>
                    <a:pt x="2556" y="81"/>
                  </a:cubicBezTo>
                  <a:close/>
                  <a:moveTo>
                    <a:pt x="2556" y="0"/>
                  </a:moveTo>
                  <a:cubicBezTo>
                    <a:pt x="1146" y="0"/>
                    <a:pt x="0" y="1147"/>
                    <a:pt x="0" y="2556"/>
                  </a:cubicBezTo>
                  <a:cubicBezTo>
                    <a:pt x="0" y="3965"/>
                    <a:pt x="1146" y="5118"/>
                    <a:pt x="2556" y="5118"/>
                  </a:cubicBezTo>
                  <a:cubicBezTo>
                    <a:pt x="3972" y="5118"/>
                    <a:pt x="5118" y="3965"/>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13"/>
            <p:cNvSpPr/>
            <p:nvPr/>
          </p:nvSpPr>
          <p:spPr>
            <a:xfrm>
              <a:off x="4047000" y="248812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13"/>
            <p:cNvSpPr/>
            <p:nvPr/>
          </p:nvSpPr>
          <p:spPr>
            <a:xfrm>
              <a:off x="4046000" y="2486950"/>
              <a:ext cx="70300" cy="70500"/>
            </a:xfrm>
            <a:custGeom>
              <a:avLst/>
              <a:gdLst/>
              <a:ahLst/>
              <a:cxnLst/>
              <a:rect l="l" t="t" r="r" b="b"/>
              <a:pathLst>
                <a:path w="2812" h="2820" extrusionOk="0">
                  <a:moveTo>
                    <a:pt x="1403" y="88"/>
                  </a:moveTo>
                  <a:cubicBezTo>
                    <a:pt x="2138" y="88"/>
                    <a:pt x="2731" y="682"/>
                    <a:pt x="2731" y="1410"/>
                  </a:cubicBezTo>
                  <a:cubicBezTo>
                    <a:pt x="2731" y="2138"/>
                    <a:pt x="2138" y="2732"/>
                    <a:pt x="1403" y="2732"/>
                  </a:cubicBezTo>
                  <a:cubicBezTo>
                    <a:pt x="674" y="2732"/>
                    <a:pt x="81" y="2138"/>
                    <a:pt x="81" y="1410"/>
                  </a:cubicBezTo>
                  <a:cubicBezTo>
                    <a:pt x="81" y="682"/>
                    <a:pt x="674" y="88"/>
                    <a:pt x="1403" y="88"/>
                  </a:cubicBezTo>
                  <a:close/>
                  <a:moveTo>
                    <a:pt x="1403" y="1"/>
                  </a:moveTo>
                  <a:cubicBezTo>
                    <a:pt x="627" y="1"/>
                    <a:pt x="0" y="634"/>
                    <a:pt x="0" y="1410"/>
                  </a:cubicBezTo>
                  <a:cubicBezTo>
                    <a:pt x="0" y="2185"/>
                    <a:pt x="627" y="2819"/>
                    <a:pt x="1403" y="2819"/>
                  </a:cubicBezTo>
                  <a:cubicBezTo>
                    <a:pt x="2185" y="2819"/>
                    <a:pt x="2812" y="2185"/>
                    <a:pt x="2812" y="1410"/>
                  </a:cubicBezTo>
                  <a:cubicBezTo>
                    <a:pt x="2812" y="634"/>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13"/>
            <p:cNvSpPr/>
            <p:nvPr/>
          </p:nvSpPr>
          <p:spPr>
            <a:xfrm>
              <a:off x="4250125" y="2353275"/>
              <a:ext cx="334150" cy="334300"/>
            </a:xfrm>
            <a:custGeom>
              <a:avLst/>
              <a:gdLst/>
              <a:ahLst/>
              <a:cxnLst/>
              <a:rect l="l" t="t" r="r" b="b"/>
              <a:pathLst>
                <a:path w="13366" h="13372" extrusionOk="0">
                  <a:moveTo>
                    <a:pt x="6683" y="1"/>
                  </a:moveTo>
                  <a:cubicBezTo>
                    <a:pt x="2988" y="1"/>
                    <a:pt x="1" y="2994"/>
                    <a:pt x="1" y="6689"/>
                  </a:cubicBezTo>
                  <a:cubicBezTo>
                    <a:pt x="1" y="10378"/>
                    <a:pt x="2988" y="13372"/>
                    <a:pt x="6683" y="13372"/>
                  </a:cubicBezTo>
                  <a:cubicBezTo>
                    <a:pt x="10378" y="13372"/>
                    <a:pt x="13365" y="10378"/>
                    <a:pt x="13365" y="6689"/>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13"/>
            <p:cNvSpPr/>
            <p:nvPr/>
          </p:nvSpPr>
          <p:spPr>
            <a:xfrm>
              <a:off x="4248950" y="2352275"/>
              <a:ext cx="336500" cy="336325"/>
            </a:xfrm>
            <a:custGeom>
              <a:avLst/>
              <a:gdLst/>
              <a:ahLst/>
              <a:cxnLst/>
              <a:rect l="l" t="t" r="r" b="b"/>
              <a:pathLst>
                <a:path w="13460" h="13453" extrusionOk="0">
                  <a:moveTo>
                    <a:pt x="6730" y="81"/>
                  </a:moveTo>
                  <a:cubicBezTo>
                    <a:pt x="10391" y="81"/>
                    <a:pt x="13372" y="3061"/>
                    <a:pt x="13372" y="6729"/>
                  </a:cubicBezTo>
                  <a:cubicBezTo>
                    <a:pt x="13372" y="10391"/>
                    <a:pt x="10391" y="13371"/>
                    <a:pt x="6730" y="13371"/>
                  </a:cubicBezTo>
                  <a:cubicBezTo>
                    <a:pt x="3068" y="13371"/>
                    <a:pt x="88" y="10391"/>
                    <a:pt x="88" y="6729"/>
                  </a:cubicBezTo>
                  <a:cubicBezTo>
                    <a:pt x="88" y="3061"/>
                    <a:pt x="3068" y="81"/>
                    <a:pt x="6730" y="81"/>
                  </a:cubicBezTo>
                  <a:close/>
                  <a:moveTo>
                    <a:pt x="6730" y="0"/>
                  </a:moveTo>
                  <a:cubicBezTo>
                    <a:pt x="3021" y="0"/>
                    <a:pt x="0" y="3014"/>
                    <a:pt x="0" y="6729"/>
                  </a:cubicBezTo>
                  <a:cubicBezTo>
                    <a:pt x="0" y="10438"/>
                    <a:pt x="3021" y="13452"/>
                    <a:pt x="6730" y="13452"/>
                  </a:cubicBezTo>
                  <a:cubicBezTo>
                    <a:pt x="10438" y="13452"/>
                    <a:pt x="13459" y="10438"/>
                    <a:pt x="13459" y="6729"/>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13"/>
            <p:cNvSpPr/>
            <p:nvPr/>
          </p:nvSpPr>
          <p:spPr>
            <a:xfrm>
              <a:off x="4273400"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13"/>
            <p:cNvSpPr/>
            <p:nvPr/>
          </p:nvSpPr>
          <p:spPr>
            <a:xfrm>
              <a:off x="4272375"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13"/>
            <p:cNvSpPr/>
            <p:nvPr/>
          </p:nvSpPr>
          <p:spPr>
            <a:xfrm>
              <a:off x="4298500" y="2405375"/>
              <a:ext cx="233675" cy="233650"/>
            </a:xfrm>
            <a:custGeom>
              <a:avLst/>
              <a:gdLst/>
              <a:ahLst/>
              <a:cxnLst/>
              <a:rect l="l" t="t" r="r" b="b"/>
              <a:pathLst>
                <a:path w="9347" h="9346" extrusionOk="0">
                  <a:moveTo>
                    <a:pt x="4674" y="0"/>
                  </a:moveTo>
                  <a:cubicBezTo>
                    <a:pt x="2098" y="0"/>
                    <a:pt x="1" y="2090"/>
                    <a:pt x="1" y="4673"/>
                  </a:cubicBezTo>
                  <a:cubicBezTo>
                    <a:pt x="1" y="7255"/>
                    <a:pt x="2098" y="9346"/>
                    <a:pt x="4674" y="9346"/>
                  </a:cubicBezTo>
                  <a:cubicBezTo>
                    <a:pt x="7256" y="9346"/>
                    <a:pt x="9347" y="7255"/>
                    <a:pt x="9347" y="4673"/>
                  </a:cubicBezTo>
                  <a:cubicBezTo>
                    <a:pt x="9347" y="2090"/>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13"/>
            <p:cNvSpPr/>
            <p:nvPr/>
          </p:nvSpPr>
          <p:spPr>
            <a:xfrm>
              <a:off x="4297500" y="240435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13"/>
            <p:cNvSpPr/>
            <p:nvPr/>
          </p:nvSpPr>
          <p:spPr>
            <a:xfrm>
              <a:off x="4327325" y="243420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13"/>
            <p:cNvSpPr/>
            <p:nvPr/>
          </p:nvSpPr>
          <p:spPr>
            <a:xfrm>
              <a:off x="4326325" y="243317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13"/>
            <p:cNvSpPr/>
            <p:nvPr/>
          </p:nvSpPr>
          <p:spPr>
            <a:xfrm>
              <a:off x="4352450"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3"/>
            <p:cNvSpPr/>
            <p:nvPr/>
          </p:nvSpPr>
          <p:spPr>
            <a:xfrm>
              <a:off x="4351450" y="2458300"/>
              <a:ext cx="127950" cy="127975"/>
            </a:xfrm>
            <a:custGeom>
              <a:avLst/>
              <a:gdLst/>
              <a:ahLst/>
              <a:cxnLst/>
              <a:rect l="l" t="t" r="r" b="b"/>
              <a:pathLst>
                <a:path w="5118" h="5119" extrusionOk="0">
                  <a:moveTo>
                    <a:pt x="2556" y="81"/>
                  </a:moveTo>
                  <a:cubicBezTo>
                    <a:pt x="3925" y="81"/>
                    <a:pt x="5030" y="1194"/>
                    <a:pt x="5030" y="2556"/>
                  </a:cubicBezTo>
                  <a:cubicBezTo>
                    <a:pt x="5030" y="3918"/>
                    <a:pt x="3925" y="5031"/>
                    <a:pt x="2556" y="5031"/>
                  </a:cubicBezTo>
                  <a:cubicBezTo>
                    <a:pt x="1194" y="5031"/>
                    <a:pt x="81" y="3918"/>
                    <a:pt x="81" y="2556"/>
                  </a:cubicBezTo>
                  <a:cubicBezTo>
                    <a:pt x="81" y="1194"/>
                    <a:pt x="1194" y="81"/>
                    <a:pt x="2556" y="81"/>
                  </a:cubicBezTo>
                  <a:close/>
                  <a:moveTo>
                    <a:pt x="2556" y="0"/>
                  </a:moveTo>
                  <a:cubicBezTo>
                    <a:pt x="1146" y="0"/>
                    <a:pt x="0" y="1147"/>
                    <a:pt x="0" y="2556"/>
                  </a:cubicBezTo>
                  <a:cubicBezTo>
                    <a:pt x="0" y="3965"/>
                    <a:pt x="1146"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13"/>
            <p:cNvSpPr/>
            <p:nvPr/>
          </p:nvSpPr>
          <p:spPr>
            <a:xfrm>
              <a:off x="4381275"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3"/>
            <p:cNvSpPr/>
            <p:nvPr/>
          </p:nvSpPr>
          <p:spPr>
            <a:xfrm>
              <a:off x="4380100" y="2486950"/>
              <a:ext cx="70475" cy="70500"/>
            </a:xfrm>
            <a:custGeom>
              <a:avLst/>
              <a:gdLst/>
              <a:ahLst/>
              <a:cxnLst/>
              <a:rect l="l" t="t" r="r" b="b"/>
              <a:pathLst>
                <a:path w="2819" h="2820" extrusionOk="0">
                  <a:moveTo>
                    <a:pt x="1410" y="88"/>
                  </a:moveTo>
                  <a:cubicBezTo>
                    <a:pt x="2145" y="88"/>
                    <a:pt x="2738" y="682"/>
                    <a:pt x="2738" y="1410"/>
                  </a:cubicBezTo>
                  <a:cubicBezTo>
                    <a:pt x="2738" y="2138"/>
                    <a:pt x="2145" y="2732"/>
                    <a:pt x="1410" y="2732"/>
                  </a:cubicBezTo>
                  <a:cubicBezTo>
                    <a:pt x="681" y="2732"/>
                    <a:pt x="88" y="2138"/>
                    <a:pt x="88" y="1410"/>
                  </a:cubicBezTo>
                  <a:cubicBezTo>
                    <a:pt x="88" y="682"/>
                    <a:pt x="681" y="88"/>
                    <a:pt x="1410" y="88"/>
                  </a:cubicBezTo>
                  <a:close/>
                  <a:moveTo>
                    <a:pt x="1410" y="1"/>
                  </a:moveTo>
                  <a:cubicBezTo>
                    <a:pt x="634" y="1"/>
                    <a:pt x="0" y="634"/>
                    <a:pt x="0" y="1410"/>
                  </a:cubicBezTo>
                  <a:cubicBezTo>
                    <a:pt x="0"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3"/>
            <p:cNvSpPr/>
            <p:nvPr/>
          </p:nvSpPr>
          <p:spPr>
            <a:xfrm>
              <a:off x="4584250"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7" y="13372"/>
                    <a:pt x="13371" y="10378"/>
                    <a:pt x="13371" y="6689"/>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3"/>
            <p:cNvSpPr/>
            <p:nvPr/>
          </p:nvSpPr>
          <p:spPr>
            <a:xfrm>
              <a:off x="4583225" y="2352275"/>
              <a:ext cx="336325" cy="336325"/>
            </a:xfrm>
            <a:custGeom>
              <a:avLst/>
              <a:gdLst/>
              <a:ahLst/>
              <a:cxnLst/>
              <a:rect l="l" t="t" r="r" b="b"/>
              <a:pathLst>
                <a:path w="13453" h="13453" extrusionOk="0">
                  <a:moveTo>
                    <a:pt x="6730" y="81"/>
                  </a:moveTo>
                  <a:cubicBezTo>
                    <a:pt x="10391" y="81"/>
                    <a:pt x="13372" y="3061"/>
                    <a:pt x="13372" y="6729"/>
                  </a:cubicBezTo>
                  <a:cubicBezTo>
                    <a:pt x="13372" y="10391"/>
                    <a:pt x="10391" y="13371"/>
                    <a:pt x="6730" y="13371"/>
                  </a:cubicBezTo>
                  <a:cubicBezTo>
                    <a:pt x="3069" y="13371"/>
                    <a:pt x="88" y="10391"/>
                    <a:pt x="88" y="6729"/>
                  </a:cubicBezTo>
                  <a:cubicBezTo>
                    <a:pt x="88" y="3061"/>
                    <a:pt x="3069" y="81"/>
                    <a:pt x="6730" y="81"/>
                  </a:cubicBezTo>
                  <a:close/>
                  <a:moveTo>
                    <a:pt x="6730" y="0"/>
                  </a:moveTo>
                  <a:cubicBezTo>
                    <a:pt x="3021" y="0"/>
                    <a:pt x="1" y="3014"/>
                    <a:pt x="1" y="6729"/>
                  </a:cubicBezTo>
                  <a:cubicBezTo>
                    <a:pt x="1" y="10438"/>
                    <a:pt x="3021"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3"/>
            <p:cNvSpPr/>
            <p:nvPr/>
          </p:nvSpPr>
          <p:spPr>
            <a:xfrm>
              <a:off x="4607675" y="2380250"/>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13"/>
            <p:cNvSpPr/>
            <p:nvPr/>
          </p:nvSpPr>
          <p:spPr>
            <a:xfrm>
              <a:off x="4606650" y="23792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13"/>
            <p:cNvSpPr/>
            <p:nvPr/>
          </p:nvSpPr>
          <p:spPr>
            <a:xfrm>
              <a:off x="4632800"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5" y="9346"/>
                    <a:pt x="9346" y="7255"/>
                    <a:pt x="9346" y="4673"/>
                  </a:cubicBezTo>
                  <a:cubicBezTo>
                    <a:pt x="9346" y="2090"/>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3"/>
            <p:cNvSpPr/>
            <p:nvPr/>
          </p:nvSpPr>
          <p:spPr>
            <a:xfrm>
              <a:off x="4631775" y="240435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13"/>
            <p:cNvSpPr/>
            <p:nvPr/>
          </p:nvSpPr>
          <p:spPr>
            <a:xfrm>
              <a:off x="4661625" y="243420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13"/>
            <p:cNvSpPr/>
            <p:nvPr/>
          </p:nvSpPr>
          <p:spPr>
            <a:xfrm>
              <a:off x="4660600" y="243317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3"/>
            <p:cNvSpPr/>
            <p:nvPr/>
          </p:nvSpPr>
          <p:spPr>
            <a:xfrm>
              <a:off x="4686725" y="24593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13"/>
            <p:cNvSpPr/>
            <p:nvPr/>
          </p:nvSpPr>
          <p:spPr>
            <a:xfrm>
              <a:off x="4685725" y="2458300"/>
              <a:ext cx="127975" cy="127975"/>
            </a:xfrm>
            <a:custGeom>
              <a:avLst/>
              <a:gdLst/>
              <a:ahLst/>
              <a:cxnLst/>
              <a:rect l="l" t="t" r="r" b="b"/>
              <a:pathLst>
                <a:path w="5119" h="5119" extrusionOk="0">
                  <a:moveTo>
                    <a:pt x="2556" y="81"/>
                  </a:moveTo>
                  <a:cubicBezTo>
                    <a:pt x="3918" y="81"/>
                    <a:pt x="5030" y="1194"/>
                    <a:pt x="5030" y="2556"/>
                  </a:cubicBezTo>
                  <a:cubicBezTo>
                    <a:pt x="5030"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8" y="3965"/>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13"/>
            <p:cNvSpPr/>
            <p:nvPr/>
          </p:nvSpPr>
          <p:spPr>
            <a:xfrm>
              <a:off x="4715550" y="248812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13"/>
            <p:cNvSpPr/>
            <p:nvPr/>
          </p:nvSpPr>
          <p:spPr>
            <a:xfrm>
              <a:off x="4714375" y="2486950"/>
              <a:ext cx="70500" cy="70500"/>
            </a:xfrm>
            <a:custGeom>
              <a:avLst/>
              <a:gdLst/>
              <a:ahLst/>
              <a:cxnLst/>
              <a:rect l="l" t="t" r="r" b="b"/>
              <a:pathLst>
                <a:path w="2820" h="2820" extrusionOk="0">
                  <a:moveTo>
                    <a:pt x="1410" y="88"/>
                  </a:moveTo>
                  <a:cubicBezTo>
                    <a:pt x="2138" y="88"/>
                    <a:pt x="2731" y="682"/>
                    <a:pt x="2731" y="1410"/>
                  </a:cubicBezTo>
                  <a:cubicBezTo>
                    <a:pt x="2731" y="2138"/>
                    <a:pt x="2138" y="2732"/>
                    <a:pt x="1410" y="2732"/>
                  </a:cubicBezTo>
                  <a:cubicBezTo>
                    <a:pt x="682" y="2732"/>
                    <a:pt x="88" y="2138"/>
                    <a:pt x="88" y="1410"/>
                  </a:cubicBezTo>
                  <a:cubicBezTo>
                    <a:pt x="88" y="682"/>
                    <a:pt x="682" y="88"/>
                    <a:pt x="1410" y="88"/>
                  </a:cubicBezTo>
                  <a:close/>
                  <a:moveTo>
                    <a:pt x="1410" y="1"/>
                  </a:moveTo>
                  <a:cubicBezTo>
                    <a:pt x="634" y="1"/>
                    <a:pt x="1" y="634"/>
                    <a:pt x="1" y="1410"/>
                  </a:cubicBezTo>
                  <a:cubicBezTo>
                    <a:pt x="1" y="2185"/>
                    <a:pt x="634"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13"/>
            <p:cNvSpPr/>
            <p:nvPr/>
          </p:nvSpPr>
          <p:spPr>
            <a:xfrm>
              <a:off x="4918525" y="2353275"/>
              <a:ext cx="334300" cy="334300"/>
            </a:xfrm>
            <a:custGeom>
              <a:avLst/>
              <a:gdLst/>
              <a:ahLst/>
              <a:cxnLst/>
              <a:rect l="l" t="t" r="r" b="b"/>
              <a:pathLst>
                <a:path w="13372" h="13372" extrusionOk="0">
                  <a:moveTo>
                    <a:pt x="6689" y="1"/>
                  </a:moveTo>
                  <a:cubicBezTo>
                    <a:pt x="2994" y="1"/>
                    <a:pt x="0" y="2994"/>
                    <a:pt x="0" y="6689"/>
                  </a:cubicBezTo>
                  <a:cubicBezTo>
                    <a:pt x="0" y="10378"/>
                    <a:pt x="2994" y="13372"/>
                    <a:pt x="6689" y="13372"/>
                  </a:cubicBezTo>
                  <a:cubicBezTo>
                    <a:pt x="10378" y="13372"/>
                    <a:pt x="13371" y="10378"/>
                    <a:pt x="13371" y="6689"/>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13"/>
            <p:cNvSpPr/>
            <p:nvPr/>
          </p:nvSpPr>
          <p:spPr>
            <a:xfrm>
              <a:off x="4917500" y="2352275"/>
              <a:ext cx="336325" cy="336325"/>
            </a:xfrm>
            <a:custGeom>
              <a:avLst/>
              <a:gdLst/>
              <a:ahLst/>
              <a:cxnLst/>
              <a:rect l="l" t="t" r="r" b="b"/>
              <a:pathLst>
                <a:path w="13453" h="13453" extrusionOk="0">
                  <a:moveTo>
                    <a:pt x="6730" y="81"/>
                  </a:moveTo>
                  <a:cubicBezTo>
                    <a:pt x="10392" y="81"/>
                    <a:pt x="13372" y="3061"/>
                    <a:pt x="13372" y="6729"/>
                  </a:cubicBezTo>
                  <a:cubicBezTo>
                    <a:pt x="13372" y="10391"/>
                    <a:pt x="10392" y="13371"/>
                    <a:pt x="6730" y="13371"/>
                  </a:cubicBezTo>
                  <a:cubicBezTo>
                    <a:pt x="3062" y="13371"/>
                    <a:pt x="82" y="10391"/>
                    <a:pt x="82" y="6729"/>
                  </a:cubicBezTo>
                  <a:cubicBezTo>
                    <a:pt x="82" y="3061"/>
                    <a:pt x="3062" y="81"/>
                    <a:pt x="6730" y="81"/>
                  </a:cubicBezTo>
                  <a:close/>
                  <a:moveTo>
                    <a:pt x="6730" y="0"/>
                  </a:moveTo>
                  <a:cubicBezTo>
                    <a:pt x="3022" y="0"/>
                    <a:pt x="1" y="3014"/>
                    <a:pt x="1" y="6729"/>
                  </a:cubicBezTo>
                  <a:cubicBezTo>
                    <a:pt x="1" y="10438"/>
                    <a:pt x="3022" y="13452"/>
                    <a:pt x="6730" y="13452"/>
                  </a:cubicBezTo>
                  <a:cubicBezTo>
                    <a:pt x="10439" y="13452"/>
                    <a:pt x="13453" y="10438"/>
                    <a:pt x="13453" y="6729"/>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3"/>
            <p:cNvSpPr/>
            <p:nvPr/>
          </p:nvSpPr>
          <p:spPr>
            <a:xfrm>
              <a:off x="4941950" y="2380250"/>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13"/>
            <p:cNvSpPr/>
            <p:nvPr/>
          </p:nvSpPr>
          <p:spPr>
            <a:xfrm>
              <a:off x="4940950" y="237922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13"/>
            <p:cNvSpPr/>
            <p:nvPr/>
          </p:nvSpPr>
          <p:spPr>
            <a:xfrm>
              <a:off x="4967075" y="2405375"/>
              <a:ext cx="233650" cy="233650"/>
            </a:xfrm>
            <a:custGeom>
              <a:avLst/>
              <a:gdLst/>
              <a:ahLst/>
              <a:cxnLst/>
              <a:rect l="l" t="t" r="r" b="b"/>
              <a:pathLst>
                <a:path w="9346" h="9346" extrusionOk="0">
                  <a:moveTo>
                    <a:pt x="4673" y="0"/>
                  </a:moveTo>
                  <a:cubicBezTo>
                    <a:pt x="2090" y="0"/>
                    <a:pt x="0" y="2090"/>
                    <a:pt x="0" y="4673"/>
                  </a:cubicBezTo>
                  <a:cubicBezTo>
                    <a:pt x="0" y="7255"/>
                    <a:pt x="2090" y="9346"/>
                    <a:pt x="4673" y="9346"/>
                  </a:cubicBezTo>
                  <a:cubicBezTo>
                    <a:pt x="7256" y="9346"/>
                    <a:pt x="9346" y="7255"/>
                    <a:pt x="9346" y="4673"/>
                  </a:cubicBezTo>
                  <a:cubicBezTo>
                    <a:pt x="9346" y="2090"/>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13"/>
            <p:cNvSpPr/>
            <p:nvPr/>
          </p:nvSpPr>
          <p:spPr>
            <a:xfrm>
              <a:off x="4966050" y="240435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13"/>
            <p:cNvSpPr/>
            <p:nvPr/>
          </p:nvSpPr>
          <p:spPr>
            <a:xfrm>
              <a:off x="4995900" y="243420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13"/>
            <p:cNvSpPr/>
            <p:nvPr/>
          </p:nvSpPr>
          <p:spPr>
            <a:xfrm>
              <a:off x="4994725" y="243317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13"/>
            <p:cNvSpPr/>
            <p:nvPr/>
          </p:nvSpPr>
          <p:spPr>
            <a:xfrm>
              <a:off x="5021000" y="24593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13"/>
            <p:cNvSpPr/>
            <p:nvPr/>
          </p:nvSpPr>
          <p:spPr>
            <a:xfrm>
              <a:off x="5020000" y="2458300"/>
              <a:ext cx="127800" cy="127975"/>
            </a:xfrm>
            <a:custGeom>
              <a:avLst/>
              <a:gdLst/>
              <a:ahLst/>
              <a:cxnLst/>
              <a:rect l="l" t="t" r="r" b="b"/>
              <a:pathLst>
                <a:path w="5112" h="5119" extrusionOk="0">
                  <a:moveTo>
                    <a:pt x="2556" y="81"/>
                  </a:moveTo>
                  <a:cubicBezTo>
                    <a:pt x="3918" y="81"/>
                    <a:pt x="5031" y="1194"/>
                    <a:pt x="5031" y="2556"/>
                  </a:cubicBezTo>
                  <a:cubicBezTo>
                    <a:pt x="5031" y="3918"/>
                    <a:pt x="3918" y="5031"/>
                    <a:pt x="2556" y="5031"/>
                  </a:cubicBezTo>
                  <a:cubicBezTo>
                    <a:pt x="1194" y="5031"/>
                    <a:pt x="81" y="3918"/>
                    <a:pt x="81" y="2556"/>
                  </a:cubicBezTo>
                  <a:cubicBezTo>
                    <a:pt x="81" y="1194"/>
                    <a:pt x="1194" y="81"/>
                    <a:pt x="2556" y="81"/>
                  </a:cubicBezTo>
                  <a:close/>
                  <a:moveTo>
                    <a:pt x="2556" y="0"/>
                  </a:moveTo>
                  <a:cubicBezTo>
                    <a:pt x="1147" y="0"/>
                    <a:pt x="0" y="1147"/>
                    <a:pt x="0" y="2556"/>
                  </a:cubicBezTo>
                  <a:cubicBezTo>
                    <a:pt x="0" y="3965"/>
                    <a:pt x="1147" y="5118"/>
                    <a:pt x="2556" y="5118"/>
                  </a:cubicBezTo>
                  <a:cubicBezTo>
                    <a:pt x="3965" y="5118"/>
                    <a:pt x="5112" y="3965"/>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13"/>
            <p:cNvSpPr/>
            <p:nvPr/>
          </p:nvSpPr>
          <p:spPr>
            <a:xfrm>
              <a:off x="5049675" y="248812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13"/>
            <p:cNvSpPr/>
            <p:nvPr/>
          </p:nvSpPr>
          <p:spPr>
            <a:xfrm>
              <a:off x="5048650"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8" y="2138"/>
                    <a:pt x="88" y="1410"/>
                  </a:cubicBezTo>
                  <a:cubicBezTo>
                    <a:pt x="88" y="682"/>
                    <a:pt x="682" y="88"/>
                    <a:pt x="1410" y="88"/>
                  </a:cubicBezTo>
                  <a:close/>
                  <a:moveTo>
                    <a:pt x="1410" y="1"/>
                  </a:moveTo>
                  <a:cubicBezTo>
                    <a:pt x="635" y="1"/>
                    <a:pt x="1" y="634"/>
                    <a:pt x="1" y="1410"/>
                  </a:cubicBezTo>
                  <a:cubicBezTo>
                    <a:pt x="1" y="2185"/>
                    <a:pt x="635" y="2819"/>
                    <a:pt x="1410" y="2819"/>
                  </a:cubicBezTo>
                  <a:cubicBezTo>
                    <a:pt x="2185" y="2819"/>
                    <a:pt x="2819" y="2185"/>
                    <a:pt x="2819" y="1410"/>
                  </a:cubicBezTo>
                  <a:cubicBezTo>
                    <a:pt x="2819" y="634"/>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13"/>
            <p:cNvSpPr/>
            <p:nvPr/>
          </p:nvSpPr>
          <p:spPr>
            <a:xfrm>
              <a:off x="5252800" y="2353275"/>
              <a:ext cx="274300" cy="334300"/>
            </a:xfrm>
            <a:custGeom>
              <a:avLst/>
              <a:gdLst/>
              <a:ahLst/>
              <a:cxnLst/>
              <a:rect l="l" t="t" r="r" b="b"/>
              <a:pathLst>
                <a:path w="10972" h="13372" extrusionOk="0">
                  <a:moveTo>
                    <a:pt x="6683" y="1"/>
                  </a:moveTo>
                  <a:cubicBezTo>
                    <a:pt x="2994" y="1"/>
                    <a:pt x="0" y="2994"/>
                    <a:pt x="0" y="6689"/>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13"/>
            <p:cNvSpPr/>
            <p:nvPr/>
          </p:nvSpPr>
          <p:spPr>
            <a:xfrm>
              <a:off x="5251775" y="2352275"/>
              <a:ext cx="275325" cy="336325"/>
            </a:xfrm>
            <a:custGeom>
              <a:avLst/>
              <a:gdLst/>
              <a:ahLst/>
              <a:cxnLst/>
              <a:rect l="l" t="t" r="r" b="b"/>
              <a:pathLst>
                <a:path w="11013" h="13453" extrusionOk="0">
                  <a:moveTo>
                    <a:pt x="6724" y="0"/>
                  </a:moveTo>
                  <a:cubicBezTo>
                    <a:pt x="3015" y="0"/>
                    <a:pt x="1" y="3014"/>
                    <a:pt x="1" y="6729"/>
                  </a:cubicBezTo>
                  <a:cubicBezTo>
                    <a:pt x="1" y="10438"/>
                    <a:pt x="3015" y="13452"/>
                    <a:pt x="6724" y="13452"/>
                  </a:cubicBezTo>
                  <a:cubicBezTo>
                    <a:pt x="8355" y="13452"/>
                    <a:pt x="9846" y="12872"/>
                    <a:pt x="11012" y="11908"/>
                  </a:cubicBezTo>
                  <a:lnTo>
                    <a:pt x="11012" y="11793"/>
                  </a:lnTo>
                  <a:cubicBezTo>
                    <a:pt x="9852" y="12778"/>
                    <a:pt x="8362" y="13371"/>
                    <a:pt x="6724" y="13371"/>
                  </a:cubicBezTo>
                  <a:cubicBezTo>
                    <a:pt x="3062" y="13371"/>
                    <a:pt x="82" y="10391"/>
                    <a:pt x="82" y="6729"/>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13"/>
            <p:cNvSpPr/>
            <p:nvPr/>
          </p:nvSpPr>
          <p:spPr>
            <a:xfrm>
              <a:off x="5276225" y="2380250"/>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13"/>
            <p:cNvSpPr/>
            <p:nvPr/>
          </p:nvSpPr>
          <p:spPr>
            <a:xfrm>
              <a:off x="5275050" y="237922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13"/>
            <p:cNvSpPr/>
            <p:nvPr/>
          </p:nvSpPr>
          <p:spPr>
            <a:xfrm>
              <a:off x="5301350" y="2405375"/>
              <a:ext cx="225750" cy="233650"/>
            </a:xfrm>
            <a:custGeom>
              <a:avLst/>
              <a:gdLst/>
              <a:ahLst/>
              <a:cxnLst/>
              <a:rect l="l" t="t" r="r" b="b"/>
              <a:pathLst>
                <a:path w="9030" h="9346" extrusionOk="0">
                  <a:moveTo>
                    <a:pt x="4673" y="0"/>
                  </a:moveTo>
                  <a:cubicBezTo>
                    <a:pt x="2091" y="0"/>
                    <a:pt x="0" y="2090"/>
                    <a:pt x="0" y="4673"/>
                  </a:cubicBezTo>
                  <a:cubicBezTo>
                    <a:pt x="0" y="7255"/>
                    <a:pt x="2091" y="9346"/>
                    <a:pt x="4673" y="9346"/>
                  </a:cubicBezTo>
                  <a:cubicBezTo>
                    <a:pt x="6656" y="9346"/>
                    <a:pt x="8355" y="8105"/>
                    <a:pt x="9029" y="6359"/>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13"/>
            <p:cNvSpPr/>
            <p:nvPr/>
          </p:nvSpPr>
          <p:spPr>
            <a:xfrm>
              <a:off x="5300325" y="240435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0"/>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13"/>
            <p:cNvSpPr/>
            <p:nvPr/>
          </p:nvSpPr>
          <p:spPr>
            <a:xfrm>
              <a:off x="5330000" y="243420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13"/>
            <p:cNvSpPr/>
            <p:nvPr/>
          </p:nvSpPr>
          <p:spPr>
            <a:xfrm>
              <a:off x="5329000" y="243317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13"/>
            <p:cNvSpPr/>
            <p:nvPr/>
          </p:nvSpPr>
          <p:spPr>
            <a:xfrm>
              <a:off x="5355300" y="2459300"/>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13"/>
            <p:cNvSpPr/>
            <p:nvPr/>
          </p:nvSpPr>
          <p:spPr>
            <a:xfrm>
              <a:off x="5354100" y="2458300"/>
              <a:ext cx="127975" cy="127975"/>
            </a:xfrm>
            <a:custGeom>
              <a:avLst/>
              <a:gdLst/>
              <a:ahLst/>
              <a:cxnLst/>
              <a:rect l="l" t="t" r="r" b="b"/>
              <a:pathLst>
                <a:path w="5119" h="5119" extrusionOk="0">
                  <a:moveTo>
                    <a:pt x="2563" y="81"/>
                  </a:moveTo>
                  <a:cubicBezTo>
                    <a:pt x="3925" y="81"/>
                    <a:pt x="5038" y="1194"/>
                    <a:pt x="5038" y="2556"/>
                  </a:cubicBezTo>
                  <a:cubicBezTo>
                    <a:pt x="5038" y="3918"/>
                    <a:pt x="3925" y="5031"/>
                    <a:pt x="2563" y="5031"/>
                  </a:cubicBezTo>
                  <a:cubicBezTo>
                    <a:pt x="1201" y="5031"/>
                    <a:pt x="88" y="3918"/>
                    <a:pt x="88" y="2556"/>
                  </a:cubicBezTo>
                  <a:cubicBezTo>
                    <a:pt x="88" y="1194"/>
                    <a:pt x="1201" y="81"/>
                    <a:pt x="2563" y="81"/>
                  </a:cubicBezTo>
                  <a:close/>
                  <a:moveTo>
                    <a:pt x="2563" y="0"/>
                  </a:moveTo>
                  <a:cubicBezTo>
                    <a:pt x="1154" y="0"/>
                    <a:pt x="1" y="1147"/>
                    <a:pt x="1" y="2556"/>
                  </a:cubicBezTo>
                  <a:cubicBezTo>
                    <a:pt x="1" y="3965"/>
                    <a:pt x="1154" y="5118"/>
                    <a:pt x="2563" y="5118"/>
                  </a:cubicBezTo>
                  <a:cubicBezTo>
                    <a:pt x="3972" y="5118"/>
                    <a:pt x="5119" y="3965"/>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13"/>
            <p:cNvSpPr/>
            <p:nvPr/>
          </p:nvSpPr>
          <p:spPr>
            <a:xfrm>
              <a:off x="5383950" y="248812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3"/>
            <p:cNvSpPr/>
            <p:nvPr/>
          </p:nvSpPr>
          <p:spPr>
            <a:xfrm>
              <a:off x="5382925" y="2486950"/>
              <a:ext cx="70500" cy="70500"/>
            </a:xfrm>
            <a:custGeom>
              <a:avLst/>
              <a:gdLst/>
              <a:ahLst/>
              <a:cxnLst/>
              <a:rect l="l" t="t" r="r" b="b"/>
              <a:pathLst>
                <a:path w="2820" h="2820" extrusionOk="0">
                  <a:moveTo>
                    <a:pt x="1410" y="88"/>
                  </a:moveTo>
                  <a:cubicBezTo>
                    <a:pt x="2138" y="88"/>
                    <a:pt x="2732" y="682"/>
                    <a:pt x="2732" y="1410"/>
                  </a:cubicBezTo>
                  <a:cubicBezTo>
                    <a:pt x="2732" y="2138"/>
                    <a:pt x="2138" y="2732"/>
                    <a:pt x="1410" y="2732"/>
                  </a:cubicBezTo>
                  <a:cubicBezTo>
                    <a:pt x="682" y="2732"/>
                    <a:pt x="89" y="2138"/>
                    <a:pt x="89" y="1410"/>
                  </a:cubicBezTo>
                  <a:cubicBezTo>
                    <a:pt x="89" y="682"/>
                    <a:pt x="682" y="88"/>
                    <a:pt x="1410" y="88"/>
                  </a:cubicBezTo>
                  <a:close/>
                  <a:moveTo>
                    <a:pt x="1410" y="1"/>
                  </a:moveTo>
                  <a:cubicBezTo>
                    <a:pt x="635" y="1"/>
                    <a:pt x="1" y="634"/>
                    <a:pt x="1" y="1410"/>
                  </a:cubicBezTo>
                  <a:cubicBezTo>
                    <a:pt x="1" y="2185"/>
                    <a:pt x="635" y="2819"/>
                    <a:pt x="1410" y="2819"/>
                  </a:cubicBezTo>
                  <a:cubicBezTo>
                    <a:pt x="2186" y="2819"/>
                    <a:pt x="2819" y="2185"/>
                    <a:pt x="2819" y="1410"/>
                  </a:cubicBezTo>
                  <a:cubicBezTo>
                    <a:pt x="2819" y="634"/>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3"/>
            <p:cNvSpPr/>
            <p:nvPr/>
          </p:nvSpPr>
          <p:spPr>
            <a:xfrm>
              <a:off x="3450750" y="2451375"/>
              <a:ext cx="296375" cy="334325"/>
            </a:xfrm>
            <a:custGeom>
              <a:avLst/>
              <a:gdLst/>
              <a:ahLst/>
              <a:cxnLst/>
              <a:rect l="l" t="t" r="r" b="b"/>
              <a:pathLst>
                <a:path w="11855" h="13373" extrusionOk="0">
                  <a:moveTo>
                    <a:pt x="5173" y="1"/>
                  </a:moveTo>
                  <a:cubicBezTo>
                    <a:pt x="3089" y="1"/>
                    <a:pt x="1228" y="952"/>
                    <a:pt x="1" y="2449"/>
                  </a:cubicBezTo>
                  <a:lnTo>
                    <a:pt x="1" y="10924"/>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13"/>
            <p:cNvSpPr/>
            <p:nvPr/>
          </p:nvSpPr>
          <p:spPr>
            <a:xfrm>
              <a:off x="3450750" y="245037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1"/>
                    <a:pt x="5173" y="81"/>
                  </a:cubicBezTo>
                  <a:cubicBezTo>
                    <a:pt x="8834" y="81"/>
                    <a:pt x="11814" y="3062"/>
                    <a:pt x="11814" y="6730"/>
                  </a:cubicBezTo>
                  <a:cubicBezTo>
                    <a:pt x="11814" y="10391"/>
                    <a:pt x="8834" y="13372"/>
                    <a:pt x="5173" y="13372"/>
                  </a:cubicBezTo>
                  <a:cubicBezTo>
                    <a:pt x="3082" y="13372"/>
                    <a:pt x="1221" y="12401"/>
                    <a:pt x="1" y="10897"/>
                  </a:cubicBezTo>
                  <a:lnTo>
                    <a:pt x="1" y="11025"/>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3"/>
            <p:cNvSpPr/>
            <p:nvPr/>
          </p:nvSpPr>
          <p:spPr>
            <a:xfrm>
              <a:off x="3450750" y="2478350"/>
              <a:ext cx="269425" cy="283900"/>
            </a:xfrm>
            <a:custGeom>
              <a:avLst/>
              <a:gdLst/>
              <a:ahLst/>
              <a:cxnLst/>
              <a:rect l="l" t="t" r="r" b="b"/>
              <a:pathLst>
                <a:path w="10777" h="11356" extrusionOk="0">
                  <a:moveTo>
                    <a:pt x="5099" y="1"/>
                  </a:moveTo>
                  <a:cubicBezTo>
                    <a:pt x="2860" y="1"/>
                    <a:pt x="931" y="1295"/>
                    <a:pt x="1" y="3177"/>
                  </a:cubicBezTo>
                  <a:lnTo>
                    <a:pt x="1" y="8187"/>
                  </a:lnTo>
                  <a:cubicBezTo>
                    <a:pt x="931" y="10068"/>
                    <a:pt x="2860" y="11356"/>
                    <a:pt x="5099" y="11356"/>
                  </a:cubicBezTo>
                  <a:cubicBezTo>
                    <a:pt x="8234" y="11356"/>
                    <a:pt x="10776" y="8814"/>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3"/>
            <p:cNvSpPr/>
            <p:nvPr/>
          </p:nvSpPr>
          <p:spPr>
            <a:xfrm>
              <a:off x="3450750" y="2477350"/>
              <a:ext cx="270600" cy="286075"/>
            </a:xfrm>
            <a:custGeom>
              <a:avLst/>
              <a:gdLst/>
              <a:ahLst/>
              <a:cxnLst/>
              <a:rect l="l" t="t" r="r" b="b"/>
              <a:pathLst>
                <a:path w="10824" h="11443" extrusionOk="0">
                  <a:moveTo>
                    <a:pt x="5099" y="0"/>
                  </a:moveTo>
                  <a:cubicBezTo>
                    <a:pt x="2880" y="0"/>
                    <a:pt x="952" y="1275"/>
                    <a:pt x="1" y="3122"/>
                  </a:cubicBezTo>
                  <a:lnTo>
                    <a:pt x="1" y="3311"/>
                  </a:lnTo>
                  <a:cubicBezTo>
                    <a:pt x="904" y="1410"/>
                    <a:pt x="2853" y="81"/>
                    <a:pt x="5099" y="81"/>
                  </a:cubicBezTo>
                  <a:cubicBezTo>
                    <a:pt x="8207" y="81"/>
                    <a:pt x="10736" y="2610"/>
                    <a:pt x="10736" y="5718"/>
                  </a:cubicBezTo>
                  <a:cubicBezTo>
                    <a:pt x="10736" y="8827"/>
                    <a:pt x="8207" y="11355"/>
                    <a:pt x="5099" y="11355"/>
                  </a:cubicBezTo>
                  <a:cubicBezTo>
                    <a:pt x="2853" y="11355"/>
                    <a:pt x="904" y="10034"/>
                    <a:pt x="1" y="8125"/>
                  </a:cubicBezTo>
                  <a:lnTo>
                    <a:pt x="1" y="8314"/>
                  </a:lnTo>
                  <a:cubicBezTo>
                    <a:pt x="952" y="10169"/>
                    <a:pt x="2880" y="11443"/>
                    <a:pt x="5099" y="11443"/>
                  </a:cubicBezTo>
                  <a:cubicBezTo>
                    <a:pt x="8254" y="11443"/>
                    <a:pt x="10823" y="8874"/>
                    <a:pt x="10823" y="5718"/>
                  </a:cubicBezTo>
                  <a:cubicBezTo>
                    <a:pt x="10823" y="2563"/>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13"/>
            <p:cNvSpPr/>
            <p:nvPr/>
          </p:nvSpPr>
          <p:spPr>
            <a:xfrm>
              <a:off x="3461375"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13"/>
            <p:cNvSpPr/>
            <p:nvPr/>
          </p:nvSpPr>
          <p:spPr>
            <a:xfrm>
              <a:off x="3460375"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3"/>
            <p:cNvSpPr/>
            <p:nvPr/>
          </p:nvSpPr>
          <p:spPr>
            <a:xfrm>
              <a:off x="3490200" y="2532300"/>
              <a:ext cx="176025" cy="176175"/>
            </a:xfrm>
            <a:custGeom>
              <a:avLst/>
              <a:gdLst/>
              <a:ahLst/>
              <a:cxnLst/>
              <a:rect l="l" t="t" r="r" b="b"/>
              <a:pathLst>
                <a:path w="7041" h="7047" extrusionOk="0">
                  <a:moveTo>
                    <a:pt x="3521" y="0"/>
                  </a:moveTo>
                  <a:cubicBezTo>
                    <a:pt x="1579" y="0"/>
                    <a:pt x="1" y="1578"/>
                    <a:pt x="1" y="3520"/>
                  </a:cubicBezTo>
                  <a:cubicBezTo>
                    <a:pt x="1" y="5469"/>
                    <a:pt x="1579" y="7047"/>
                    <a:pt x="3521" y="7047"/>
                  </a:cubicBezTo>
                  <a:cubicBezTo>
                    <a:pt x="5469" y="7047"/>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13"/>
            <p:cNvSpPr/>
            <p:nvPr/>
          </p:nvSpPr>
          <p:spPr>
            <a:xfrm>
              <a:off x="3489025"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53" y="7040"/>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13"/>
            <p:cNvSpPr/>
            <p:nvPr/>
          </p:nvSpPr>
          <p:spPr>
            <a:xfrm>
              <a:off x="3515325" y="2557425"/>
              <a:ext cx="125775" cy="125775"/>
            </a:xfrm>
            <a:custGeom>
              <a:avLst/>
              <a:gdLst/>
              <a:ahLst/>
              <a:cxnLst/>
              <a:rect l="l" t="t" r="r" b="b"/>
              <a:pathLst>
                <a:path w="5031" h="5031" extrusionOk="0">
                  <a:moveTo>
                    <a:pt x="2516" y="0"/>
                  </a:moveTo>
                  <a:cubicBezTo>
                    <a:pt x="1127" y="0"/>
                    <a:pt x="0" y="1126"/>
                    <a:pt x="0" y="2515"/>
                  </a:cubicBezTo>
                  <a:cubicBezTo>
                    <a:pt x="0"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13"/>
            <p:cNvSpPr/>
            <p:nvPr/>
          </p:nvSpPr>
          <p:spPr>
            <a:xfrm>
              <a:off x="3514300" y="2556400"/>
              <a:ext cx="127825" cy="127975"/>
            </a:xfrm>
            <a:custGeom>
              <a:avLst/>
              <a:gdLst/>
              <a:ahLst/>
              <a:cxnLst/>
              <a:rect l="l" t="t" r="r" b="b"/>
              <a:pathLst>
                <a:path w="5113" h="5119" extrusionOk="0">
                  <a:moveTo>
                    <a:pt x="2557" y="82"/>
                  </a:moveTo>
                  <a:cubicBezTo>
                    <a:pt x="3919" y="82"/>
                    <a:pt x="5031" y="1194"/>
                    <a:pt x="5031" y="2556"/>
                  </a:cubicBezTo>
                  <a:cubicBezTo>
                    <a:pt x="5031" y="3925"/>
                    <a:pt x="3919"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2" y="3966"/>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13"/>
            <p:cNvSpPr/>
            <p:nvPr/>
          </p:nvSpPr>
          <p:spPr>
            <a:xfrm>
              <a:off x="3544150"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13"/>
            <p:cNvSpPr/>
            <p:nvPr/>
          </p:nvSpPr>
          <p:spPr>
            <a:xfrm>
              <a:off x="3542975"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13"/>
            <p:cNvSpPr/>
            <p:nvPr/>
          </p:nvSpPr>
          <p:spPr>
            <a:xfrm>
              <a:off x="3747100" y="245137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13"/>
            <p:cNvSpPr/>
            <p:nvPr/>
          </p:nvSpPr>
          <p:spPr>
            <a:xfrm>
              <a:off x="3746100" y="2450375"/>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2" y="13372"/>
                    <a:pt x="81" y="10391"/>
                    <a:pt x="81" y="6730"/>
                  </a:cubicBezTo>
                  <a:cubicBezTo>
                    <a:pt x="81" y="3062"/>
                    <a:pt x="3062" y="81"/>
                    <a:pt x="6730" y="81"/>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13"/>
            <p:cNvSpPr/>
            <p:nvPr/>
          </p:nvSpPr>
          <p:spPr>
            <a:xfrm>
              <a:off x="3770550"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13"/>
            <p:cNvSpPr/>
            <p:nvPr/>
          </p:nvSpPr>
          <p:spPr>
            <a:xfrm>
              <a:off x="3769525" y="2477350"/>
              <a:ext cx="285925" cy="286075"/>
            </a:xfrm>
            <a:custGeom>
              <a:avLst/>
              <a:gdLst/>
              <a:ahLst/>
              <a:cxnLst/>
              <a:rect l="l" t="t" r="r" b="b"/>
              <a:pathLst>
                <a:path w="11437"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37" y="8874"/>
                    <a:pt x="11437" y="5718"/>
                  </a:cubicBezTo>
                  <a:cubicBezTo>
                    <a:pt x="11437"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13"/>
            <p:cNvSpPr/>
            <p:nvPr/>
          </p:nvSpPr>
          <p:spPr>
            <a:xfrm>
              <a:off x="3795650" y="2503475"/>
              <a:ext cx="233675" cy="233675"/>
            </a:xfrm>
            <a:custGeom>
              <a:avLst/>
              <a:gdLst/>
              <a:ahLst/>
              <a:cxnLst/>
              <a:rect l="l" t="t" r="r" b="b"/>
              <a:pathLst>
                <a:path w="9347" h="9347" extrusionOk="0">
                  <a:moveTo>
                    <a:pt x="4674" y="0"/>
                  </a:moveTo>
                  <a:cubicBezTo>
                    <a:pt x="2091" y="0"/>
                    <a:pt x="1" y="2097"/>
                    <a:pt x="1" y="4673"/>
                  </a:cubicBezTo>
                  <a:cubicBezTo>
                    <a:pt x="1" y="7256"/>
                    <a:pt x="2091"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13"/>
            <p:cNvSpPr/>
            <p:nvPr/>
          </p:nvSpPr>
          <p:spPr>
            <a:xfrm>
              <a:off x="379465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58" y="9347"/>
                    <a:pt x="81" y="7270"/>
                    <a:pt x="81" y="4714"/>
                  </a:cubicBezTo>
                  <a:cubicBezTo>
                    <a:pt x="81" y="2165"/>
                    <a:pt x="2158" y="89"/>
                    <a:pt x="4714" y="89"/>
                  </a:cubicBezTo>
                  <a:close/>
                  <a:moveTo>
                    <a:pt x="4714" y="1"/>
                  </a:moveTo>
                  <a:cubicBezTo>
                    <a:pt x="2111" y="1"/>
                    <a:pt x="0" y="2118"/>
                    <a:pt x="0" y="4714"/>
                  </a:cubicBezTo>
                  <a:cubicBezTo>
                    <a:pt x="0"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3"/>
            <p:cNvSpPr/>
            <p:nvPr/>
          </p:nvSpPr>
          <p:spPr>
            <a:xfrm>
              <a:off x="3824475" y="2532300"/>
              <a:ext cx="176025" cy="176175"/>
            </a:xfrm>
            <a:custGeom>
              <a:avLst/>
              <a:gdLst/>
              <a:ahLst/>
              <a:cxnLst/>
              <a:rect l="l" t="t" r="r" b="b"/>
              <a:pathLst>
                <a:path w="7041" h="7047" extrusionOk="0">
                  <a:moveTo>
                    <a:pt x="3521" y="0"/>
                  </a:moveTo>
                  <a:cubicBezTo>
                    <a:pt x="1572" y="0"/>
                    <a:pt x="1" y="1578"/>
                    <a:pt x="1" y="3520"/>
                  </a:cubicBezTo>
                  <a:cubicBezTo>
                    <a:pt x="1" y="5469"/>
                    <a:pt x="1572" y="7047"/>
                    <a:pt x="3521" y="7047"/>
                  </a:cubicBezTo>
                  <a:cubicBezTo>
                    <a:pt x="5463" y="7047"/>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13"/>
            <p:cNvSpPr/>
            <p:nvPr/>
          </p:nvSpPr>
          <p:spPr>
            <a:xfrm>
              <a:off x="3823300" y="2531300"/>
              <a:ext cx="178375" cy="178200"/>
            </a:xfrm>
            <a:custGeom>
              <a:avLst/>
              <a:gdLst/>
              <a:ahLst/>
              <a:cxnLst/>
              <a:rect l="l" t="t" r="r" b="b"/>
              <a:pathLst>
                <a:path w="7135" h="7128" extrusionOk="0">
                  <a:moveTo>
                    <a:pt x="3568" y="81"/>
                  </a:moveTo>
                  <a:cubicBezTo>
                    <a:pt x="5489" y="81"/>
                    <a:pt x="7047" y="1645"/>
                    <a:pt x="7047" y="3560"/>
                  </a:cubicBezTo>
                  <a:cubicBezTo>
                    <a:pt x="7047" y="5482"/>
                    <a:pt x="5489"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13"/>
            <p:cNvSpPr/>
            <p:nvPr/>
          </p:nvSpPr>
          <p:spPr>
            <a:xfrm>
              <a:off x="3849600"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3"/>
            <p:cNvSpPr/>
            <p:nvPr/>
          </p:nvSpPr>
          <p:spPr>
            <a:xfrm>
              <a:off x="3848600" y="2556400"/>
              <a:ext cx="127800" cy="127975"/>
            </a:xfrm>
            <a:custGeom>
              <a:avLst/>
              <a:gdLst/>
              <a:ahLst/>
              <a:cxnLst/>
              <a:rect l="l" t="t" r="r" b="b"/>
              <a:pathLst>
                <a:path w="5112"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1" y="3966"/>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3"/>
            <p:cNvSpPr/>
            <p:nvPr/>
          </p:nvSpPr>
          <p:spPr>
            <a:xfrm>
              <a:off x="3878250" y="2586250"/>
              <a:ext cx="68300" cy="68300"/>
            </a:xfrm>
            <a:custGeom>
              <a:avLst/>
              <a:gdLst/>
              <a:ahLst/>
              <a:cxnLst/>
              <a:rect l="l" t="t" r="r" b="b"/>
              <a:pathLst>
                <a:path w="2732" h="2732" extrusionOk="0">
                  <a:moveTo>
                    <a:pt x="1370" y="0"/>
                  </a:moveTo>
                  <a:cubicBezTo>
                    <a:pt x="614" y="0"/>
                    <a:pt x="1" y="607"/>
                    <a:pt x="1" y="1362"/>
                  </a:cubicBezTo>
                  <a:cubicBezTo>
                    <a:pt x="1" y="2117"/>
                    <a:pt x="614" y="2731"/>
                    <a:pt x="1370" y="2731"/>
                  </a:cubicBezTo>
                  <a:cubicBezTo>
                    <a:pt x="2125" y="2731"/>
                    <a:pt x="2732" y="2117"/>
                    <a:pt x="2732" y="1362"/>
                  </a:cubicBezTo>
                  <a:cubicBezTo>
                    <a:pt x="2732" y="607"/>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3"/>
            <p:cNvSpPr/>
            <p:nvPr/>
          </p:nvSpPr>
          <p:spPr>
            <a:xfrm>
              <a:off x="3877250" y="2585075"/>
              <a:ext cx="70475" cy="70475"/>
            </a:xfrm>
            <a:custGeom>
              <a:avLst/>
              <a:gdLst/>
              <a:ahLst/>
              <a:cxnLst/>
              <a:rect l="l" t="t" r="r" b="b"/>
              <a:pathLst>
                <a:path w="2819" h="2819" extrusionOk="0">
                  <a:moveTo>
                    <a:pt x="1410" y="88"/>
                  </a:moveTo>
                  <a:cubicBezTo>
                    <a:pt x="2138" y="88"/>
                    <a:pt x="2731" y="681"/>
                    <a:pt x="2731" y="1409"/>
                  </a:cubicBezTo>
                  <a:cubicBezTo>
                    <a:pt x="2731" y="2144"/>
                    <a:pt x="2138" y="2738"/>
                    <a:pt x="1410" y="2738"/>
                  </a:cubicBezTo>
                  <a:cubicBezTo>
                    <a:pt x="681" y="2738"/>
                    <a:pt x="88" y="2144"/>
                    <a:pt x="88" y="1409"/>
                  </a:cubicBezTo>
                  <a:cubicBezTo>
                    <a:pt x="88" y="681"/>
                    <a:pt x="681" y="88"/>
                    <a:pt x="1410" y="88"/>
                  </a:cubicBezTo>
                  <a:close/>
                  <a:moveTo>
                    <a:pt x="1410" y="0"/>
                  </a:moveTo>
                  <a:cubicBezTo>
                    <a:pt x="634" y="0"/>
                    <a:pt x="0" y="634"/>
                    <a:pt x="0" y="1409"/>
                  </a:cubicBezTo>
                  <a:cubicBezTo>
                    <a:pt x="0"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3"/>
            <p:cNvSpPr/>
            <p:nvPr/>
          </p:nvSpPr>
          <p:spPr>
            <a:xfrm>
              <a:off x="4081400"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3"/>
            <p:cNvSpPr/>
            <p:nvPr/>
          </p:nvSpPr>
          <p:spPr>
            <a:xfrm>
              <a:off x="4080375" y="2450375"/>
              <a:ext cx="336325" cy="336325"/>
            </a:xfrm>
            <a:custGeom>
              <a:avLst/>
              <a:gdLst/>
              <a:ahLst/>
              <a:cxnLst/>
              <a:rect l="l" t="t" r="r" b="b"/>
              <a:pathLst>
                <a:path w="13453" h="13453" extrusionOk="0">
                  <a:moveTo>
                    <a:pt x="6723" y="81"/>
                  </a:moveTo>
                  <a:cubicBezTo>
                    <a:pt x="10391" y="81"/>
                    <a:pt x="13372" y="3062"/>
                    <a:pt x="13372" y="6730"/>
                  </a:cubicBezTo>
                  <a:cubicBezTo>
                    <a:pt x="13372" y="10391"/>
                    <a:pt x="10391"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13"/>
            <p:cNvSpPr/>
            <p:nvPr/>
          </p:nvSpPr>
          <p:spPr>
            <a:xfrm>
              <a:off x="4104825" y="2478350"/>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3"/>
            <p:cNvSpPr/>
            <p:nvPr/>
          </p:nvSpPr>
          <p:spPr>
            <a:xfrm>
              <a:off x="4103650"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80" y="11443"/>
                    <a:pt x="11443" y="8874"/>
                    <a:pt x="11443" y="5718"/>
                  </a:cubicBezTo>
                  <a:cubicBezTo>
                    <a:pt x="11443" y="2563"/>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3"/>
            <p:cNvSpPr/>
            <p:nvPr/>
          </p:nvSpPr>
          <p:spPr>
            <a:xfrm>
              <a:off x="4129950"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3"/>
            <p:cNvSpPr/>
            <p:nvPr/>
          </p:nvSpPr>
          <p:spPr>
            <a:xfrm>
              <a:off x="4128925" y="2502450"/>
              <a:ext cx="235700" cy="235700"/>
            </a:xfrm>
            <a:custGeom>
              <a:avLst/>
              <a:gdLst/>
              <a:ahLst/>
              <a:cxnLst/>
              <a:rect l="l" t="t" r="r" b="b"/>
              <a:pathLst>
                <a:path w="9428" h="9428" extrusionOk="0">
                  <a:moveTo>
                    <a:pt x="4714" y="89"/>
                  </a:moveTo>
                  <a:cubicBezTo>
                    <a:pt x="7263" y="89"/>
                    <a:pt x="9339" y="2165"/>
                    <a:pt x="9339" y="4714"/>
                  </a:cubicBezTo>
                  <a:cubicBezTo>
                    <a:pt x="9339" y="7270"/>
                    <a:pt x="7263" y="9347"/>
                    <a:pt x="4714" y="9347"/>
                  </a:cubicBezTo>
                  <a:cubicBezTo>
                    <a:pt x="2158" y="9347"/>
                    <a:pt x="81" y="7270"/>
                    <a:pt x="81" y="4714"/>
                  </a:cubicBezTo>
                  <a:cubicBezTo>
                    <a:pt x="81" y="2165"/>
                    <a:pt x="2158" y="89"/>
                    <a:pt x="4714" y="89"/>
                  </a:cubicBezTo>
                  <a:close/>
                  <a:moveTo>
                    <a:pt x="4714" y="1"/>
                  </a:moveTo>
                  <a:cubicBezTo>
                    <a:pt x="2111" y="1"/>
                    <a:pt x="1" y="2118"/>
                    <a:pt x="1" y="4714"/>
                  </a:cubicBezTo>
                  <a:cubicBezTo>
                    <a:pt x="1" y="7317"/>
                    <a:pt x="2111" y="9428"/>
                    <a:pt x="4714" y="9428"/>
                  </a:cubicBezTo>
                  <a:cubicBezTo>
                    <a:pt x="7310" y="9428"/>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13"/>
            <p:cNvSpPr/>
            <p:nvPr/>
          </p:nvSpPr>
          <p:spPr>
            <a:xfrm>
              <a:off x="4158600"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13"/>
            <p:cNvSpPr/>
            <p:nvPr/>
          </p:nvSpPr>
          <p:spPr>
            <a:xfrm>
              <a:off x="4157575"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13"/>
            <p:cNvSpPr/>
            <p:nvPr/>
          </p:nvSpPr>
          <p:spPr>
            <a:xfrm>
              <a:off x="4183875" y="2557425"/>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3"/>
            <p:cNvSpPr/>
            <p:nvPr/>
          </p:nvSpPr>
          <p:spPr>
            <a:xfrm>
              <a:off x="4182700" y="2556400"/>
              <a:ext cx="127975" cy="127975"/>
            </a:xfrm>
            <a:custGeom>
              <a:avLst/>
              <a:gdLst/>
              <a:ahLst/>
              <a:cxnLst/>
              <a:rect l="l" t="t" r="r" b="b"/>
              <a:pathLst>
                <a:path w="5119" h="5119" extrusionOk="0">
                  <a:moveTo>
                    <a:pt x="2563" y="82"/>
                  </a:moveTo>
                  <a:cubicBezTo>
                    <a:pt x="3925" y="82"/>
                    <a:pt x="5037" y="1194"/>
                    <a:pt x="5037" y="2556"/>
                  </a:cubicBezTo>
                  <a:cubicBezTo>
                    <a:pt x="5037" y="3925"/>
                    <a:pt x="3925" y="5031"/>
                    <a:pt x="2563" y="5031"/>
                  </a:cubicBezTo>
                  <a:cubicBezTo>
                    <a:pt x="1194" y="5031"/>
                    <a:pt x="88" y="3925"/>
                    <a:pt x="88" y="2556"/>
                  </a:cubicBezTo>
                  <a:cubicBezTo>
                    <a:pt x="88" y="1194"/>
                    <a:pt x="1194" y="82"/>
                    <a:pt x="2563" y="82"/>
                  </a:cubicBezTo>
                  <a:close/>
                  <a:moveTo>
                    <a:pt x="2563" y="1"/>
                  </a:moveTo>
                  <a:cubicBezTo>
                    <a:pt x="1154" y="1"/>
                    <a:pt x="1" y="1147"/>
                    <a:pt x="1" y="2556"/>
                  </a:cubicBezTo>
                  <a:cubicBezTo>
                    <a:pt x="1" y="3966"/>
                    <a:pt x="1154" y="5119"/>
                    <a:pt x="2563" y="5119"/>
                  </a:cubicBezTo>
                  <a:cubicBezTo>
                    <a:pt x="3972" y="5119"/>
                    <a:pt x="5118" y="3966"/>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13"/>
            <p:cNvSpPr/>
            <p:nvPr/>
          </p:nvSpPr>
          <p:spPr>
            <a:xfrm>
              <a:off x="4212550" y="2586250"/>
              <a:ext cx="68275" cy="68300"/>
            </a:xfrm>
            <a:custGeom>
              <a:avLst/>
              <a:gdLst/>
              <a:ahLst/>
              <a:cxnLst/>
              <a:rect l="l" t="t" r="r" b="b"/>
              <a:pathLst>
                <a:path w="2731"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13"/>
            <p:cNvSpPr/>
            <p:nvPr/>
          </p:nvSpPr>
          <p:spPr>
            <a:xfrm>
              <a:off x="4211525" y="2585075"/>
              <a:ext cx="70500" cy="70475"/>
            </a:xfrm>
            <a:custGeom>
              <a:avLst/>
              <a:gdLst/>
              <a:ahLst/>
              <a:cxnLst/>
              <a:rect l="l" t="t" r="r" b="b"/>
              <a:pathLst>
                <a:path w="2820" h="2819" extrusionOk="0">
                  <a:moveTo>
                    <a:pt x="1410" y="88"/>
                  </a:moveTo>
                  <a:cubicBezTo>
                    <a:pt x="2138" y="88"/>
                    <a:pt x="2731" y="681"/>
                    <a:pt x="2731" y="1409"/>
                  </a:cubicBezTo>
                  <a:cubicBezTo>
                    <a:pt x="2731" y="2144"/>
                    <a:pt x="2138" y="2738"/>
                    <a:pt x="1410" y="2738"/>
                  </a:cubicBezTo>
                  <a:cubicBezTo>
                    <a:pt x="682" y="2738"/>
                    <a:pt x="81" y="2144"/>
                    <a:pt x="81" y="1409"/>
                  </a:cubicBezTo>
                  <a:cubicBezTo>
                    <a:pt x="81" y="681"/>
                    <a:pt x="682" y="88"/>
                    <a:pt x="1410" y="88"/>
                  </a:cubicBezTo>
                  <a:close/>
                  <a:moveTo>
                    <a:pt x="1410" y="0"/>
                  </a:moveTo>
                  <a:cubicBezTo>
                    <a:pt x="634" y="0"/>
                    <a:pt x="1" y="634"/>
                    <a:pt x="1" y="1409"/>
                  </a:cubicBezTo>
                  <a:cubicBezTo>
                    <a:pt x="1" y="2185"/>
                    <a:pt x="634" y="2819"/>
                    <a:pt x="1410" y="2819"/>
                  </a:cubicBezTo>
                  <a:cubicBezTo>
                    <a:pt x="2185" y="2819"/>
                    <a:pt x="2819" y="2185"/>
                    <a:pt x="2819" y="1409"/>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3"/>
            <p:cNvSpPr/>
            <p:nvPr/>
          </p:nvSpPr>
          <p:spPr>
            <a:xfrm>
              <a:off x="4415675" y="245137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13"/>
            <p:cNvSpPr/>
            <p:nvPr/>
          </p:nvSpPr>
          <p:spPr>
            <a:xfrm>
              <a:off x="4414650" y="2450375"/>
              <a:ext cx="336325" cy="336325"/>
            </a:xfrm>
            <a:custGeom>
              <a:avLst/>
              <a:gdLst/>
              <a:ahLst/>
              <a:cxnLst/>
              <a:rect l="l" t="t" r="r" b="b"/>
              <a:pathLst>
                <a:path w="13453" h="13453" extrusionOk="0">
                  <a:moveTo>
                    <a:pt x="6723" y="81"/>
                  </a:moveTo>
                  <a:cubicBezTo>
                    <a:pt x="10385" y="81"/>
                    <a:pt x="13365" y="3062"/>
                    <a:pt x="13365" y="6730"/>
                  </a:cubicBezTo>
                  <a:cubicBezTo>
                    <a:pt x="13365" y="10391"/>
                    <a:pt x="10385" y="13372"/>
                    <a:pt x="6723" y="13372"/>
                  </a:cubicBezTo>
                  <a:cubicBezTo>
                    <a:pt x="3062" y="13372"/>
                    <a:pt x="82" y="10391"/>
                    <a:pt x="82" y="6730"/>
                  </a:cubicBezTo>
                  <a:cubicBezTo>
                    <a:pt x="82" y="3062"/>
                    <a:pt x="3062" y="81"/>
                    <a:pt x="6723" y="81"/>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13"/>
            <p:cNvSpPr/>
            <p:nvPr/>
          </p:nvSpPr>
          <p:spPr>
            <a:xfrm>
              <a:off x="4438925" y="2478350"/>
              <a:ext cx="284075" cy="283900"/>
            </a:xfrm>
            <a:custGeom>
              <a:avLst/>
              <a:gdLst/>
              <a:ahLst/>
              <a:cxnLst/>
              <a:rect l="l" t="t" r="r" b="b"/>
              <a:pathLst>
                <a:path w="11363" h="11356" extrusionOk="0">
                  <a:moveTo>
                    <a:pt x="5685" y="1"/>
                  </a:moveTo>
                  <a:cubicBezTo>
                    <a:pt x="2550" y="1"/>
                    <a:pt x="1" y="2543"/>
                    <a:pt x="1" y="5678"/>
                  </a:cubicBezTo>
                  <a:cubicBezTo>
                    <a:pt x="1" y="8814"/>
                    <a:pt x="2550" y="11356"/>
                    <a:pt x="5685" y="11356"/>
                  </a:cubicBezTo>
                  <a:cubicBezTo>
                    <a:pt x="8820" y="11356"/>
                    <a:pt x="11362" y="8814"/>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13"/>
            <p:cNvSpPr/>
            <p:nvPr/>
          </p:nvSpPr>
          <p:spPr>
            <a:xfrm>
              <a:off x="4437925" y="2477350"/>
              <a:ext cx="286075" cy="286075"/>
            </a:xfrm>
            <a:custGeom>
              <a:avLst/>
              <a:gdLst/>
              <a:ahLst/>
              <a:cxnLst/>
              <a:rect l="l" t="t" r="r" b="b"/>
              <a:pathLst>
                <a:path w="11443" h="11443" extrusionOk="0">
                  <a:moveTo>
                    <a:pt x="5725" y="81"/>
                  </a:moveTo>
                  <a:cubicBezTo>
                    <a:pt x="8833" y="81"/>
                    <a:pt x="11362" y="2610"/>
                    <a:pt x="11362" y="5718"/>
                  </a:cubicBezTo>
                  <a:cubicBezTo>
                    <a:pt x="11362" y="8827"/>
                    <a:pt x="8833" y="11355"/>
                    <a:pt x="5725" y="11355"/>
                  </a:cubicBezTo>
                  <a:cubicBezTo>
                    <a:pt x="2616" y="11355"/>
                    <a:pt x="88" y="8827"/>
                    <a:pt x="88" y="5718"/>
                  </a:cubicBezTo>
                  <a:cubicBezTo>
                    <a:pt x="88" y="2610"/>
                    <a:pt x="2616"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13"/>
            <p:cNvSpPr/>
            <p:nvPr/>
          </p:nvSpPr>
          <p:spPr>
            <a:xfrm>
              <a:off x="4464225" y="2503475"/>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13"/>
            <p:cNvSpPr/>
            <p:nvPr/>
          </p:nvSpPr>
          <p:spPr>
            <a:xfrm>
              <a:off x="4463025" y="2502450"/>
              <a:ext cx="235875" cy="235700"/>
            </a:xfrm>
            <a:custGeom>
              <a:avLst/>
              <a:gdLst/>
              <a:ahLst/>
              <a:cxnLst/>
              <a:rect l="l" t="t" r="r" b="b"/>
              <a:pathLst>
                <a:path w="9435" h="9428" extrusionOk="0">
                  <a:moveTo>
                    <a:pt x="4721" y="89"/>
                  </a:moveTo>
                  <a:cubicBezTo>
                    <a:pt x="7270" y="89"/>
                    <a:pt x="9347" y="2165"/>
                    <a:pt x="9347" y="4714"/>
                  </a:cubicBezTo>
                  <a:cubicBezTo>
                    <a:pt x="9347" y="7270"/>
                    <a:pt x="7270" y="9347"/>
                    <a:pt x="4721" y="9347"/>
                  </a:cubicBezTo>
                  <a:cubicBezTo>
                    <a:pt x="2165" y="9347"/>
                    <a:pt x="89" y="7270"/>
                    <a:pt x="89" y="4714"/>
                  </a:cubicBezTo>
                  <a:cubicBezTo>
                    <a:pt x="89" y="2165"/>
                    <a:pt x="2165" y="89"/>
                    <a:pt x="4721" y="89"/>
                  </a:cubicBezTo>
                  <a:close/>
                  <a:moveTo>
                    <a:pt x="4721" y="1"/>
                  </a:moveTo>
                  <a:cubicBezTo>
                    <a:pt x="2118" y="1"/>
                    <a:pt x="1" y="2118"/>
                    <a:pt x="1" y="4714"/>
                  </a:cubicBezTo>
                  <a:cubicBezTo>
                    <a:pt x="1" y="7317"/>
                    <a:pt x="2118" y="9428"/>
                    <a:pt x="4721" y="9428"/>
                  </a:cubicBezTo>
                  <a:cubicBezTo>
                    <a:pt x="7317" y="9428"/>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13"/>
            <p:cNvSpPr/>
            <p:nvPr/>
          </p:nvSpPr>
          <p:spPr>
            <a:xfrm>
              <a:off x="4492875" y="2532300"/>
              <a:ext cx="176175" cy="176175"/>
            </a:xfrm>
            <a:custGeom>
              <a:avLst/>
              <a:gdLst/>
              <a:ahLst/>
              <a:cxnLst/>
              <a:rect l="l" t="t" r="r" b="b"/>
              <a:pathLst>
                <a:path w="7047" h="7047" extrusionOk="0">
                  <a:moveTo>
                    <a:pt x="3527" y="0"/>
                  </a:moveTo>
                  <a:cubicBezTo>
                    <a:pt x="1578" y="0"/>
                    <a:pt x="0" y="1578"/>
                    <a:pt x="0" y="3520"/>
                  </a:cubicBezTo>
                  <a:cubicBezTo>
                    <a:pt x="0"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13"/>
            <p:cNvSpPr/>
            <p:nvPr/>
          </p:nvSpPr>
          <p:spPr>
            <a:xfrm>
              <a:off x="4491850" y="2531300"/>
              <a:ext cx="178225" cy="178200"/>
            </a:xfrm>
            <a:custGeom>
              <a:avLst/>
              <a:gdLst/>
              <a:ahLst/>
              <a:cxnLst/>
              <a:rect l="l" t="t" r="r" b="b"/>
              <a:pathLst>
                <a:path w="7129" h="7128" extrusionOk="0">
                  <a:moveTo>
                    <a:pt x="3568" y="81"/>
                  </a:moveTo>
                  <a:cubicBezTo>
                    <a:pt x="5483" y="81"/>
                    <a:pt x="7047" y="1645"/>
                    <a:pt x="7047" y="3560"/>
                  </a:cubicBezTo>
                  <a:cubicBezTo>
                    <a:pt x="7047" y="5482"/>
                    <a:pt x="5483" y="7040"/>
                    <a:pt x="3568" y="7040"/>
                  </a:cubicBezTo>
                  <a:cubicBezTo>
                    <a:pt x="1646" y="7040"/>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13"/>
            <p:cNvSpPr/>
            <p:nvPr/>
          </p:nvSpPr>
          <p:spPr>
            <a:xfrm>
              <a:off x="4518150" y="2557425"/>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3"/>
            <p:cNvSpPr/>
            <p:nvPr/>
          </p:nvSpPr>
          <p:spPr>
            <a:xfrm>
              <a:off x="4516975" y="2556400"/>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8" y="3925"/>
                    <a:pt x="88" y="2556"/>
                  </a:cubicBezTo>
                  <a:cubicBezTo>
                    <a:pt x="88"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3"/>
            <p:cNvSpPr/>
            <p:nvPr/>
          </p:nvSpPr>
          <p:spPr>
            <a:xfrm>
              <a:off x="4546825" y="2586250"/>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7" y="2731"/>
                    <a:pt x="2731" y="2117"/>
                    <a:pt x="2731" y="1362"/>
                  </a:cubicBezTo>
                  <a:cubicBezTo>
                    <a:pt x="2731" y="607"/>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3"/>
            <p:cNvSpPr/>
            <p:nvPr/>
          </p:nvSpPr>
          <p:spPr>
            <a:xfrm>
              <a:off x="4545800" y="2585075"/>
              <a:ext cx="70325" cy="70475"/>
            </a:xfrm>
            <a:custGeom>
              <a:avLst/>
              <a:gdLst/>
              <a:ahLst/>
              <a:cxnLst/>
              <a:rect l="l" t="t" r="r" b="b"/>
              <a:pathLst>
                <a:path w="2813" h="2819" extrusionOk="0">
                  <a:moveTo>
                    <a:pt x="1410" y="88"/>
                  </a:moveTo>
                  <a:cubicBezTo>
                    <a:pt x="2138" y="88"/>
                    <a:pt x="2732" y="681"/>
                    <a:pt x="2732" y="1409"/>
                  </a:cubicBezTo>
                  <a:cubicBezTo>
                    <a:pt x="2732" y="2144"/>
                    <a:pt x="2138" y="2738"/>
                    <a:pt x="1410" y="2738"/>
                  </a:cubicBezTo>
                  <a:cubicBezTo>
                    <a:pt x="675" y="2738"/>
                    <a:pt x="82" y="2144"/>
                    <a:pt x="82" y="1409"/>
                  </a:cubicBezTo>
                  <a:cubicBezTo>
                    <a:pt x="82" y="681"/>
                    <a:pt x="675" y="88"/>
                    <a:pt x="1410" y="88"/>
                  </a:cubicBezTo>
                  <a:close/>
                  <a:moveTo>
                    <a:pt x="1410" y="0"/>
                  </a:moveTo>
                  <a:cubicBezTo>
                    <a:pt x="628" y="0"/>
                    <a:pt x="1" y="634"/>
                    <a:pt x="1" y="1409"/>
                  </a:cubicBezTo>
                  <a:cubicBezTo>
                    <a:pt x="1" y="2185"/>
                    <a:pt x="628" y="2819"/>
                    <a:pt x="1410" y="2819"/>
                  </a:cubicBezTo>
                  <a:cubicBezTo>
                    <a:pt x="2185" y="2819"/>
                    <a:pt x="2812" y="2185"/>
                    <a:pt x="2812" y="1409"/>
                  </a:cubicBezTo>
                  <a:cubicBezTo>
                    <a:pt x="2812"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13"/>
            <p:cNvSpPr/>
            <p:nvPr/>
          </p:nvSpPr>
          <p:spPr>
            <a:xfrm>
              <a:off x="4749950" y="245137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3"/>
            <p:cNvSpPr/>
            <p:nvPr/>
          </p:nvSpPr>
          <p:spPr>
            <a:xfrm>
              <a:off x="4748775" y="2450375"/>
              <a:ext cx="336475" cy="336325"/>
            </a:xfrm>
            <a:custGeom>
              <a:avLst/>
              <a:gdLst/>
              <a:ahLst/>
              <a:cxnLst/>
              <a:rect l="l" t="t" r="r" b="b"/>
              <a:pathLst>
                <a:path w="13459"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3"/>
            <p:cNvSpPr/>
            <p:nvPr/>
          </p:nvSpPr>
          <p:spPr>
            <a:xfrm>
              <a:off x="4773200" y="2478350"/>
              <a:ext cx="284075" cy="283900"/>
            </a:xfrm>
            <a:custGeom>
              <a:avLst/>
              <a:gdLst/>
              <a:ahLst/>
              <a:cxnLst/>
              <a:rect l="l" t="t" r="r" b="b"/>
              <a:pathLst>
                <a:path w="11363" h="11356" extrusionOk="0">
                  <a:moveTo>
                    <a:pt x="5678" y="1"/>
                  </a:moveTo>
                  <a:cubicBezTo>
                    <a:pt x="2543" y="1"/>
                    <a:pt x="1" y="2543"/>
                    <a:pt x="1" y="5678"/>
                  </a:cubicBezTo>
                  <a:cubicBezTo>
                    <a:pt x="1" y="8814"/>
                    <a:pt x="2543" y="11356"/>
                    <a:pt x="5678" y="11356"/>
                  </a:cubicBezTo>
                  <a:cubicBezTo>
                    <a:pt x="8821" y="11356"/>
                    <a:pt x="11363" y="8814"/>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3"/>
            <p:cNvSpPr/>
            <p:nvPr/>
          </p:nvSpPr>
          <p:spPr>
            <a:xfrm>
              <a:off x="4772200" y="2477350"/>
              <a:ext cx="286100" cy="286075"/>
            </a:xfrm>
            <a:custGeom>
              <a:avLst/>
              <a:gdLst/>
              <a:ahLst/>
              <a:cxnLst/>
              <a:rect l="l" t="t" r="r" b="b"/>
              <a:pathLst>
                <a:path w="11444" h="11443" extrusionOk="0">
                  <a:moveTo>
                    <a:pt x="5718" y="81"/>
                  </a:moveTo>
                  <a:cubicBezTo>
                    <a:pt x="8827" y="81"/>
                    <a:pt x="11355" y="2610"/>
                    <a:pt x="11355" y="5718"/>
                  </a:cubicBezTo>
                  <a:cubicBezTo>
                    <a:pt x="11355" y="8827"/>
                    <a:pt x="8827" y="11355"/>
                    <a:pt x="5718" y="11355"/>
                  </a:cubicBezTo>
                  <a:cubicBezTo>
                    <a:pt x="2617" y="11355"/>
                    <a:pt x="88" y="8827"/>
                    <a:pt x="88" y="5718"/>
                  </a:cubicBezTo>
                  <a:cubicBezTo>
                    <a:pt x="88" y="2610"/>
                    <a:pt x="2617" y="81"/>
                    <a:pt x="5718" y="81"/>
                  </a:cubicBezTo>
                  <a:close/>
                  <a:moveTo>
                    <a:pt x="5718" y="0"/>
                  </a:moveTo>
                  <a:cubicBezTo>
                    <a:pt x="2569" y="0"/>
                    <a:pt x="0" y="2563"/>
                    <a:pt x="0" y="5718"/>
                  </a:cubicBezTo>
                  <a:cubicBezTo>
                    <a:pt x="0" y="8874"/>
                    <a:pt x="2569" y="11443"/>
                    <a:pt x="5718" y="11443"/>
                  </a:cubicBezTo>
                  <a:cubicBezTo>
                    <a:pt x="8874" y="11443"/>
                    <a:pt x="11443" y="8874"/>
                    <a:pt x="11443" y="5718"/>
                  </a:cubicBezTo>
                  <a:cubicBezTo>
                    <a:pt x="11443"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3"/>
            <p:cNvSpPr/>
            <p:nvPr/>
          </p:nvSpPr>
          <p:spPr>
            <a:xfrm>
              <a:off x="4798500" y="2503475"/>
              <a:ext cx="233500" cy="233675"/>
            </a:xfrm>
            <a:custGeom>
              <a:avLst/>
              <a:gdLst/>
              <a:ahLst/>
              <a:cxnLst/>
              <a:rect l="l" t="t" r="r" b="b"/>
              <a:pathLst>
                <a:path w="9340" h="9347" extrusionOk="0">
                  <a:moveTo>
                    <a:pt x="4666" y="0"/>
                  </a:moveTo>
                  <a:cubicBezTo>
                    <a:pt x="2091" y="0"/>
                    <a:pt x="0" y="2097"/>
                    <a:pt x="0" y="4673"/>
                  </a:cubicBezTo>
                  <a:cubicBezTo>
                    <a:pt x="0" y="7256"/>
                    <a:pt x="2091" y="9346"/>
                    <a:pt x="4666" y="9346"/>
                  </a:cubicBezTo>
                  <a:cubicBezTo>
                    <a:pt x="7249" y="9346"/>
                    <a:pt x="9339" y="7256"/>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3"/>
            <p:cNvSpPr/>
            <p:nvPr/>
          </p:nvSpPr>
          <p:spPr>
            <a:xfrm>
              <a:off x="4797325" y="2502450"/>
              <a:ext cx="235850" cy="235700"/>
            </a:xfrm>
            <a:custGeom>
              <a:avLst/>
              <a:gdLst/>
              <a:ahLst/>
              <a:cxnLst/>
              <a:rect l="l" t="t" r="r" b="b"/>
              <a:pathLst>
                <a:path w="9434" h="9428" extrusionOk="0">
                  <a:moveTo>
                    <a:pt x="4713" y="89"/>
                  </a:moveTo>
                  <a:cubicBezTo>
                    <a:pt x="7269" y="89"/>
                    <a:pt x="9346" y="2165"/>
                    <a:pt x="9346" y="4714"/>
                  </a:cubicBezTo>
                  <a:cubicBezTo>
                    <a:pt x="9346" y="7270"/>
                    <a:pt x="7269" y="9347"/>
                    <a:pt x="4713" y="9347"/>
                  </a:cubicBezTo>
                  <a:cubicBezTo>
                    <a:pt x="2165" y="9347"/>
                    <a:pt x="88" y="7270"/>
                    <a:pt x="88" y="4714"/>
                  </a:cubicBezTo>
                  <a:cubicBezTo>
                    <a:pt x="88" y="2165"/>
                    <a:pt x="2165" y="89"/>
                    <a:pt x="4713" y="89"/>
                  </a:cubicBezTo>
                  <a:close/>
                  <a:moveTo>
                    <a:pt x="4713" y="1"/>
                  </a:moveTo>
                  <a:cubicBezTo>
                    <a:pt x="2117" y="1"/>
                    <a:pt x="0" y="2118"/>
                    <a:pt x="0" y="4714"/>
                  </a:cubicBezTo>
                  <a:cubicBezTo>
                    <a:pt x="0" y="7317"/>
                    <a:pt x="2117" y="9428"/>
                    <a:pt x="4713" y="9428"/>
                  </a:cubicBezTo>
                  <a:cubicBezTo>
                    <a:pt x="7316" y="9428"/>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3"/>
            <p:cNvSpPr/>
            <p:nvPr/>
          </p:nvSpPr>
          <p:spPr>
            <a:xfrm>
              <a:off x="4827150" y="2532300"/>
              <a:ext cx="176175" cy="176175"/>
            </a:xfrm>
            <a:custGeom>
              <a:avLst/>
              <a:gdLst/>
              <a:ahLst/>
              <a:cxnLst/>
              <a:rect l="l" t="t" r="r" b="b"/>
              <a:pathLst>
                <a:path w="7047" h="7047" extrusionOk="0">
                  <a:moveTo>
                    <a:pt x="3520" y="0"/>
                  </a:moveTo>
                  <a:cubicBezTo>
                    <a:pt x="1578" y="0"/>
                    <a:pt x="1" y="1578"/>
                    <a:pt x="1" y="3520"/>
                  </a:cubicBezTo>
                  <a:cubicBezTo>
                    <a:pt x="1" y="5469"/>
                    <a:pt x="1578" y="7047"/>
                    <a:pt x="3520" y="7047"/>
                  </a:cubicBezTo>
                  <a:cubicBezTo>
                    <a:pt x="5469" y="7047"/>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3"/>
            <p:cNvSpPr/>
            <p:nvPr/>
          </p:nvSpPr>
          <p:spPr>
            <a:xfrm>
              <a:off x="4826150" y="2531300"/>
              <a:ext cx="178200" cy="178200"/>
            </a:xfrm>
            <a:custGeom>
              <a:avLst/>
              <a:gdLst/>
              <a:ahLst/>
              <a:cxnLst/>
              <a:rect l="l" t="t" r="r" b="b"/>
              <a:pathLst>
                <a:path w="7128" h="7128" extrusionOk="0">
                  <a:moveTo>
                    <a:pt x="3560" y="81"/>
                  </a:moveTo>
                  <a:cubicBezTo>
                    <a:pt x="5482" y="81"/>
                    <a:pt x="7046" y="1645"/>
                    <a:pt x="7046" y="3560"/>
                  </a:cubicBezTo>
                  <a:cubicBezTo>
                    <a:pt x="7046" y="5482"/>
                    <a:pt x="5482" y="7040"/>
                    <a:pt x="3560" y="7040"/>
                  </a:cubicBezTo>
                  <a:cubicBezTo>
                    <a:pt x="1645" y="7040"/>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13"/>
            <p:cNvSpPr/>
            <p:nvPr/>
          </p:nvSpPr>
          <p:spPr>
            <a:xfrm>
              <a:off x="4852275" y="2557425"/>
              <a:ext cx="125950" cy="125775"/>
            </a:xfrm>
            <a:custGeom>
              <a:avLst/>
              <a:gdLst/>
              <a:ahLst/>
              <a:cxnLst/>
              <a:rect l="l" t="t" r="r" b="b"/>
              <a:pathLst>
                <a:path w="5038" h="5031" extrusionOk="0">
                  <a:moveTo>
                    <a:pt x="2515" y="0"/>
                  </a:moveTo>
                  <a:cubicBezTo>
                    <a:pt x="1126" y="0"/>
                    <a:pt x="0" y="1126"/>
                    <a:pt x="0" y="2515"/>
                  </a:cubicBezTo>
                  <a:cubicBezTo>
                    <a:pt x="0" y="3904"/>
                    <a:pt x="1126" y="5030"/>
                    <a:pt x="2515" y="5030"/>
                  </a:cubicBezTo>
                  <a:cubicBezTo>
                    <a:pt x="3911" y="5030"/>
                    <a:pt x="5037" y="3904"/>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13"/>
            <p:cNvSpPr/>
            <p:nvPr/>
          </p:nvSpPr>
          <p:spPr>
            <a:xfrm>
              <a:off x="4851250" y="2556400"/>
              <a:ext cx="127975" cy="127975"/>
            </a:xfrm>
            <a:custGeom>
              <a:avLst/>
              <a:gdLst/>
              <a:ahLst/>
              <a:cxnLst/>
              <a:rect l="l" t="t" r="r" b="b"/>
              <a:pathLst>
                <a:path w="5119" h="5119" extrusionOk="0">
                  <a:moveTo>
                    <a:pt x="2556" y="82"/>
                  </a:moveTo>
                  <a:cubicBezTo>
                    <a:pt x="3925" y="82"/>
                    <a:pt x="5031" y="1194"/>
                    <a:pt x="5031" y="2556"/>
                  </a:cubicBezTo>
                  <a:cubicBezTo>
                    <a:pt x="5031" y="3925"/>
                    <a:pt x="3925" y="5031"/>
                    <a:pt x="2556" y="5031"/>
                  </a:cubicBezTo>
                  <a:cubicBezTo>
                    <a:pt x="1194" y="5031"/>
                    <a:pt x="88" y="3925"/>
                    <a:pt x="88" y="2556"/>
                  </a:cubicBezTo>
                  <a:cubicBezTo>
                    <a:pt x="88" y="1194"/>
                    <a:pt x="1194" y="82"/>
                    <a:pt x="2556" y="82"/>
                  </a:cubicBezTo>
                  <a:close/>
                  <a:moveTo>
                    <a:pt x="2556" y="1"/>
                  </a:moveTo>
                  <a:cubicBezTo>
                    <a:pt x="1147" y="1"/>
                    <a:pt x="1" y="1147"/>
                    <a:pt x="1" y="2556"/>
                  </a:cubicBezTo>
                  <a:cubicBezTo>
                    <a:pt x="1" y="3966"/>
                    <a:pt x="1147" y="5119"/>
                    <a:pt x="2556" y="5119"/>
                  </a:cubicBezTo>
                  <a:cubicBezTo>
                    <a:pt x="3972" y="5119"/>
                    <a:pt x="5119" y="3966"/>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13"/>
            <p:cNvSpPr/>
            <p:nvPr/>
          </p:nvSpPr>
          <p:spPr>
            <a:xfrm>
              <a:off x="4881100" y="2586250"/>
              <a:ext cx="68300" cy="68300"/>
            </a:xfrm>
            <a:custGeom>
              <a:avLst/>
              <a:gdLst/>
              <a:ahLst/>
              <a:cxnLst/>
              <a:rect l="l" t="t" r="r" b="b"/>
              <a:pathLst>
                <a:path w="2732" h="2732" extrusionOk="0">
                  <a:moveTo>
                    <a:pt x="1362" y="0"/>
                  </a:moveTo>
                  <a:cubicBezTo>
                    <a:pt x="614" y="0"/>
                    <a:pt x="0" y="607"/>
                    <a:pt x="0" y="1362"/>
                  </a:cubicBezTo>
                  <a:cubicBezTo>
                    <a:pt x="0" y="2117"/>
                    <a:pt x="614" y="2731"/>
                    <a:pt x="1362" y="2731"/>
                  </a:cubicBezTo>
                  <a:cubicBezTo>
                    <a:pt x="2118" y="2731"/>
                    <a:pt x="2731" y="2117"/>
                    <a:pt x="2731" y="1362"/>
                  </a:cubicBezTo>
                  <a:cubicBezTo>
                    <a:pt x="2731" y="607"/>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3"/>
            <p:cNvSpPr/>
            <p:nvPr/>
          </p:nvSpPr>
          <p:spPr>
            <a:xfrm>
              <a:off x="4880075" y="2585075"/>
              <a:ext cx="70325" cy="70475"/>
            </a:xfrm>
            <a:custGeom>
              <a:avLst/>
              <a:gdLst/>
              <a:ahLst/>
              <a:cxnLst/>
              <a:rect l="l" t="t" r="r" b="b"/>
              <a:pathLst>
                <a:path w="2813" h="2819" extrusionOk="0">
                  <a:moveTo>
                    <a:pt x="1403" y="88"/>
                  </a:moveTo>
                  <a:cubicBezTo>
                    <a:pt x="2138" y="88"/>
                    <a:pt x="2732" y="681"/>
                    <a:pt x="2732" y="1409"/>
                  </a:cubicBezTo>
                  <a:cubicBezTo>
                    <a:pt x="2732" y="2144"/>
                    <a:pt x="2138" y="2738"/>
                    <a:pt x="1403" y="2738"/>
                  </a:cubicBezTo>
                  <a:cubicBezTo>
                    <a:pt x="675" y="2738"/>
                    <a:pt x="82" y="2144"/>
                    <a:pt x="82" y="1409"/>
                  </a:cubicBezTo>
                  <a:cubicBezTo>
                    <a:pt x="82" y="681"/>
                    <a:pt x="675" y="88"/>
                    <a:pt x="1403" y="88"/>
                  </a:cubicBezTo>
                  <a:close/>
                  <a:moveTo>
                    <a:pt x="1403" y="0"/>
                  </a:moveTo>
                  <a:cubicBezTo>
                    <a:pt x="628" y="0"/>
                    <a:pt x="1" y="634"/>
                    <a:pt x="1" y="1409"/>
                  </a:cubicBezTo>
                  <a:cubicBezTo>
                    <a:pt x="1" y="2185"/>
                    <a:pt x="628" y="2819"/>
                    <a:pt x="1403" y="2819"/>
                  </a:cubicBezTo>
                  <a:cubicBezTo>
                    <a:pt x="2186" y="2819"/>
                    <a:pt x="2813" y="2185"/>
                    <a:pt x="2813" y="1409"/>
                  </a:cubicBezTo>
                  <a:cubicBezTo>
                    <a:pt x="2813" y="634"/>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13"/>
            <p:cNvSpPr/>
            <p:nvPr/>
          </p:nvSpPr>
          <p:spPr>
            <a:xfrm>
              <a:off x="5084225" y="245137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13"/>
            <p:cNvSpPr/>
            <p:nvPr/>
          </p:nvSpPr>
          <p:spPr>
            <a:xfrm>
              <a:off x="5083050" y="2450375"/>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13"/>
            <p:cNvSpPr/>
            <p:nvPr/>
          </p:nvSpPr>
          <p:spPr>
            <a:xfrm>
              <a:off x="5107475" y="2478350"/>
              <a:ext cx="283925" cy="283900"/>
            </a:xfrm>
            <a:custGeom>
              <a:avLst/>
              <a:gdLst/>
              <a:ahLst/>
              <a:cxnLst/>
              <a:rect l="l" t="t" r="r" b="b"/>
              <a:pathLst>
                <a:path w="11357" h="11356" extrusionOk="0">
                  <a:moveTo>
                    <a:pt x="5679" y="1"/>
                  </a:moveTo>
                  <a:cubicBezTo>
                    <a:pt x="2543" y="1"/>
                    <a:pt x="1" y="2543"/>
                    <a:pt x="1" y="5678"/>
                  </a:cubicBezTo>
                  <a:cubicBezTo>
                    <a:pt x="1" y="8814"/>
                    <a:pt x="2543" y="11356"/>
                    <a:pt x="5679" y="11356"/>
                  </a:cubicBezTo>
                  <a:cubicBezTo>
                    <a:pt x="8814" y="11356"/>
                    <a:pt x="11356" y="8814"/>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3"/>
            <p:cNvSpPr/>
            <p:nvPr/>
          </p:nvSpPr>
          <p:spPr>
            <a:xfrm>
              <a:off x="5106475" y="2477350"/>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1" y="8827"/>
                    <a:pt x="81" y="5718"/>
                  </a:cubicBezTo>
                  <a:cubicBezTo>
                    <a:pt x="81"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13"/>
            <p:cNvSpPr/>
            <p:nvPr/>
          </p:nvSpPr>
          <p:spPr>
            <a:xfrm>
              <a:off x="5132600" y="2503475"/>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6" y="7256"/>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13"/>
            <p:cNvSpPr/>
            <p:nvPr/>
          </p:nvSpPr>
          <p:spPr>
            <a:xfrm>
              <a:off x="5131600" y="2502450"/>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7" y="1"/>
                    <a:pt x="0" y="2118"/>
                    <a:pt x="0" y="4714"/>
                  </a:cubicBezTo>
                  <a:cubicBezTo>
                    <a:pt x="0" y="7317"/>
                    <a:pt x="2117"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13"/>
            <p:cNvSpPr/>
            <p:nvPr/>
          </p:nvSpPr>
          <p:spPr>
            <a:xfrm>
              <a:off x="5161425" y="2532300"/>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13"/>
            <p:cNvSpPr/>
            <p:nvPr/>
          </p:nvSpPr>
          <p:spPr>
            <a:xfrm>
              <a:off x="5160425" y="2531300"/>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3"/>
            <p:cNvSpPr/>
            <p:nvPr/>
          </p:nvSpPr>
          <p:spPr>
            <a:xfrm>
              <a:off x="5186550" y="2557425"/>
              <a:ext cx="125775" cy="125775"/>
            </a:xfrm>
            <a:custGeom>
              <a:avLst/>
              <a:gdLst/>
              <a:ahLst/>
              <a:cxnLst/>
              <a:rect l="l" t="t" r="r" b="b"/>
              <a:pathLst>
                <a:path w="5031" h="5031" extrusionOk="0">
                  <a:moveTo>
                    <a:pt x="2516" y="0"/>
                  </a:moveTo>
                  <a:cubicBezTo>
                    <a:pt x="1126" y="0"/>
                    <a:pt x="0" y="1126"/>
                    <a:pt x="0" y="2515"/>
                  </a:cubicBezTo>
                  <a:cubicBezTo>
                    <a:pt x="0" y="3904"/>
                    <a:pt x="1126"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13"/>
            <p:cNvSpPr/>
            <p:nvPr/>
          </p:nvSpPr>
          <p:spPr>
            <a:xfrm>
              <a:off x="5185525" y="2556400"/>
              <a:ext cx="127975" cy="127975"/>
            </a:xfrm>
            <a:custGeom>
              <a:avLst/>
              <a:gdLst/>
              <a:ahLst/>
              <a:cxnLst/>
              <a:rect l="l" t="t" r="r" b="b"/>
              <a:pathLst>
                <a:path w="5119" h="5119" extrusionOk="0">
                  <a:moveTo>
                    <a:pt x="2557" y="82"/>
                  </a:moveTo>
                  <a:cubicBezTo>
                    <a:pt x="3925" y="82"/>
                    <a:pt x="5031" y="1194"/>
                    <a:pt x="5031" y="2556"/>
                  </a:cubicBezTo>
                  <a:cubicBezTo>
                    <a:pt x="5031" y="3925"/>
                    <a:pt x="3925" y="5031"/>
                    <a:pt x="2557" y="5031"/>
                  </a:cubicBezTo>
                  <a:cubicBezTo>
                    <a:pt x="1194" y="5031"/>
                    <a:pt x="82" y="3925"/>
                    <a:pt x="82" y="2556"/>
                  </a:cubicBezTo>
                  <a:cubicBezTo>
                    <a:pt x="82" y="1194"/>
                    <a:pt x="1194" y="82"/>
                    <a:pt x="2557" y="82"/>
                  </a:cubicBezTo>
                  <a:close/>
                  <a:moveTo>
                    <a:pt x="2557" y="1"/>
                  </a:moveTo>
                  <a:cubicBezTo>
                    <a:pt x="1147" y="1"/>
                    <a:pt x="1" y="1147"/>
                    <a:pt x="1" y="2556"/>
                  </a:cubicBezTo>
                  <a:cubicBezTo>
                    <a:pt x="1" y="3966"/>
                    <a:pt x="1147" y="5119"/>
                    <a:pt x="2557" y="5119"/>
                  </a:cubicBezTo>
                  <a:cubicBezTo>
                    <a:pt x="3966" y="5119"/>
                    <a:pt x="5119" y="3966"/>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13"/>
            <p:cNvSpPr/>
            <p:nvPr/>
          </p:nvSpPr>
          <p:spPr>
            <a:xfrm>
              <a:off x="5215375" y="2586250"/>
              <a:ext cx="68300" cy="68300"/>
            </a:xfrm>
            <a:custGeom>
              <a:avLst/>
              <a:gdLst/>
              <a:ahLst/>
              <a:cxnLst/>
              <a:rect l="l" t="t" r="r" b="b"/>
              <a:pathLst>
                <a:path w="2732" h="2732" extrusionOk="0">
                  <a:moveTo>
                    <a:pt x="1363" y="0"/>
                  </a:moveTo>
                  <a:cubicBezTo>
                    <a:pt x="607" y="0"/>
                    <a:pt x="0" y="607"/>
                    <a:pt x="0" y="1362"/>
                  </a:cubicBezTo>
                  <a:cubicBezTo>
                    <a:pt x="0" y="2117"/>
                    <a:pt x="607"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3"/>
            <p:cNvSpPr/>
            <p:nvPr/>
          </p:nvSpPr>
          <p:spPr>
            <a:xfrm>
              <a:off x="5214350" y="2585075"/>
              <a:ext cx="70325" cy="70475"/>
            </a:xfrm>
            <a:custGeom>
              <a:avLst/>
              <a:gdLst/>
              <a:ahLst/>
              <a:cxnLst/>
              <a:rect l="l" t="t" r="r" b="b"/>
              <a:pathLst>
                <a:path w="2813" h="2819" extrusionOk="0">
                  <a:moveTo>
                    <a:pt x="1404" y="88"/>
                  </a:moveTo>
                  <a:cubicBezTo>
                    <a:pt x="2138" y="88"/>
                    <a:pt x="2732" y="681"/>
                    <a:pt x="2732" y="1409"/>
                  </a:cubicBezTo>
                  <a:cubicBezTo>
                    <a:pt x="2732" y="2144"/>
                    <a:pt x="2138" y="2738"/>
                    <a:pt x="1404" y="2738"/>
                  </a:cubicBezTo>
                  <a:cubicBezTo>
                    <a:pt x="675" y="2738"/>
                    <a:pt x="82" y="2144"/>
                    <a:pt x="82" y="1409"/>
                  </a:cubicBezTo>
                  <a:cubicBezTo>
                    <a:pt x="82" y="681"/>
                    <a:pt x="675" y="88"/>
                    <a:pt x="1404" y="88"/>
                  </a:cubicBezTo>
                  <a:close/>
                  <a:moveTo>
                    <a:pt x="1404" y="0"/>
                  </a:moveTo>
                  <a:cubicBezTo>
                    <a:pt x="628" y="0"/>
                    <a:pt x="1" y="634"/>
                    <a:pt x="1" y="1409"/>
                  </a:cubicBezTo>
                  <a:cubicBezTo>
                    <a:pt x="1" y="2185"/>
                    <a:pt x="628" y="2819"/>
                    <a:pt x="1404" y="2819"/>
                  </a:cubicBezTo>
                  <a:cubicBezTo>
                    <a:pt x="2179" y="2819"/>
                    <a:pt x="2813" y="2185"/>
                    <a:pt x="2813" y="1409"/>
                  </a:cubicBezTo>
                  <a:cubicBezTo>
                    <a:pt x="2813" y="634"/>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3"/>
            <p:cNvSpPr/>
            <p:nvPr/>
          </p:nvSpPr>
          <p:spPr>
            <a:xfrm>
              <a:off x="3581575" y="254645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13"/>
            <p:cNvSpPr/>
            <p:nvPr/>
          </p:nvSpPr>
          <p:spPr>
            <a:xfrm>
              <a:off x="3580550" y="2545450"/>
              <a:ext cx="336325" cy="336325"/>
            </a:xfrm>
            <a:custGeom>
              <a:avLst/>
              <a:gdLst/>
              <a:ahLst/>
              <a:cxnLst/>
              <a:rect l="l" t="t" r="r" b="b"/>
              <a:pathLst>
                <a:path w="13453" h="13453" extrusionOk="0">
                  <a:moveTo>
                    <a:pt x="6724" y="81"/>
                  </a:moveTo>
                  <a:cubicBezTo>
                    <a:pt x="10392" y="81"/>
                    <a:pt x="13365" y="3062"/>
                    <a:pt x="13365" y="6730"/>
                  </a:cubicBezTo>
                  <a:cubicBezTo>
                    <a:pt x="13365" y="10391"/>
                    <a:pt x="10392" y="13372"/>
                    <a:pt x="6724" y="13372"/>
                  </a:cubicBezTo>
                  <a:cubicBezTo>
                    <a:pt x="3062" y="13372"/>
                    <a:pt x="82" y="10391"/>
                    <a:pt x="82" y="6730"/>
                  </a:cubicBezTo>
                  <a:cubicBezTo>
                    <a:pt x="82" y="3062"/>
                    <a:pt x="3062" y="81"/>
                    <a:pt x="6724" y="81"/>
                  </a:cubicBezTo>
                  <a:close/>
                  <a:moveTo>
                    <a:pt x="6724" y="0"/>
                  </a:moveTo>
                  <a:cubicBezTo>
                    <a:pt x="3015" y="0"/>
                    <a:pt x="1" y="3014"/>
                    <a:pt x="1" y="6730"/>
                  </a:cubicBezTo>
                  <a:cubicBezTo>
                    <a:pt x="1" y="10438"/>
                    <a:pt x="3015" y="13452"/>
                    <a:pt x="6724" y="13452"/>
                  </a:cubicBezTo>
                  <a:cubicBezTo>
                    <a:pt x="10432" y="13452"/>
                    <a:pt x="13453" y="10438"/>
                    <a:pt x="13453" y="6730"/>
                  </a:cubicBezTo>
                  <a:cubicBezTo>
                    <a:pt x="13453" y="3014"/>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13"/>
            <p:cNvSpPr/>
            <p:nvPr/>
          </p:nvSpPr>
          <p:spPr>
            <a:xfrm>
              <a:off x="3604825" y="2573425"/>
              <a:ext cx="284075" cy="283900"/>
            </a:xfrm>
            <a:custGeom>
              <a:avLst/>
              <a:gdLst/>
              <a:ahLst/>
              <a:cxnLst/>
              <a:rect l="l" t="t" r="r" b="b"/>
              <a:pathLst>
                <a:path w="11363" h="11356" extrusionOk="0">
                  <a:moveTo>
                    <a:pt x="5685" y="1"/>
                  </a:moveTo>
                  <a:cubicBezTo>
                    <a:pt x="2543" y="1"/>
                    <a:pt x="1" y="2543"/>
                    <a:pt x="1" y="5678"/>
                  </a:cubicBezTo>
                  <a:cubicBezTo>
                    <a:pt x="1" y="8814"/>
                    <a:pt x="2543" y="11356"/>
                    <a:pt x="5685" y="11356"/>
                  </a:cubicBezTo>
                  <a:cubicBezTo>
                    <a:pt x="8821" y="11356"/>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3"/>
            <p:cNvSpPr/>
            <p:nvPr/>
          </p:nvSpPr>
          <p:spPr>
            <a:xfrm>
              <a:off x="3603825" y="257242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3"/>
                    <a:pt x="0" y="5718"/>
                  </a:cubicBezTo>
                  <a:cubicBezTo>
                    <a:pt x="0" y="8874"/>
                    <a:pt x="2569" y="11443"/>
                    <a:pt x="5725" y="11443"/>
                  </a:cubicBezTo>
                  <a:cubicBezTo>
                    <a:pt x="8874" y="11443"/>
                    <a:pt x="11443" y="8874"/>
                    <a:pt x="11443" y="5718"/>
                  </a:cubicBezTo>
                  <a:cubicBezTo>
                    <a:pt x="11443" y="2563"/>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3"/>
            <p:cNvSpPr/>
            <p:nvPr/>
          </p:nvSpPr>
          <p:spPr>
            <a:xfrm>
              <a:off x="3630125" y="2598550"/>
              <a:ext cx="233650" cy="233675"/>
            </a:xfrm>
            <a:custGeom>
              <a:avLst/>
              <a:gdLst/>
              <a:ahLst/>
              <a:cxnLst/>
              <a:rect l="l" t="t" r="r" b="b"/>
              <a:pathLst>
                <a:path w="9346" h="9347" extrusionOk="0">
                  <a:moveTo>
                    <a:pt x="4673" y="0"/>
                  </a:moveTo>
                  <a:cubicBezTo>
                    <a:pt x="2091" y="0"/>
                    <a:pt x="0" y="2097"/>
                    <a:pt x="0" y="4673"/>
                  </a:cubicBezTo>
                  <a:cubicBezTo>
                    <a:pt x="0" y="7256"/>
                    <a:pt x="2091" y="9346"/>
                    <a:pt x="4673" y="9346"/>
                  </a:cubicBezTo>
                  <a:cubicBezTo>
                    <a:pt x="7249" y="9346"/>
                    <a:pt x="9346" y="7256"/>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3"/>
            <p:cNvSpPr/>
            <p:nvPr/>
          </p:nvSpPr>
          <p:spPr>
            <a:xfrm>
              <a:off x="3628950" y="2597525"/>
              <a:ext cx="235850" cy="235700"/>
            </a:xfrm>
            <a:custGeom>
              <a:avLst/>
              <a:gdLst/>
              <a:ahLst/>
              <a:cxnLst/>
              <a:rect l="l" t="t" r="r" b="b"/>
              <a:pathLst>
                <a:path w="9434" h="9428" extrusionOk="0">
                  <a:moveTo>
                    <a:pt x="4720" y="89"/>
                  </a:moveTo>
                  <a:cubicBezTo>
                    <a:pt x="7269" y="89"/>
                    <a:pt x="9346" y="2165"/>
                    <a:pt x="9346" y="4714"/>
                  </a:cubicBezTo>
                  <a:cubicBezTo>
                    <a:pt x="9346" y="7270"/>
                    <a:pt x="7269" y="9347"/>
                    <a:pt x="4720" y="9347"/>
                  </a:cubicBezTo>
                  <a:cubicBezTo>
                    <a:pt x="2165" y="9347"/>
                    <a:pt x="88" y="7270"/>
                    <a:pt x="88" y="4714"/>
                  </a:cubicBezTo>
                  <a:cubicBezTo>
                    <a:pt x="88" y="2165"/>
                    <a:pt x="2165" y="89"/>
                    <a:pt x="4720" y="89"/>
                  </a:cubicBezTo>
                  <a:close/>
                  <a:moveTo>
                    <a:pt x="4720" y="1"/>
                  </a:moveTo>
                  <a:cubicBezTo>
                    <a:pt x="2117" y="1"/>
                    <a:pt x="0" y="2118"/>
                    <a:pt x="0" y="4714"/>
                  </a:cubicBezTo>
                  <a:cubicBezTo>
                    <a:pt x="0" y="7317"/>
                    <a:pt x="2117" y="9428"/>
                    <a:pt x="4720" y="9428"/>
                  </a:cubicBezTo>
                  <a:cubicBezTo>
                    <a:pt x="7316" y="9428"/>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3"/>
            <p:cNvSpPr/>
            <p:nvPr/>
          </p:nvSpPr>
          <p:spPr>
            <a:xfrm>
              <a:off x="3658775"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13"/>
            <p:cNvSpPr/>
            <p:nvPr/>
          </p:nvSpPr>
          <p:spPr>
            <a:xfrm>
              <a:off x="3657775"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13"/>
            <p:cNvSpPr/>
            <p:nvPr/>
          </p:nvSpPr>
          <p:spPr>
            <a:xfrm>
              <a:off x="3683900" y="265250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13"/>
            <p:cNvSpPr/>
            <p:nvPr/>
          </p:nvSpPr>
          <p:spPr>
            <a:xfrm>
              <a:off x="3682875" y="265147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66"/>
                    <a:pt x="1147"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3"/>
            <p:cNvSpPr/>
            <p:nvPr/>
          </p:nvSpPr>
          <p:spPr>
            <a:xfrm>
              <a:off x="3712725"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3"/>
            <p:cNvSpPr/>
            <p:nvPr/>
          </p:nvSpPr>
          <p:spPr>
            <a:xfrm>
              <a:off x="3711700" y="2680125"/>
              <a:ext cx="70325" cy="70500"/>
            </a:xfrm>
            <a:custGeom>
              <a:avLst/>
              <a:gdLst/>
              <a:ahLst/>
              <a:cxnLst/>
              <a:rect l="l" t="t" r="r" b="b"/>
              <a:pathLst>
                <a:path w="2813" h="2820" extrusionOk="0">
                  <a:moveTo>
                    <a:pt x="1410" y="89"/>
                  </a:moveTo>
                  <a:cubicBezTo>
                    <a:pt x="2138" y="89"/>
                    <a:pt x="2732" y="682"/>
                    <a:pt x="2732" y="1410"/>
                  </a:cubicBezTo>
                  <a:cubicBezTo>
                    <a:pt x="2732" y="2138"/>
                    <a:pt x="2138" y="2739"/>
                    <a:pt x="1410" y="2739"/>
                  </a:cubicBezTo>
                  <a:cubicBezTo>
                    <a:pt x="675" y="2739"/>
                    <a:pt x="82" y="2138"/>
                    <a:pt x="82" y="1410"/>
                  </a:cubicBezTo>
                  <a:cubicBezTo>
                    <a:pt x="82" y="682"/>
                    <a:pt x="675" y="89"/>
                    <a:pt x="1410" y="89"/>
                  </a:cubicBezTo>
                  <a:close/>
                  <a:moveTo>
                    <a:pt x="1410" y="1"/>
                  </a:moveTo>
                  <a:cubicBezTo>
                    <a:pt x="628" y="1"/>
                    <a:pt x="1" y="635"/>
                    <a:pt x="1" y="1410"/>
                  </a:cubicBezTo>
                  <a:cubicBezTo>
                    <a:pt x="1" y="2186"/>
                    <a:pt x="628" y="2820"/>
                    <a:pt x="1410" y="2820"/>
                  </a:cubicBezTo>
                  <a:cubicBezTo>
                    <a:pt x="2186" y="2820"/>
                    <a:pt x="2813" y="2186"/>
                    <a:pt x="2813" y="1410"/>
                  </a:cubicBezTo>
                  <a:cubicBezTo>
                    <a:pt x="2813"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13"/>
            <p:cNvSpPr/>
            <p:nvPr/>
          </p:nvSpPr>
          <p:spPr>
            <a:xfrm>
              <a:off x="3915850" y="254645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13"/>
            <p:cNvSpPr/>
            <p:nvPr/>
          </p:nvSpPr>
          <p:spPr>
            <a:xfrm>
              <a:off x="3914675" y="2545450"/>
              <a:ext cx="336500" cy="336325"/>
            </a:xfrm>
            <a:custGeom>
              <a:avLst/>
              <a:gdLst/>
              <a:ahLst/>
              <a:cxnLst/>
              <a:rect l="l" t="t" r="r" b="b"/>
              <a:pathLst>
                <a:path w="13460" h="13453" extrusionOk="0">
                  <a:moveTo>
                    <a:pt x="6730" y="81"/>
                  </a:moveTo>
                  <a:cubicBezTo>
                    <a:pt x="10391" y="81"/>
                    <a:pt x="13371" y="3062"/>
                    <a:pt x="13371" y="6730"/>
                  </a:cubicBezTo>
                  <a:cubicBezTo>
                    <a:pt x="13371"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13"/>
            <p:cNvSpPr/>
            <p:nvPr/>
          </p:nvSpPr>
          <p:spPr>
            <a:xfrm>
              <a:off x="3939125" y="2573425"/>
              <a:ext cx="284050" cy="283900"/>
            </a:xfrm>
            <a:custGeom>
              <a:avLst/>
              <a:gdLst/>
              <a:ahLst/>
              <a:cxnLst/>
              <a:rect l="l" t="t" r="r" b="b"/>
              <a:pathLst>
                <a:path w="11362" h="11356" extrusionOk="0">
                  <a:moveTo>
                    <a:pt x="5678" y="1"/>
                  </a:moveTo>
                  <a:cubicBezTo>
                    <a:pt x="2542" y="1"/>
                    <a:pt x="0" y="2543"/>
                    <a:pt x="0" y="5678"/>
                  </a:cubicBezTo>
                  <a:cubicBezTo>
                    <a:pt x="0" y="8814"/>
                    <a:pt x="2542" y="11356"/>
                    <a:pt x="5678" y="11356"/>
                  </a:cubicBezTo>
                  <a:cubicBezTo>
                    <a:pt x="8820" y="11356"/>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13"/>
            <p:cNvSpPr/>
            <p:nvPr/>
          </p:nvSpPr>
          <p:spPr>
            <a:xfrm>
              <a:off x="393810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3"/>
                    <a:pt x="1" y="5718"/>
                  </a:cubicBezTo>
                  <a:cubicBezTo>
                    <a:pt x="1" y="8874"/>
                    <a:pt x="2570"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13"/>
            <p:cNvSpPr/>
            <p:nvPr/>
          </p:nvSpPr>
          <p:spPr>
            <a:xfrm>
              <a:off x="3964400" y="2598550"/>
              <a:ext cx="233500" cy="233675"/>
            </a:xfrm>
            <a:custGeom>
              <a:avLst/>
              <a:gdLst/>
              <a:ahLst/>
              <a:cxnLst/>
              <a:rect l="l" t="t" r="r" b="b"/>
              <a:pathLst>
                <a:path w="9340" h="9347" extrusionOk="0">
                  <a:moveTo>
                    <a:pt x="4667" y="0"/>
                  </a:moveTo>
                  <a:cubicBezTo>
                    <a:pt x="2091" y="0"/>
                    <a:pt x="0" y="2097"/>
                    <a:pt x="0" y="4673"/>
                  </a:cubicBezTo>
                  <a:cubicBezTo>
                    <a:pt x="0" y="7256"/>
                    <a:pt x="2091" y="9346"/>
                    <a:pt x="4667" y="9346"/>
                  </a:cubicBezTo>
                  <a:cubicBezTo>
                    <a:pt x="7249" y="9346"/>
                    <a:pt x="9339" y="7256"/>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13"/>
            <p:cNvSpPr/>
            <p:nvPr/>
          </p:nvSpPr>
          <p:spPr>
            <a:xfrm>
              <a:off x="3963225" y="2597525"/>
              <a:ext cx="235850" cy="235700"/>
            </a:xfrm>
            <a:custGeom>
              <a:avLst/>
              <a:gdLst/>
              <a:ahLst/>
              <a:cxnLst/>
              <a:rect l="l" t="t" r="r" b="b"/>
              <a:pathLst>
                <a:path w="9434"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13"/>
            <p:cNvSpPr/>
            <p:nvPr/>
          </p:nvSpPr>
          <p:spPr>
            <a:xfrm>
              <a:off x="3993050"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13"/>
            <p:cNvSpPr/>
            <p:nvPr/>
          </p:nvSpPr>
          <p:spPr>
            <a:xfrm>
              <a:off x="3992050" y="262637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13"/>
            <p:cNvSpPr/>
            <p:nvPr/>
          </p:nvSpPr>
          <p:spPr>
            <a:xfrm>
              <a:off x="4018175" y="265250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13"/>
            <p:cNvSpPr/>
            <p:nvPr/>
          </p:nvSpPr>
          <p:spPr>
            <a:xfrm>
              <a:off x="4017175" y="265147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66"/>
                    <a:pt x="1146" y="5119"/>
                    <a:pt x="2556" y="5119"/>
                  </a:cubicBezTo>
                  <a:cubicBezTo>
                    <a:pt x="3972" y="5119"/>
                    <a:pt x="5118" y="3966"/>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13"/>
            <p:cNvSpPr/>
            <p:nvPr/>
          </p:nvSpPr>
          <p:spPr>
            <a:xfrm>
              <a:off x="4047000" y="268132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13"/>
            <p:cNvSpPr/>
            <p:nvPr/>
          </p:nvSpPr>
          <p:spPr>
            <a:xfrm>
              <a:off x="4046000" y="2680125"/>
              <a:ext cx="70300" cy="70500"/>
            </a:xfrm>
            <a:custGeom>
              <a:avLst/>
              <a:gdLst/>
              <a:ahLst/>
              <a:cxnLst/>
              <a:rect l="l" t="t" r="r" b="b"/>
              <a:pathLst>
                <a:path w="2812" h="2820" extrusionOk="0">
                  <a:moveTo>
                    <a:pt x="1403" y="89"/>
                  </a:moveTo>
                  <a:cubicBezTo>
                    <a:pt x="2138" y="89"/>
                    <a:pt x="2731" y="682"/>
                    <a:pt x="2731" y="1410"/>
                  </a:cubicBezTo>
                  <a:cubicBezTo>
                    <a:pt x="2731" y="2138"/>
                    <a:pt x="2138" y="2739"/>
                    <a:pt x="1403" y="2739"/>
                  </a:cubicBezTo>
                  <a:cubicBezTo>
                    <a:pt x="674" y="2739"/>
                    <a:pt x="81" y="2138"/>
                    <a:pt x="81" y="1410"/>
                  </a:cubicBezTo>
                  <a:cubicBezTo>
                    <a:pt x="81" y="682"/>
                    <a:pt x="674" y="89"/>
                    <a:pt x="1403" y="89"/>
                  </a:cubicBezTo>
                  <a:close/>
                  <a:moveTo>
                    <a:pt x="1403" y="1"/>
                  </a:moveTo>
                  <a:cubicBezTo>
                    <a:pt x="627" y="1"/>
                    <a:pt x="0" y="635"/>
                    <a:pt x="0" y="1410"/>
                  </a:cubicBezTo>
                  <a:cubicBezTo>
                    <a:pt x="0" y="2186"/>
                    <a:pt x="627" y="2820"/>
                    <a:pt x="1403" y="2820"/>
                  </a:cubicBezTo>
                  <a:cubicBezTo>
                    <a:pt x="2185" y="2820"/>
                    <a:pt x="2812" y="2186"/>
                    <a:pt x="2812" y="1410"/>
                  </a:cubicBezTo>
                  <a:cubicBezTo>
                    <a:pt x="2812" y="635"/>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13"/>
            <p:cNvSpPr/>
            <p:nvPr/>
          </p:nvSpPr>
          <p:spPr>
            <a:xfrm>
              <a:off x="4250125" y="254645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13"/>
            <p:cNvSpPr/>
            <p:nvPr/>
          </p:nvSpPr>
          <p:spPr>
            <a:xfrm>
              <a:off x="4248950" y="2545450"/>
              <a:ext cx="336500" cy="336325"/>
            </a:xfrm>
            <a:custGeom>
              <a:avLst/>
              <a:gdLst/>
              <a:ahLst/>
              <a:cxnLst/>
              <a:rect l="l" t="t" r="r" b="b"/>
              <a:pathLst>
                <a:path w="13460" h="13453" extrusionOk="0">
                  <a:moveTo>
                    <a:pt x="6730" y="81"/>
                  </a:moveTo>
                  <a:cubicBezTo>
                    <a:pt x="10391" y="81"/>
                    <a:pt x="13372" y="3062"/>
                    <a:pt x="13372" y="6730"/>
                  </a:cubicBezTo>
                  <a:cubicBezTo>
                    <a:pt x="13372" y="10391"/>
                    <a:pt x="10391" y="13372"/>
                    <a:pt x="6730" y="13372"/>
                  </a:cubicBezTo>
                  <a:cubicBezTo>
                    <a:pt x="3068" y="13372"/>
                    <a:pt x="88" y="10391"/>
                    <a:pt x="88" y="6730"/>
                  </a:cubicBezTo>
                  <a:cubicBezTo>
                    <a:pt x="88" y="3062"/>
                    <a:pt x="3068" y="81"/>
                    <a:pt x="6730" y="81"/>
                  </a:cubicBezTo>
                  <a:close/>
                  <a:moveTo>
                    <a:pt x="6730" y="0"/>
                  </a:moveTo>
                  <a:cubicBezTo>
                    <a:pt x="3021" y="0"/>
                    <a:pt x="0" y="3014"/>
                    <a:pt x="0" y="6730"/>
                  </a:cubicBezTo>
                  <a:cubicBezTo>
                    <a:pt x="0" y="10438"/>
                    <a:pt x="3021" y="13452"/>
                    <a:pt x="6730" y="13452"/>
                  </a:cubicBezTo>
                  <a:cubicBezTo>
                    <a:pt x="10438" y="13452"/>
                    <a:pt x="13459" y="10438"/>
                    <a:pt x="13459" y="6730"/>
                  </a:cubicBezTo>
                  <a:cubicBezTo>
                    <a:pt x="13459" y="3014"/>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13"/>
            <p:cNvSpPr/>
            <p:nvPr/>
          </p:nvSpPr>
          <p:spPr>
            <a:xfrm>
              <a:off x="4273400"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13"/>
            <p:cNvSpPr/>
            <p:nvPr/>
          </p:nvSpPr>
          <p:spPr>
            <a:xfrm>
              <a:off x="4272375"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4" y="11443"/>
                    <a:pt x="11443" y="8874"/>
                    <a:pt x="11443" y="5718"/>
                  </a:cubicBezTo>
                  <a:cubicBezTo>
                    <a:pt x="11443" y="2563"/>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13"/>
            <p:cNvSpPr/>
            <p:nvPr/>
          </p:nvSpPr>
          <p:spPr>
            <a:xfrm>
              <a:off x="4298500" y="2598550"/>
              <a:ext cx="233675" cy="233675"/>
            </a:xfrm>
            <a:custGeom>
              <a:avLst/>
              <a:gdLst/>
              <a:ahLst/>
              <a:cxnLst/>
              <a:rect l="l" t="t" r="r" b="b"/>
              <a:pathLst>
                <a:path w="9347" h="9347" extrusionOk="0">
                  <a:moveTo>
                    <a:pt x="4674" y="0"/>
                  </a:moveTo>
                  <a:cubicBezTo>
                    <a:pt x="2098" y="0"/>
                    <a:pt x="1" y="2097"/>
                    <a:pt x="1" y="4673"/>
                  </a:cubicBezTo>
                  <a:cubicBezTo>
                    <a:pt x="1" y="7256"/>
                    <a:pt x="2098" y="9346"/>
                    <a:pt x="4674" y="9346"/>
                  </a:cubicBezTo>
                  <a:cubicBezTo>
                    <a:pt x="7256" y="9346"/>
                    <a:pt x="9347" y="7256"/>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13"/>
            <p:cNvSpPr/>
            <p:nvPr/>
          </p:nvSpPr>
          <p:spPr>
            <a:xfrm>
              <a:off x="4297500" y="2597525"/>
              <a:ext cx="235675" cy="235700"/>
            </a:xfrm>
            <a:custGeom>
              <a:avLst/>
              <a:gdLst/>
              <a:ahLst/>
              <a:cxnLst/>
              <a:rect l="l" t="t" r="r" b="b"/>
              <a:pathLst>
                <a:path w="9427" h="9428" extrusionOk="0">
                  <a:moveTo>
                    <a:pt x="4714" y="89"/>
                  </a:moveTo>
                  <a:cubicBezTo>
                    <a:pt x="7269" y="89"/>
                    <a:pt x="9346" y="2165"/>
                    <a:pt x="9346" y="4714"/>
                  </a:cubicBezTo>
                  <a:cubicBezTo>
                    <a:pt x="9346" y="7270"/>
                    <a:pt x="7269" y="9347"/>
                    <a:pt x="4714" y="9347"/>
                  </a:cubicBezTo>
                  <a:cubicBezTo>
                    <a:pt x="2165" y="9347"/>
                    <a:pt x="88" y="7270"/>
                    <a:pt x="88" y="4714"/>
                  </a:cubicBezTo>
                  <a:cubicBezTo>
                    <a:pt x="88" y="2165"/>
                    <a:pt x="2165" y="89"/>
                    <a:pt x="4714" y="89"/>
                  </a:cubicBezTo>
                  <a:close/>
                  <a:moveTo>
                    <a:pt x="4714" y="1"/>
                  </a:moveTo>
                  <a:cubicBezTo>
                    <a:pt x="2118" y="1"/>
                    <a:pt x="0" y="2118"/>
                    <a:pt x="0" y="4714"/>
                  </a:cubicBezTo>
                  <a:cubicBezTo>
                    <a:pt x="0" y="7317"/>
                    <a:pt x="2118" y="9428"/>
                    <a:pt x="4714" y="9428"/>
                  </a:cubicBezTo>
                  <a:cubicBezTo>
                    <a:pt x="7316" y="9428"/>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13"/>
            <p:cNvSpPr/>
            <p:nvPr/>
          </p:nvSpPr>
          <p:spPr>
            <a:xfrm>
              <a:off x="4327325" y="2627375"/>
              <a:ext cx="176200" cy="176175"/>
            </a:xfrm>
            <a:custGeom>
              <a:avLst/>
              <a:gdLst/>
              <a:ahLst/>
              <a:cxnLst/>
              <a:rect l="l" t="t" r="r" b="b"/>
              <a:pathLst>
                <a:path w="7048" h="7047" extrusionOk="0">
                  <a:moveTo>
                    <a:pt x="3521" y="0"/>
                  </a:moveTo>
                  <a:cubicBezTo>
                    <a:pt x="1579" y="0"/>
                    <a:pt x="1" y="1578"/>
                    <a:pt x="1" y="3520"/>
                  </a:cubicBezTo>
                  <a:cubicBezTo>
                    <a:pt x="1" y="5469"/>
                    <a:pt x="1579" y="7047"/>
                    <a:pt x="3521" y="7047"/>
                  </a:cubicBezTo>
                  <a:cubicBezTo>
                    <a:pt x="5469" y="7047"/>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13"/>
            <p:cNvSpPr/>
            <p:nvPr/>
          </p:nvSpPr>
          <p:spPr>
            <a:xfrm>
              <a:off x="4326325" y="262637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13"/>
            <p:cNvSpPr/>
            <p:nvPr/>
          </p:nvSpPr>
          <p:spPr>
            <a:xfrm>
              <a:off x="4352450"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13"/>
            <p:cNvSpPr/>
            <p:nvPr/>
          </p:nvSpPr>
          <p:spPr>
            <a:xfrm>
              <a:off x="4351450" y="265147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66"/>
                    <a:pt x="1146"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13"/>
            <p:cNvSpPr/>
            <p:nvPr/>
          </p:nvSpPr>
          <p:spPr>
            <a:xfrm>
              <a:off x="4381275"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3"/>
            <p:cNvSpPr/>
            <p:nvPr/>
          </p:nvSpPr>
          <p:spPr>
            <a:xfrm>
              <a:off x="4380100" y="2680125"/>
              <a:ext cx="70475" cy="70500"/>
            </a:xfrm>
            <a:custGeom>
              <a:avLst/>
              <a:gdLst/>
              <a:ahLst/>
              <a:cxnLst/>
              <a:rect l="l" t="t" r="r" b="b"/>
              <a:pathLst>
                <a:path w="2819" h="2820" extrusionOk="0">
                  <a:moveTo>
                    <a:pt x="1410" y="89"/>
                  </a:moveTo>
                  <a:cubicBezTo>
                    <a:pt x="2145" y="89"/>
                    <a:pt x="2738" y="682"/>
                    <a:pt x="2738" y="1410"/>
                  </a:cubicBezTo>
                  <a:cubicBezTo>
                    <a:pt x="2738" y="2138"/>
                    <a:pt x="2145" y="2739"/>
                    <a:pt x="1410" y="2739"/>
                  </a:cubicBezTo>
                  <a:cubicBezTo>
                    <a:pt x="681" y="2739"/>
                    <a:pt x="88" y="2138"/>
                    <a:pt x="88" y="1410"/>
                  </a:cubicBezTo>
                  <a:cubicBezTo>
                    <a:pt x="88" y="682"/>
                    <a:pt x="681" y="89"/>
                    <a:pt x="1410" y="89"/>
                  </a:cubicBezTo>
                  <a:close/>
                  <a:moveTo>
                    <a:pt x="1410" y="1"/>
                  </a:moveTo>
                  <a:cubicBezTo>
                    <a:pt x="634" y="1"/>
                    <a:pt x="0" y="635"/>
                    <a:pt x="0" y="1410"/>
                  </a:cubicBezTo>
                  <a:cubicBezTo>
                    <a:pt x="0"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13"/>
            <p:cNvSpPr/>
            <p:nvPr/>
          </p:nvSpPr>
          <p:spPr>
            <a:xfrm>
              <a:off x="4584250"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13"/>
            <p:cNvSpPr/>
            <p:nvPr/>
          </p:nvSpPr>
          <p:spPr>
            <a:xfrm>
              <a:off x="4583225" y="2545450"/>
              <a:ext cx="336325" cy="336325"/>
            </a:xfrm>
            <a:custGeom>
              <a:avLst/>
              <a:gdLst/>
              <a:ahLst/>
              <a:cxnLst/>
              <a:rect l="l" t="t" r="r" b="b"/>
              <a:pathLst>
                <a:path w="13453" h="13453" extrusionOk="0">
                  <a:moveTo>
                    <a:pt x="6730" y="81"/>
                  </a:moveTo>
                  <a:cubicBezTo>
                    <a:pt x="10391" y="81"/>
                    <a:pt x="13372" y="3062"/>
                    <a:pt x="13372" y="6730"/>
                  </a:cubicBezTo>
                  <a:cubicBezTo>
                    <a:pt x="13372" y="10391"/>
                    <a:pt x="10391" y="13372"/>
                    <a:pt x="6730" y="13372"/>
                  </a:cubicBezTo>
                  <a:cubicBezTo>
                    <a:pt x="3069" y="13372"/>
                    <a:pt x="88" y="10391"/>
                    <a:pt x="88" y="6730"/>
                  </a:cubicBezTo>
                  <a:cubicBezTo>
                    <a:pt x="88" y="3062"/>
                    <a:pt x="3069" y="81"/>
                    <a:pt x="6730" y="81"/>
                  </a:cubicBezTo>
                  <a:close/>
                  <a:moveTo>
                    <a:pt x="6730" y="0"/>
                  </a:moveTo>
                  <a:cubicBezTo>
                    <a:pt x="3021" y="0"/>
                    <a:pt x="1" y="3014"/>
                    <a:pt x="1" y="6730"/>
                  </a:cubicBezTo>
                  <a:cubicBezTo>
                    <a:pt x="1" y="10438"/>
                    <a:pt x="3021"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13"/>
            <p:cNvSpPr/>
            <p:nvPr/>
          </p:nvSpPr>
          <p:spPr>
            <a:xfrm>
              <a:off x="4607675" y="2573425"/>
              <a:ext cx="283900" cy="283900"/>
            </a:xfrm>
            <a:custGeom>
              <a:avLst/>
              <a:gdLst/>
              <a:ahLst/>
              <a:cxnLst/>
              <a:rect l="l" t="t" r="r" b="b"/>
              <a:pathLst>
                <a:path w="11356" h="11356" extrusionOk="0">
                  <a:moveTo>
                    <a:pt x="5678" y="1"/>
                  </a:moveTo>
                  <a:cubicBezTo>
                    <a:pt x="2542" y="1"/>
                    <a:pt x="0" y="2543"/>
                    <a:pt x="0" y="5678"/>
                  </a:cubicBezTo>
                  <a:cubicBezTo>
                    <a:pt x="0" y="8814"/>
                    <a:pt x="2542" y="11356"/>
                    <a:pt x="5678" y="11356"/>
                  </a:cubicBezTo>
                  <a:cubicBezTo>
                    <a:pt x="8813" y="11356"/>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3"/>
            <p:cNvSpPr/>
            <p:nvPr/>
          </p:nvSpPr>
          <p:spPr>
            <a:xfrm>
              <a:off x="4606650" y="257242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3"/>
                    <a:pt x="1" y="5718"/>
                  </a:cubicBezTo>
                  <a:cubicBezTo>
                    <a:pt x="1" y="8874"/>
                    <a:pt x="2563" y="11443"/>
                    <a:pt x="5719" y="11443"/>
                  </a:cubicBezTo>
                  <a:cubicBezTo>
                    <a:pt x="8875" y="11443"/>
                    <a:pt x="11444" y="8874"/>
                    <a:pt x="11444" y="5718"/>
                  </a:cubicBezTo>
                  <a:cubicBezTo>
                    <a:pt x="11444" y="2563"/>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3"/>
            <p:cNvSpPr/>
            <p:nvPr/>
          </p:nvSpPr>
          <p:spPr>
            <a:xfrm>
              <a:off x="4632800"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5" y="9346"/>
                    <a:pt x="9346" y="7256"/>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13"/>
            <p:cNvSpPr/>
            <p:nvPr/>
          </p:nvSpPr>
          <p:spPr>
            <a:xfrm>
              <a:off x="4631775" y="2597525"/>
              <a:ext cx="235700" cy="235700"/>
            </a:xfrm>
            <a:custGeom>
              <a:avLst/>
              <a:gdLst/>
              <a:ahLst/>
              <a:cxnLst/>
              <a:rect l="l" t="t" r="r" b="b"/>
              <a:pathLst>
                <a:path w="9428" h="9428" extrusionOk="0">
                  <a:moveTo>
                    <a:pt x="4714" y="89"/>
                  </a:moveTo>
                  <a:cubicBezTo>
                    <a:pt x="7269" y="89"/>
                    <a:pt x="9346" y="2165"/>
                    <a:pt x="9346" y="4714"/>
                  </a:cubicBezTo>
                  <a:cubicBezTo>
                    <a:pt x="9346" y="7270"/>
                    <a:pt x="7269" y="9347"/>
                    <a:pt x="4714" y="9347"/>
                  </a:cubicBezTo>
                  <a:cubicBezTo>
                    <a:pt x="2165" y="9347"/>
                    <a:pt x="81" y="7270"/>
                    <a:pt x="81" y="4714"/>
                  </a:cubicBezTo>
                  <a:cubicBezTo>
                    <a:pt x="81" y="2165"/>
                    <a:pt x="2165" y="89"/>
                    <a:pt x="4714" y="89"/>
                  </a:cubicBezTo>
                  <a:close/>
                  <a:moveTo>
                    <a:pt x="4714" y="1"/>
                  </a:moveTo>
                  <a:cubicBezTo>
                    <a:pt x="2118" y="1"/>
                    <a:pt x="1" y="2118"/>
                    <a:pt x="1" y="4714"/>
                  </a:cubicBezTo>
                  <a:cubicBezTo>
                    <a:pt x="1" y="7317"/>
                    <a:pt x="2118"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13"/>
            <p:cNvSpPr/>
            <p:nvPr/>
          </p:nvSpPr>
          <p:spPr>
            <a:xfrm>
              <a:off x="4661625" y="2627375"/>
              <a:ext cx="176175" cy="176175"/>
            </a:xfrm>
            <a:custGeom>
              <a:avLst/>
              <a:gdLst/>
              <a:ahLst/>
              <a:cxnLst/>
              <a:rect l="l" t="t" r="r" b="b"/>
              <a:pathLst>
                <a:path w="7047" h="7047" extrusionOk="0">
                  <a:moveTo>
                    <a:pt x="3520" y="0"/>
                  </a:moveTo>
                  <a:cubicBezTo>
                    <a:pt x="1578" y="0"/>
                    <a:pt x="0" y="1578"/>
                    <a:pt x="0" y="3520"/>
                  </a:cubicBezTo>
                  <a:cubicBezTo>
                    <a:pt x="0" y="5469"/>
                    <a:pt x="1578" y="7047"/>
                    <a:pt x="3520" y="7047"/>
                  </a:cubicBezTo>
                  <a:cubicBezTo>
                    <a:pt x="5469" y="7047"/>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3"/>
            <p:cNvSpPr/>
            <p:nvPr/>
          </p:nvSpPr>
          <p:spPr>
            <a:xfrm>
              <a:off x="4660600" y="262637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13"/>
            <p:cNvSpPr/>
            <p:nvPr/>
          </p:nvSpPr>
          <p:spPr>
            <a:xfrm>
              <a:off x="4686725" y="265250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13"/>
            <p:cNvSpPr/>
            <p:nvPr/>
          </p:nvSpPr>
          <p:spPr>
            <a:xfrm>
              <a:off x="4685725" y="265147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8" y="3966"/>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3"/>
            <p:cNvSpPr/>
            <p:nvPr/>
          </p:nvSpPr>
          <p:spPr>
            <a:xfrm>
              <a:off x="4715550" y="268132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3"/>
            <p:cNvSpPr/>
            <p:nvPr/>
          </p:nvSpPr>
          <p:spPr>
            <a:xfrm>
              <a:off x="4714375" y="2680125"/>
              <a:ext cx="70500" cy="70500"/>
            </a:xfrm>
            <a:custGeom>
              <a:avLst/>
              <a:gdLst/>
              <a:ahLst/>
              <a:cxnLst/>
              <a:rect l="l" t="t" r="r" b="b"/>
              <a:pathLst>
                <a:path w="2820" h="2820" extrusionOk="0">
                  <a:moveTo>
                    <a:pt x="1410" y="89"/>
                  </a:moveTo>
                  <a:cubicBezTo>
                    <a:pt x="2138" y="89"/>
                    <a:pt x="2731" y="682"/>
                    <a:pt x="2731" y="1410"/>
                  </a:cubicBezTo>
                  <a:cubicBezTo>
                    <a:pt x="2731" y="2138"/>
                    <a:pt x="2138" y="2739"/>
                    <a:pt x="1410" y="2739"/>
                  </a:cubicBezTo>
                  <a:cubicBezTo>
                    <a:pt x="682" y="2739"/>
                    <a:pt x="88" y="2138"/>
                    <a:pt x="88" y="1410"/>
                  </a:cubicBezTo>
                  <a:cubicBezTo>
                    <a:pt x="88" y="682"/>
                    <a:pt x="682" y="89"/>
                    <a:pt x="1410" y="89"/>
                  </a:cubicBezTo>
                  <a:close/>
                  <a:moveTo>
                    <a:pt x="1410" y="1"/>
                  </a:moveTo>
                  <a:cubicBezTo>
                    <a:pt x="634" y="1"/>
                    <a:pt x="1" y="635"/>
                    <a:pt x="1" y="1410"/>
                  </a:cubicBezTo>
                  <a:cubicBezTo>
                    <a:pt x="1" y="2186"/>
                    <a:pt x="634"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3"/>
            <p:cNvSpPr/>
            <p:nvPr/>
          </p:nvSpPr>
          <p:spPr>
            <a:xfrm>
              <a:off x="4918525" y="254645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13"/>
            <p:cNvSpPr/>
            <p:nvPr/>
          </p:nvSpPr>
          <p:spPr>
            <a:xfrm>
              <a:off x="4917500" y="2545450"/>
              <a:ext cx="336325" cy="336325"/>
            </a:xfrm>
            <a:custGeom>
              <a:avLst/>
              <a:gdLst/>
              <a:ahLst/>
              <a:cxnLst/>
              <a:rect l="l" t="t" r="r" b="b"/>
              <a:pathLst>
                <a:path w="13453" h="13453" extrusionOk="0">
                  <a:moveTo>
                    <a:pt x="6730" y="81"/>
                  </a:moveTo>
                  <a:cubicBezTo>
                    <a:pt x="10392" y="81"/>
                    <a:pt x="13372" y="3062"/>
                    <a:pt x="13372" y="6730"/>
                  </a:cubicBezTo>
                  <a:cubicBezTo>
                    <a:pt x="13372" y="10391"/>
                    <a:pt x="10392" y="13372"/>
                    <a:pt x="6730" y="13372"/>
                  </a:cubicBezTo>
                  <a:cubicBezTo>
                    <a:pt x="3062" y="13372"/>
                    <a:pt x="82" y="10391"/>
                    <a:pt x="82" y="6730"/>
                  </a:cubicBezTo>
                  <a:cubicBezTo>
                    <a:pt x="82" y="3062"/>
                    <a:pt x="3062" y="81"/>
                    <a:pt x="6730" y="81"/>
                  </a:cubicBezTo>
                  <a:close/>
                  <a:moveTo>
                    <a:pt x="6730" y="0"/>
                  </a:moveTo>
                  <a:cubicBezTo>
                    <a:pt x="3022" y="0"/>
                    <a:pt x="1" y="3014"/>
                    <a:pt x="1" y="6730"/>
                  </a:cubicBezTo>
                  <a:cubicBezTo>
                    <a:pt x="1" y="10438"/>
                    <a:pt x="3022" y="13452"/>
                    <a:pt x="6730" y="13452"/>
                  </a:cubicBezTo>
                  <a:cubicBezTo>
                    <a:pt x="10439" y="13452"/>
                    <a:pt x="13453" y="10438"/>
                    <a:pt x="13453" y="6730"/>
                  </a:cubicBezTo>
                  <a:cubicBezTo>
                    <a:pt x="13453" y="3014"/>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13"/>
            <p:cNvSpPr/>
            <p:nvPr/>
          </p:nvSpPr>
          <p:spPr>
            <a:xfrm>
              <a:off x="4941950" y="2573425"/>
              <a:ext cx="283900" cy="283900"/>
            </a:xfrm>
            <a:custGeom>
              <a:avLst/>
              <a:gdLst/>
              <a:ahLst/>
              <a:cxnLst/>
              <a:rect l="l" t="t" r="r" b="b"/>
              <a:pathLst>
                <a:path w="11356" h="11356" extrusionOk="0">
                  <a:moveTo>
                    <a:pt x="5678" y="1"/>
                  </a:moveTo>
                  <a:cubicBezTo>
                    <a:pt x="2543" y="1"/>
                    <a:pt x="0" y="2543"/>
                    <a:pt x="0" y="5678"/>
                  </a:cubicBezTo>
                  <a:cubicBezTo>
                    <a:pt x="0" y="8814"/>
                    <a:pt x="2543" y="11356"/>
                    <a:pt x="5678" y="11356"/>
                  </a:cubicBezTo>
                  <a:cubicBezTo>
                    <a:pt x="8813" y="11356"/>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3"/>
            <p:cNvSpPr/>
            <p:nvPr/>
          </p:nvSpPr>
          <p:spPr>
            <a:xfrm>
              <a:off x="4940950" y="257242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3"/>
                    <a:pt x="0" y="5718"/>
                  </a:cubicBezTo>
                  <a:cubicBezTo>
                    <a:pt x="0" y="8874"/>
                    <a:pt x="2562" y="11443"/>
                    <a:pt x="5718" y="11443"/>
                  </a:cubicBezTo>
                  <a:cubicBezTo>
                    <a:pt x="8874" y="11443"/>
                    <a:pt x="11436" y="8874"/>
                    <a:pt x="11436" y="5718"/>
                  </a:cubicBezTo>
                  <a:cubicBezTo>
                    <a:pt x="11436" y="2563"/>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3"/>
            <p:cNvSpPr/>
            <p:nvPr/>
          </p:nvSpPr>
          <p:spPr>
            <a:xfrm>
              <a:off x="4967075" y="2598550"/>
              <a:ext cx="233650" cy="233675"/>
            </a:xfrm>
            <a:custGeom>
              <a:avLst/>
              <a:gdLst/>
              <a:ahLst/>
              <a:cxnLst/>
              <a:rect l="l" t="t" r="r" b="b"/>
              <a:pathLst>
                <a:path w="9346" h="9347" extrusionOk="0">
                  <a:moveTo>
                    <a:pt x="4673" y="0"/>
                  </a:moveTo>
                  <a:cubicBezTo>
                    <a:pt x="2090" y="0"/>
                    <a:pt x="0" y="2097"/>
                    <a:pt x="0" y="4673"/>
                  </a:cubicBezTo>
                  <a:cubicBezTo>
                    <a:pt x="0" y="7256"/>
                    <a:pt x="2090" y="9346"/>
                    <a:pt x="4673" y="9346"/>
                  </a:cubicBezTo>
                  <a:cubicBezTo>
                    <a:pt x="7256" y="9346"/>
                    <a:pt x="9346" y="7256"/>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13"/>
            <p:cNvSpPr/>
            <p:nvPr/>
          </p:nvSpPr>
          <p:spPr>
            <a:xfrm>
              <a:off x="4966050" y="2597525"/>
              <a:ext cx="235700" cy="235700"/>
            </a:xfrm>
            <a:custGeom>
              <a:avLst/>
              <a:gdLst/>
              <a:ahLst/>
              <a:cxnLst/>
              <a:rect l="l" t="t" r="r" b="b"/>
              <a:pathLst>
                <a:path w="9428" h="9428" extrusionOk="0">
                  <a:moveTo>
                    <a:pt x="4714" y="89"/>
                  </a:moveTo>
                  <a:cubicBezTo>
                    <a:pt x="7270" y="89"/>
                    <a:pt x="9346" y="2165"/>
                    <a:pt x="9346" y="4714"/>
                  </a:cubicBezTo>
                  <a:cubicBezTo>
                    <a:pt x="9346" y="7270"/>
                    <a:pt x="7270" y="9347"/>
                    <a:pt x="4714" y="9347"/>
                  </a:cubicBezTo>
                  <a:cubicBezTo>
                    <a:pt x="2158" y="9347"/>
                    <a:pt x="82" y="7270"/>
                    <a:pt x="82" y="4714"/>
                  </a:cubicBezTo>
                  <a:cubicBezTo>
                    <a:pt x="82" y="2165"/>
                    <a:pt x="2158" y="89"/>
                    <a:pt x="4714" y="89"/>
                  </a:cubicBezTo>
                  <a:close/>
                  <a:moveTo>
                    <a:pt x="4714" y="1"/>
                  </a:moveTo>
                  <a:cubicBezTo>
                    <a:pt x="2111" y="1"/>
                    <a:pt x="1" y="2118"/>
                    <a:pt x="1" y="4714"/>
                  </a:cubicBezTo>
                  <a:cubicBezTo>
                    <a:pt x="1" y="7317"/>
                    <a:pt x="2111" y="9428"/>
                    <a:pt x="4714" y="9428"/>
                  </a:cubicBezTo>
                  <a:cubicBezTo>
                    <a:pt x="7317" y="9428"/>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13"/>
            <p:cNvSpPr/>
            <p:nvPr/>
          </p:nvSpPr>
          <p:spPr>
            <a:xfrm>
              <a:off x="4995900" y="2627375"/>
              <a:ext cx="176000" cy="176175"/>
            </a:xfrm>
            <a:custGeom>
              <a:avLst/>
              <a:gdLst/>
              <a:ahLst/>
              <a:cxnLst/>
              <a:rect l="l" t="t" r="r" b="b"/>
              <a:pathLst>
                <a:path w="7040" h="7047" extrusionOk="0">
                  <a:moveTo>
                    <a:pt x="3520" y="0"/>
                  </a:moveTo>
                  <a:cubicBezTo>
                    <a:pt x="1571" y="0"/>
                    <a:pt x="0" y="1578"/>
                    <a:pt x="0" y="3520"/>
                  </a:cubicBezTo>
                  <a:cubicBezTo>
                    <a:pt x="0" y="5469"/>
                    <a:pt x="1571" y="7047"/>
                    <a:pt x="3520" y="7047"/>
                  </a:cubicBezTo>
                  <a:cubicBezTo>
                    <a:pt x="5462" y="7047"/>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13"/>
            <p:cNvSpPr/>
            <p:nvPr/>
          </p:nvSpPr>
          <p:spPr>
            <a:xfrm>
              <a:off x="4994725" y="262637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3"/>
            <p:cNvSpPr/>
            <p:nvPr/>
          </p:nvSpPr>
          <p:spPr>
            <a:xfrm>
              <a:off x="5021000" y="265250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13"/>
            <p:cNvSpPr/>
            <p:nvPr/>
          </p:nvSpPr>
          <p:spPr>
            <a:xfrm>
              <a:off x="5020000" y="265147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66"/>
                    <a:pt x="1147" y="5119"/>
                    <a:pt x="2556" y="5119"/>
                  </a:cubicBezTo>
                  <a:cubicBezTo>
                    <a:pt x="3965" y="5119"/>
                    <a:pt x="5112" y="3966"/>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13"/>
            <p:cNvSpPr/>
            <p:nvPr/>
          </p:nvSpPr>
          <p:spPr>
            <a:xfrm>
              <a:off x="5049675" y="268132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13"/>
            <p:cNvSpPr/>
            <p:nvPr/>
          </p:nvSpPr>
          <p:spPr>
            <a:xfrm>
              <a:off x="5048650"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8" y="2138"/>
                    <a:pt x="88" y="1410"/>
                  </a:cubicBezTo>
                  <a:cubicBezTo>
                    <a:pt x="88" y="682"/>
                    <a:pt x="682" y="89"/>
                    <a:pt x="1410" y="89"/>
                  </a:cubicBezTo>
                  <a:close/>
                  <a:moveTo>
                    <a:pt x="1410" y="1"/>
                  </a:moveTo>
                  <a:cubicBezTo>
                    <a:pt x="635" y="1"/>
                    <a:pt x="1" y="635"/>
                    <a:pt x="1" y="1410"/>
                  </a:cubicBezTo>
                  <a:cubicBezTo>
                    <a:pt x="1" y="2186"/>
                    <a:pt x="635" y="2820"/>
                    <a:pt x="1410" y="2820"/>
                  </a:cubicBezTo>
                  <a:cubicBezTo>
                    <a:pt x="2185" y="2820"/>
                    <a:pt x="2819" y="2186"/>
                    <a:pt x="2819" y="1410"/>
                  </a:cubicBezTo>
                  <a:cubicBezTo>
                    <a:pt x="2819" y="635"/>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13"/>
            <p:cNvSpPr/>
            <p:nvPr/>
          </p:nvSpPr>
          <p:spPr>
            <a:xfrm>
              <a:off x="5252800" y="254645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14"/>
                  </a:cubicBezTo>
                  <a:lnTo>
                    <a:pt x="10971" y="1558"/>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3"/>
            <p:cNvSpPr/>
            <p:nvPr/>
          </p:nvSpPr>
          <p:spPr>
            <a:xfrm>
              <a:off x="5251775" y="2545450"/>
              <a:ext cx="275325" cy="336325"/>
            </a:xfrm>
            <a:custGeom>
              <a:avLst/>
              <a:gdLst/>
              <a:ahLst/>
              <a:cxnLst/>
              <a:rect l="l" t="t" r="r" b="b"/>
              <a:pathLst>
                <a:path w="11013" h="13453" extrusionOk="0">
                  <a:moveTo>
                    <a:pt x="6724" y="0"/>
                  </a:moveTo>
                  <a:cubicBezTo>
                    <a:pt x="3015" y="0"/>
                    <a:pt x="1" y="3014"/>
                    <a:pt x="1" y="6730"/>
                  </a:cubicBezTo>
                  <a:cubicBezTo>
                    <a:pt x="1" y="10438"/>
                    <a:pt x="3015" y="13452"/>
                    <a:pt x="6724" y="13452"/>
                  </a:cubicBezTo>
                  <a:cubicBezTo>
                    <a:pt x="8355" y="13452"/>
                    <a:pt x="9846" y="12873"/>
                    <a:pt x="11012" y="11908"/>
                  </a:cubicBezTo>
                  <a:lnTo>
                    <a:pt x="11012" y="11794"/>
                  </a:lnTo>
                  <a:cubicBezTo>
                    <a:pt x="9852" y="12778"/>
                    <a:pt x="8362" y="13372"/>
                    <a:pt x="6724" y="13372"/>
                  </a:cubicBezTo>
                  <a:cubicBezTo>
                    <a:pt x="3062" y="13372"/>
                    <a:pt x="82" y="10391"/>
                    <a:pt x="82" y="6730"/>
                  </a:cubicBezTo>
                  <a:cubicBezTo>
                    <a:pt x="82" y="3062"/>
                    <a:pt x="3062" y="81"/>
                    <a:pt x="6724" y="81"/>
                  </a:cubicBezTo>
                  <a:cubicBezTo>
                    <a:pt x="8362" y="81"/>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3"/>
            <p:cNvSpPr/>
            <p:nvPr/>
          </p:nvSpPr>
          <p:spPr>
            <a:xfrm>
              <a:off x="5276225" y="2573425"/>
              <a:ext cx="250875" cy="283900"/>
            </a:xfrm>
            <a:custGeom>
              <a:avLst/>
              <a:gdLst/>
              <a:ahLst/>
              <a:cxnLst/>
              <a:rect l="l" t="t" r="r" b="b"/>
              <a:pathLst>
                <a:path w="10035" h="11356" extrusionOk="0">
                  <a:moveTo>
                    <a:pt x="5678" y="1"/>
                  </a:moveTo>
                  <a:cubicBezTo>
                    <a:pt x="2543" y="1"/>
                    <a:pt x="1" y="2543"/>
                    <a:pt x="1" y="5678"/>
                  </a:cubicBezTo>
                  <a:cubicBezTo>
                    <a:pt x="1" y="8814"/>
                    <a:pt x="2543" y="11356"/>
                    <a:pt x="5678" y="11356"/>
                  </a:cubicBezTo>
                  <a:cubicBezTo>
                    <a:pt x="7425" y="11356"/>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13"/>
            <p:cNvSpPr/>
            <p:nvPr/>
          </p:nvSpPr>
          <p:spPr>
            <a:xfrm>
              <a:off x="5275050" y="2572425"/>
              <a:ext cx="252050" cy="286075"/>
            </a:xfrm>
            <a:custGeom>
              <a:avLst/>
              <a:gdLst/>
              <a:ahLst/>
              <a:cxnLst/>
              <a:rect l="l" t="t" r="r" b="b"/>
              <a:pathLst>
                <a:path w="10082" h="11443" extrusionOk="0">
                  <a:moveTo>
                    <a:pt x="5725" y="0"/>
                  </a:moveTo>
                  <a:cubicBezTo>
                    <a:pt x="2569" y="0"/>
                    <a:pt x="0" y="2563"/>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13"/>
            <p:cNvSpPr/>
            <p:nvPr/>
          </p:nvSpPr>
          <p:spPr>
            <a:xfrm>
              <a:off x="5301350" y="2598550"/>
              <a:ext cx="225750" cy="233675"/>
            </a:xfrm>
            <a:custGeom>
              <a:avLst/>
              <a:gdLst/>
              <a:ahLst/>
              <a:cxnLst/>
              <a:rect l="l" t="t" r="r" b="b"/>
              <a:pathLst>
                <a:path w="9030" h="9347" extrusionOk="0">
                  <a:moveTo>
                    <a:pt x="4673" y="0"/>
                  </a:moveTo>
                  <a:cubicBezTo>
                    <a:pt x="2091" y="0"/>
                    <a:pt x="0" y="2097"/>
                    <a:pt x="0" y="4673"/>
                  </a:cubicBezTo>
                  <a:cubicBezTo>
                    <a:pt x="0" y="7256"/>
                    <a:pt x="2091" y="9346"/>
                    <a:pt x="4673" y="9346"/>
                  </a:cubicBezTo>
                  <a:cubicBezTo>
                    <a:pt x="6656" y="9346"/>
                    <a:pt x="8355" y="8105"/>
                    <a:pt x="9029" y="6359"/>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13"/>
            <p:cNvSpPr/>
            <p:nvPr/>
          </p:nvSpPr>
          <p:spPr>
            <a:xfrm>
              <a:off x="5300325" y="2597525"/>
              <a:ext cx="226775" cy="235700"/>
            </a:xfrm>
            <a:custGeom>
              <a:avLst/>
              <a:gdLst/>
              <a:ahLst/>
              <a:cxnLst/>
              <a:rect l="l" t="t" r="r" b="b"/>
              <a:pathLst>
                <a:path w="9071" h="9428" extrusionOk="0">
                  <a:moveTo>
                    <a:pt x="4714" y="1"/>
                  </a:moveTo>
                  <a:cubicBezTo>
                    <a:pt x="2111" y="1"/>
                    <a:pt x="1" y="2118"/>
                    <a:pt x="1" y="4714"/>
                  </a:cubicBezTo>
                  <a:cubicBezTo>
                    <a:pt x="1" y="7317"/>
                    <a:pt x="2111" y="9428"/>
                    <a:pt x="4714" y="9428"/>
                  </a:cubicBezTo>
                  <a:cubicBezTo>
                    <a:pt x="6676" y="9428"/>
                    <a:pt x="8362" y="8227"/>
                    <a:pt x="9070" y="6515"/>
                  </a:cubicBezTo>
                  <a:lnTo>
                    <a:pt x="9070" y="6279"/>
                  </a:lnTo>
                  <a:cubicBezTo>
                    <a:pt x="8429" y="8065"/>
                    <a:pt x="6717" y="9347"/>
                    <a:pt x="4714" y="9347"/>
                  </a:cubicBezTo>
                  <a:cubicBezTo>
                    <a:pt x="2159" y="9347"/>
                    <a:pt x="82" y="7270"/>
                    <a:pt x="82" y="4714"/>
                  </a:cubicBezTo>
                  <a:cubicBezTo>
                    <a:pt x="82" y="2165"/>
                    <a:pt x="2159" y="89"/>
                    <a:pt x="4714" y="89"/>
                  </a:cubicBezTo>
                  <a:cubicBezTo>
                    <a:pt x="6717" y="89"/>
                    <a:pt x="8429" y="1363"/>
                    <a:pt x="9070" y="3150"/>
                  </a:cubicBezTo>
                  <a:lnTo>
                    <a:pt x="9070" y="2914"/>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13"/>
            <p:cNvSpPr/>
            <p:nvPr/>
          </p:nvSpPr>
          <p:spPr>
            <a:xfrm>
              <a:off x="5330000" y="2627375"/>
              <a:ext cx="176175" cy="176175"/>
            </a:xfrm>
            <a:custGeom>
              <a:avLst/>
              <a:gdLst/>
              <a:ahLst/>
              <a:cxnLst/>
              <a:rect l="l" t="t" r="r" b="b"/>
              <a:pathLst>
                <a:path w="7047" h="7047" extrusionOk="0">
                  <a:moveTo>
                    <a:pt x="3527" y="0"/>
                  </a:moveTo>
                  <a:cubicBezTo>
                    <a:pt x="1578" y="0"/>
                    <a:pt x="1" y="1578"/>
                    <a:pt x="1" y="3520"/>
                  </a:cubicBezTo>
                  <a:cubicBezTo>
                    <a:pt x="1" y="5469"/>
                    <a:pt x="1578" y="7047"/>
                    <a:pt x="3527" y="7047"/>
                  </a:cubicBezTo>
                  <a:cubicBezTo>
                    <a:pt x="5469" y="7047"/>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3"/>
            <p:cNvSpPr/>
            <p:nvPr/>
          </p:nvSpPr>
          <p:spPr>
            <a:xfrm>
              <a:off x="5329000" y="262637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3"/>
            <p:cNvSpPr/>
            <p:nvPr/>
          </p:nvSpPr>
          <p:spPr>
            <a:xfrm>
              <a:off x="5355300" y="265250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13"/>
            <p:cNvSpPr/>
            <p:nvPr/>
          </p:nvSpPr>
          <p:spPr>
            <a:xfrm>
              <a:off x="5354100" y="265147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66"/>
                    <a:pt x="1154" y="5119"/>
                    <a:pt x="2563" y="5119"/>
                  </a:cubicBezTo>
                  <a:cubicBezTo>
                    <a:pt x="3972" y="5119"/>
                    <a:pt x="5119" y="3966"/>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13"/>
            <p:cNvSpPr/>
            <p:nvPr/>
          </p:nvSpPr>
          <p:spPr>
            <a:xfrm>
              <a:off x="5383950" y="268132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3"/>
            <p:cNvSpPr/>
            <p:nvPr/>
          </p:nvSpPr>
          <p:spPr>
            <a:xfrm>
              <a:off x="5382925" y="2680125"/>
              <a:ext cx="70500" cy="70500"/>
            </a:xfrm>
            <a:custGeom>
              <a:avLst/>
              <a:gdLst/>
              <a:ahLst/>
              <a:cxnLst/>
              <a:rect l="l" t="t" r="r" b="b"/>
              <a:pathLst>
                <a:path w="2820" h="2820" extrusionOk="0">
                  <a:moveTo>
                    <a:pt x="1410" y="89"/>
                  </a:moveTo>
                  <a:cubicBezTo>
                    <a:pt x="2138" y="89"/>
                    <a:pt x="2732" y="682"/>
                    <a:pt x="2732" y="1410"/>
                  </a:cubicBezTo>
                  <a:cubicBezTo>
                    <a:pt x="2732" y="2138"/>
                    <a:pt x="2138" y="2739"/>
                    <a:pt x="1410" y="2739"/>
                  </a:cubicBezTo>
                  <a:cubicBezTo>
                    <a:pt x="682" y="2739"/>
                    <a:pt x="89" y="2138"/>
                    <a:pt x="89" y="1410"/>
                  </a:cubicBezTo>
                  <a:cubicBezTo>
                    <a:pt x="89" y="682"/>
                    <a:pt x="682" y="89"/>
                    <a:pt x="1410" y="89"/>
                  </a:cubicBezTo>
                  <a:close/>
                  <a:moveTo>
                    <a:pt x="1410" y="1"/>
                  </a:moveTo>
                  <a:cubicBezTo>
                    <a:pt x="635" y="1"/>
                    <a:pt x="1" y="635"/>
                    <a:pt x="1" y="1410"/>
                  </a:cubicBezTo>
                  <a:cubicBezTo>
                    <a:pt x="1" y="2186"/>
                    <a:pt x="635" y="2820"/>
                    <a:pt x="1410" y="2820"/>
                  </a:cubicBezTo>
                  <a:cubicBezTo>
                    <a:pt x="2186" y="2820"/>
                    <a:pt x="2819" y="2186"/>
                    <a:pt x="2819" y="1410"/>
                  </a:cubicBezTo>
                  <a:cubicBezTo>
                    <a:pt x="2819" y="635"/>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3"/>
            <p:cNvSpPr/>
            <p:nvPr/>
          </p:nvSpPr>
          <p:spPr>
            <a:xfrm>
              <a:off x="3450750" y="2644575"/>
              <a:ext cx="296375" cy="334300"/>
            </a:xfrm>
            <a:custGeom>
              <a:avLst/>
              <a:gdLst/>
              <a:ahLst/>
              <a:cxnLst/>
              <a:rect l="l" t="t" r="r" b="b"/>
              <a:pathLst>
                <a:path w="11855" h="13372" extrusionOk="0">
                  <a:moveTo>
                    <a:pt x="5173" y="0"/>
                  </a:moveTo>
                  <a:cubicBezTo>
                    <a:pt x="3089" y="0"/>
                    <a:pt x="1228" y="951"/>
                    <a:pt x="1" y="2448"/>
                  </a:cubicBezTo>
                  <a:lnTo>
                    <a:pt x="1" y="10930"/>
                  </a:lnTo>
                  <a:cubicBezTo>
                    <a:pt x="1228" y="12421"/>
                    <a:pt x="3089" y="13371"/>
                    <a:pt x="5173" y="13371"/>
                  </a:cubicBezTo>
                  <a:cubicBezTo>
                    <a:pt x="8861" y="13371"/>
                    <a:pt x="11855" y="10378"/>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13"/>
            <p:cNvSpPr/>
            <p:nvPr/>
          </p:nvSpPr>
          <p:spPr>
            <a:xfrm>
              <a:off x="3450750" y="2643550"/>
              <a:ext cx="297400" cy="336325"/>
            </a:xfrm>
            <a:custGeom>
              <a:avLst/>
              <a:gdLst/>
              <a:ahLst/>
              <a:cxnLst/>
              <a:rect l="l" t="t" r="r" b="b"/>
              <a:pathLst>
                <a:path w="11896" h="13453" extrusionOk="0">
                  <a:moveTo>
                    <a:pt x="5173" y="1"/>
                  </a:moveTo>
                  <a:cubicBezTo>
                    <a:pt x="3096" y="1"/>
                    <a:pt x="1235" y="945"/>
                    <a:pt x="1" y="2428"/>
                  </a:cubicBezTo>
                  <a:lnTo>
                    <a:pt x="1" y="2563"/>
                  </a:lnTo>
                  <a:cubicBezTo>
                    <a:pt x="1221" y="1053"/>
                    <a:pt x="3082" y="88"/>
                    <a:pt x="5173" y="88"/>
                  </a:cubicBezTo>
                  <a:cubicBezTo>
                    <a:pt x="8834" y="88"/>
                    <a:pt x="11814" y="3062"/>
                    <a:pt x="11814" y="6730"/>
                  </a:cubicBezTo>
                  <a:cubicBezTo>
                    <a:pt x="11814" y="10392"/>
                    <a:pt x="8834" y="13372"/>
                    <a:pt x="5173" y="13372"/>
                  </a:cubicBezTo>
                  <a:cubicBezTo>
                    <a:pt x="3082" y="13372"/>
                    <a:pt x="1221" y="12401"/>
                    <a:pt x="1" y="10897"/>
                  </a:cubicBezTo>
                  <a:lnTo>
                    <a:pt x="1" y="11032"/>
                  </a:lnTo>
                  <a:cubicBezTo>
                    <a:pt x="1235" y="12509"/>
                    <a:pt x="3096" y="13453"/>
                    <a:pt x="5173" y="13453"/>
                  </a:cubicBezTo>
                  <a:cubicBezTo>
                    <a:pt x="8881" y="13453"/>
                    <a:pt x="11895" y="1043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13"/>
            <p:cNvSpPr/>
            <p:nvPr/>
          </p:nvSpPr>
          <p:spPr>
            <a:xfrm>
              <a:off x="3450750" y="2671550"/>
              <a:ext cx="269425" cy="284050"/>
            </a:xfrm>
            <a:custGeom>
              <a:avLst/>
              <a:gdLst/>
              <a:ahLst/>
              <a:cxnLst/>
              <a:rect l="l" t="t" r="r" b="b"/>
              <a:pathLst>
                <a:path w="10777" h="11362" extrusionOk="0">
                  <a:moveTo>
                    <a:pt x="5099" y="0"/>
                  </a:moveTo>
                  <a:cubicBezTo>
                    <a:pt x="2860" y="0"/>
                    <a:pt x="931" y="1295"/>
                    <a:pt x="1" y="3176"/>
                  </a:cubicBezTo>
                  <a:lnTo>
                    <a:pt x="1" y="8186"/>
                  </a:lnTo>
                  <a:cubicBezTo>
                    <a:pt x="931" y="10067"/>
                    <a:pt x="2860" y="11362"/>
                    <a:pt x="5099" y="11362"/>
                  </a:cubicBezTo>
                  <a:cubicBezTo>
                    <a:pt x="8234" y="11362"/>
                    <a:pt x="10776" y="8813"/>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13"/>
            <p:cNvSpPr/>
            <p:nvPr/>
          </p:nvSpPr>
          <p:spPr>
            <a:xfrm>
              <a:off x="3450750" y="2670525"/>
              <a:ext cx="270600" cy="286100"/>
            </a:xfrm>
            <a:custGeom>
              <a:avLst/>
              <a:gdLst/>
              <a:ahLst/>
              <a:cxnLst/>
              <a:rect l="l" t="t" r="r" b="b"/>
              <a:pathLst>
                <a:path w="10824" h="11444" extrusionOk="0">
                  <a:moveTo>
                    <a:pt x="5099" y="1"/>
                  </a:moveTo>
                  <a:cubicBezTo>
                    <a:pt x="2880" y="1"/>
                    <a:pt x="952" y="1275"/>
                    <a:pt x="1" y="3129"/>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3"/>
                    <a:pt x="5099" y="11443"/>
                  </a:cubicBezTo>
                  <a:cubicBezTo>
                    <a:pt x="8254" y="11443"/>
                    <a:pt x="10823" y="8874"/>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13"/>
            <p:cNvSpPr/>
            <p:nvPr/>
          </p:nvSpPr>
          <p:spPr>
            <a:xfrm>
              <a:off x="3461375"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13"/>
            <p:cNvSpPr/>
            <p:nvPr/>
          </p:nvSpPr>
          <p:spPr>
            <a:xfrm>
              <a:off x="3460375"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8" y="0"/>
                    <a:pt x="0" y="2118"/>
                    <a:pt x="0" y="4714"/>
                  </a:cubicBezTo>
                  <a:cubicBezTo>
                    <a:pt x="0" y="7316"/>
                    <a:pt x="2118"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13"/>
            <p:cNvSpPr/>
            <p:nvPr/>
          </p:nvSpPr>
          <p:spPr>
            <a:xfrm>
              <a:off x="3490200" y="272547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13"/>
            <p:cNvSpPr/>
            <p:nvPr/>
          </p:nvSpPr>
          <p:spPr>
            <a:xfrm>
              <a:off x="3489025"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53" y="7040"/>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13"/>
            <p:cNvSpPr/>
            <p:nvPr/>
          </p:nvSpPr>
          <p:spPr>
            <a:xfrm>
              <a:off x="3515325" y="2750600"/>
              <a:ext cx="125775" cy="125775"/>
            </a:xfrm>
            <a:custGeom>
              <a:avLst/>
              <a:gdLst/>
              <a:ahLst/>
              <a:cxnLst/>
              <a:rect l="l" t="t" r="r" b="b"/>
              <a:pathLst>
                <a:path w="5031" h="5031"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13"/>
            <p:cNvSpPr/>
            <p:nvPr/>
          </p:nvSpPr>
          <p:spPr>
            <a:xfrm>
              <a:off x="3514300" y="2749600"/>
              <a:ext cx="127825" cy="127950"/>
            </a:xfrm>
            <a:custGeom>
              <a:avLst/>
              <a:gdLst/>
              <a:ahLst/>
              <a:cxnLst/>
              <a:rect l="l" t="t" r="r" b="b"/>
              <a:pathLst>
                <a:path w="5113" h="5118" extrusionOk="0">
                  <a:moveTo>
                    <a:pt x="2557" y="81"/>
                  </a:moveTo>
                  <a:cubicBezTo>
                    <a:pt x="3919" y="81"/>
                    <a:pt x="5031" y="1194"/>
                    <a:pt x="5031" y="2556"/>
                  </a:cubicBezTo>
                  <a:cubicBezTo>
                    <a:pt x="5031" y="3924"/>
                    <a:pt x="3919"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3"/>
            <p:cNvSpPr/>
            <p:nvPr/>
          </p:nvSpPr>
          <p:spPr>
            <a:xfrm>
              <a:off x="3544150"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13"/>
            <p:cNvSpPr/>
            <p:nvPr/>
          </p:nvSpPr>
          <p:spPr>
            <a:xfrm>
              <a:off x="3542975"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13"/>
            <p:cNvSpPr/>
            <p:nvPr/>
          </p:nvSpPr>
          <p:spPr>
            <a:xfrm>
              <a:off x="3747100" y="2644575"/>
              <a:ext cx="334325" cy="334300"/>
            </a:xfrm>
            <a:custGeom>
              <a:avLst/>
              <a:gdLst/>
              <a:ahLst/>
              <a:cxnLst/>
              <a:rect l="l" t="t" r="r" b="b"/>
              <a:pathLst>
                <a:path w="13373" h="13372" extrusionOk="0">
                  <a:moveTo>
                    <a:pt x="6690" y="0"/>
                  </a:moveTo>
                  <a:cubicBezTo>
                    <a:pt x="2995" y="0"/>
                    <a:pt x="1" y="2994"/>
                    <a:pt x="1" y="6689"/>
                  </a:cubicBezTo>
                  <a:cubicBezTo>
                    <a:pt x="1" y="10378"/>
                    <a:pt x="2995" y="13371"/>
                    <a:pt x="6690" y="13371"/>
                  </a:cubicBezTo>
                  <a:cubicBezTo>
                    <a:pt x="10378" y="13371"/>
                    <a:pt x="13372" y="10378"/>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3"/>
            <p:cNvSpPr/>
            <p:nvPr/>
          </p:nvSpPr>
          <p:spPr>
            <a:xfrm>
              <a:off x="3746100" y="2643550"/>
              <a:ext cx="336325" cy="336325"/>
            </a:xfrm>
            <a:custGeom>
              <a:avLst/>
              <a:gdLst/>
              <a:ahLst/>
              <a:cxnLst/>
              <a:rect l="l" t="t" r="r" b="b"/>
              <a:pathLst>
                <a:path w="13453" h="13453" extrusionOk="0">
                  <a:moveTo>
                    <a:pt x="6730" y="88"/>
                  </a:moveTo>
                  <a:cubicBezTo>
                    <a:pt x="10391" y="88"/>
                    <a:pt x="13372" y="3062"/>
                    <a:pt x="13372" y="6730"/>
                  </a:cubicBezTo>
                  <a:cubicBezTo>
                    <a:pt x="13372" y="10392"/>
                    <a:pt x="10391" y="13372"/>
                    <a:pt x="6730" y="13372"/>
                  </a:cubicBezTo>
                  <a:cubicBezTo>
                    <a:pt x="3062" y="13372"/>
                    <a:pt x="81" y="10392"/>
                    <a:pt x="81" y="6730"/>
                  </a:cubicBezTo>
                  <a:cubicBezTo>
                    <a:pt x="81" y="3062"/>
                    <a:pt x="3062" y="88"/>
                    <a:pt x="6730" y="88"/>
                  </a:cubicBezTo>
                  <a:close/>
                  <a:moveTo>
                    <a:pt x="6730" y="1"/>
                  </a:moveTo>
                  <a:cubicBezTo>
                    <a:pt x="3015" y="1"/>
                    <a:pt x="0" y="3022"/>
                    <a:pt x="0" y="6730"/>
                  </a:cubicBezTo>
                  <a:cubicBezTo>
                    <a:pt x="0" y="10439"/>
                    <a:pt x="3015" y="13453"/>
                    <a:pt x="6730" y="13453"/>
                  </a:cubicBezTo>
                  <a:cubicBezTo>
                    <a:pt x="10438" y="13453"/>
                    <a:pt x="13453" y="1043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13"/>
            <p:cNvSpPr/>
            <p:nvPr/>
          </p:nvSpPr>
          <p:spPr>
            <a:xfrm>
              <a:off x="3770550"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13"/>
            <p:cNvSpPr/>
            <p:nvPr/>
          </p:nvSpPr>
          <p:spPr>
            <a:xfrm>
              <a:off x="3769525" y="2670525"/>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4"/>
                    <a:pt x="2563" y="11443"/>
                    <a:pt x="5719" y="11443"/>
                  </a:cubicBezTo>
                  <a:cubicBezTo>
                    <a:pt x="8874" y="11443"/>
                    <a:pt x="11437" y="8874"/>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13"/>
            <p:cNvSpPr/>
            <p:nvPr/>
          </p:nvSpPr>
          <p:spPr>
            <a:xfrm>
              <a:off x="3795650" y="2696650"/>
              <a:ext cx="233675" cy="233675"/>
            </a:xfrm>
            <a:custGeom>
              <a:avLst/>
              <a:gdLst/>
              <a:ahLst/>
              <a:cxnLst/>
              <a:rect l="l" t="t" r="r" b="b"/>
              <a:pathLst>
                <a:path w="9347" h="9347" extrusionOk="0">
                  <a:moveTo>
                    <a:pt x="4674" y="1"/>
                  </a:moveTo>
                  <a:cubicBezTo>
                    <a:pt x="2091" y="1"/>
                    <a:pt x="1" y="2098"/>
                    <a:pt x="1" y="4674"/>
                  </a:cubicBezTo>
                  <a:cubicBezTo>
                    <a:pt x="1" y="7256"/>
                    <a:pt x="2091"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13"/>
            <p:cNvSpPr/>
            <p:nvPr/>
          </p:nvSpPr>
          <p:spPr>
            <a:xfrm>
              <a:off x="379465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58" y="9346"/>
                    <a:pt x="81" y="7269"/>
                    <a:pt x="81" y="4714"/>
                  </a:cubicBezTo>
                  <a:cubicBezTo>
                    <a:pt x="81" y="2165"/>
                    <a:pt x="2158" y="88"/>
                    <a:pt x="4714" y="88"/>
                  </a:cubicBezTo>
                  <a:close/>
                  <a:moveTo>
                    <a:pt x="4714" y="0"/>
                  </a:moveTo>
                  <a:cubicBezTo>
                    <a:pt x="2111" y="0"/>
                    <a:pt x="0" y="2118"/>
                    <a:pt x="0" y="4714"/>
                  </a:cubicBezTo>
                  <a:cubicBezTo>
                    <a:pt x="0"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3"/>
            <p:cNvSpPr/>
            <p:nvPr/>
          </p:nvSpPr>
          <p:spPr>
            <a:xfrm>
              <a:off x="3824475" y="272547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13"/>
            <p:cNvSpPr/>
            <p:nvPr/>
          </p:nvSpPr>
          <p:spPr>
            <a:xfrm>
              <a:off x="3823300" y="2724475"/>
              <a:ext cx="178375" cy="178200"/>
            </a:xfrm>
            <a:custGeom>
              <a:avLst/>
              <a:gdLst/>
              <a:ahLst/>
              <a:cxnLst/>
              <a:rect l="l" t="t" r="r" b="b"/>
              <a:pathLst>
                <a:path w="7135" h="7128" extrusionOk="0">
                  <a:moveTo>
                    <a:pt x="3568" y="81"/>
                  </a:moveTo>
                  <a:cubicBezTo>
                    <a:pt x="5489" y="81"/>
                    <a:pt x="7047" y="1646"/>
                    <a:pt x="7047" y="3561"/>
                  </a:cubicBezTo>
                  <a:cubicBezTo>
                    <a:pt x="7047" y="5482"/>
                    <a:pt x="5489"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13"/>
            <p:cNvSpPr/>
            <p:nvPr/>
          </p:nvSpPr>
          <p:spPr>
            <a:xfrm>
              <a:off x="3849600"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3"/>
            <p:cNvSpPr/>
            <p:nvPr/>
          </p:nvSpPr>
          <p:spPr>
            <a:xfrm>
              <a:off x="3848600" y="2749600"/>
              <a:ext cx="127800" cy="127950"/>
            </a:xfrm>
            <a:custGeom>
              <a:avLst/>
              <a:gdLst/>
              <a:ahLst/>
              <a:cxnLst/>
              <a:rect l="l" t="t" r="r" b="b"/>
              <a:pathLst>
                <a:path w="5112"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3"/>
            <p:cNvSpPr/>
            <p:nvPr/>
          </p:nvSpPr>
          <p:spPr>
            <a:xfrm>
              <a:off x="3878250" y="2779425"/>
              <a:ext cx="68300" cy="68300"/>
            </a:xfrm>
            <a:custGeom>
              <a:avLst/>
              <a:gdLst/>
              <a:ahLst/>
              <a:cxnLst/>
              <a:rect l="l" t="t" r="r" b="b"/>
              <a:pathLst>
                <a:path w="2732" h="2732" extrusionOk="0">
                  <a:moveTo>
                    <a:pt x="1370" y="1"/>
                  </a:moveTo>
                  <a:cubicBezTo>
                    <a:pt x="614" y="1"/>
                    <a:pt x="1" y="607"/>
                    <a:pt x="1" y="1363"/>
                  </a:cubicBezTo>
                  <a:cubicBezTo>
                    <a:pt x="1" y="2118"/>
                    <a:pt x="614" y="2731"/>
                    <a:pt x="1370" y="2731"/>
                  </a:cubicBezTo>
                  <a:cubicBezTo>
                    <a:pt x="2125" y="2731"/>
                    <a:pt x="2732" y="2118"/>
                    <a:pt x="2732" y="1363"/>
                  </a:cubicBezTo>
                  <a:cubicBezTo>
                    <a:pt x="2732" y="607"/>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3"/>
            <p:cNvSpPr/>
            <p:nvPr/>
          </p:nvSpPr>
          <p:spPr>
            <a:xfrm>
              <a:off x="3877250" y="277842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3"/>
            <p:cNvSpPr/>
            <p:nvPr/>
          </p:nvSpPr>
          <p:spPr>
            <a:xfrm>
              <a:off x="4081400"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13"/>
            <p:cNvSpPr/>
            <p:nvPr/>
          </p:nvSpPr>
          <p:spPr>
            <a:xfrm>
              <a:off x="4080375" y="2643550"/>
              <a:ext cx="336325" cy="336325"/>
            </a:xfrm>
            <a:custGeom>
              <a:avLst/>
              <a:gdLst/>
              <a:ahLst/>
              <a:cxnLst/>
              <a:rect l="l" t="t" r="r" b="b"/>
              <a:pathLst>
                <a:path w="13453" h="13453" extrusionOk="0">
                  <a:moveTo>
                    <a:pt x="6723" y="88"/>
                  </a:moveTo>
                  <a:cubicBezTo>
                    <a:pt x="10391" y="88"/>
                    <a:pt x="13372" y="3062"/>
                    <a:pt x="13372" y="6730"/>
                  </a:cubicBezTo>
                  <a:cubicBezTo>
                    <a:pt x="13372" y="10392"/>
                    <a:pt x="10391"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9" y="13453"/>
                    <a:pt x="13453" y="1043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13"/>
            <p:cNvSpPr/>
            <p:nvPr/>
          </p:nvSpPr>
          <p:spPr>
            <a:xfrm>
              <a:off x="4104825" y="2671550"/>
              <a:ext cx="283900" cy="284050"/>
            </a:xfrm>
            <a:custGeom>
              <a:avLst/>
              <a:gdLst/>
              <a:ahLst/>
              <a:cxnLst/>
              <a:rect l="l" t="t" r="r" b="b"/>
              <a:pathLst>
                <a:path w="11356" h="11362" extrusionOk="0">
                  <a:moveTo>
                    <a:pt x="5678" y="0"/>
                  </a:moveTo>
                  <a:cubicBezTo>
                    <a:pt x="2542" y="0"/>
                    <a:pt x="0" y="2542"/>
                    <a:pt x="0" y="5678"/>
                  </a:cubicBezTo>
                  <a:cubicBezTo>
                    <a:pt x="0" y="8813"/>
                    <a:pt x="2542" y="11362"/>
                    <a:pt x="5678" y="11362"/>
                  </a:cubicBezTo>
                  <a:cubicBezTo>
                    <a:pt x="8813" y="11362"/>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13"/>
            <p:cNvSpPr/>
            <p:nvPr/>
          </p:nvSpPr>
          <p:spPr>
            <a:xfrm>
              <a:off x="4103650"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80" y="11443"/>
                    <a:pt x="11443" y="8874"/>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13"/>
            <p:cNvSpPr/>
            <p:nvPr/>
          </p:nvSpPr>
          <p:spPr>
            <a:xfrm>
              <a:off x="4129950"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3"/>
            <p:cNvSpPr/>
            <p:nvPr/>
          </p:nvSpPr>
          <p:spPr>
            <a:xfrm>
              <a:off x="4128925" y="2695650"/>
              <a:ext cx="235700" cy="235850"/>
            </a:xfrm>
            <a:custGeom>
              <a:avLst/>
              <a:gdLst/>
              <a:ahLst/>
              <a:cxnLst/>
              <a:rect l="l" t="t" r="r" b="b"/>
              <a:pathLst>
                <a:path w="9428" h="9434" extrusionOk="0">
                  <a:moveTo>
                    <a:pt x="4714" y="88"/>
                  </a:moveTo>
                  <a:cubicBezTo>
                    <a:pt x="7263" y="88"/>
                    <a:pt x="9339" y="2165"/>
                    <a:pt x="9339" y="4714"/>
                  </a:cubicBezTo>
                  <a:cubicBezTo>
                    <a:pt x="9339" y="7269"/>
                    <a:pt x="7263" y="9346"/>
                    <a:pt x="4714" y="9346"/>
                  </a:cubicBezTo>
                  <a:cubicBezTo>
                    <a:pt x="2158" y="9346"/>
                    <a:pt x="81" y="7269"/>
                    <a:pt x="81" y="4714"/>
                  </a:cubicBezTo>
                  <a:cubicBezTo>
                    <a:pt x="81" y="2165"/>
                    <a:pt x="2158" y="88"/>
                    <a:pt x="4714" y="88"/>
                  </a:cubicBezTo>
                  <a:close/>
                  <a:moveTo>
                    <a:pt x="4714" y="0"/>
                  </a:moveTo>
                  <a:cubicBezTo>
                    <a:pt x="2111" y="0"/>
                    <a:pt x="1" y="2118"/>
                    <a:pt x="1" y="4714"/>
                  </a:cubicBezTo>
                  <a:cubicBezTo>
                    <a:pt x="1" y="7316"/>
                    <a:pt x="2111" y="9434"/>
                    <a:pt x="4714" y="9434"/>
                  </a:cubicBezTo>
                  <a:cubicBezTo>
                    <a:pt x="7310" y="9434"/>
                    <a:pt x="9427" y="7316"/>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13"/>
            <p:cNvSpPr/>
            <p:nvPr/>
          </p:nvSpPr>
          <p:spPr>
            <a:xfrm>
              <a:off x="4158600"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13"/>
            <p:cNvSpPr/>
            <p:nvPr/>
          </p:nvSpPr>
          <p:spPr>
            <a:xfrm>
              <a:off x="4157575"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13"/>
            <p:cNvSpPr/>
            <p:nvPr/>
          </p:nvSpPr>
          <p:spPr>
            <a:xfrm>
              <a:off x="4183875" y="2750600"/>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13"/>
            <p:cNvSpPr/>
            <p:nvPr/>
          </p:nvSpPr>
          <p:spPr>
            <a:xfrm>
              <a:off x="4182700" y="2749600"/>
              <a:ext cx="127975" cy="127950"/>
            </a:xfrm>
            <a:custGeom>
              <a:avLst/>
              <a:gdLst/>
              <a:ahLst/>
              <a:cxnLst/>
              <a:rect l="l" t="t" r="r" b="b"/>
              <a:pathLst>
                <a:path w="5119" h="5118" extrusionOk="0">
                  <a:moveTo>
                    <a:pt x="2563" y="81"/>
                  </a:moveTo>
                  <a:cubicBezTo>
                    <a:pt x="3925" y="81"/>
                    <a:pt x="5037" y="1194"/>
                    <a:pt x="5037" y="2556"/>
                  </a:cubicBezTo>
                  <a:cubicBezTo>
                    <a:pt x="5037" y="3924"/>
                    <a:pt x="3925" y="5030"/>
                    <a:pt x="2563" y="5030"/>
                  </a:cubicBezTo>
                  <a:cubicBezTo>
                    <a:pt x="1194" y="5030"/>
                    <a:pt x="88" y="3924"/>
                    <a:pt x="88" y="2556"/>
                  </a:cubicBezTo>
                  <a:cubicBezTo>
                    <a:pt x="88" y="1194"/>
                    <a:pt x="1194" y="81"/>
                    <a:pt x="2563" y="81"/>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13"/>
            <p:cNvSpPr/>
            <p:nvPr/>
          </p:nvSpPr>
          <p:spPr>
            <a:xfrm>
              <a:off x="4212550" y="2779425"/>
              <a:ext cx="68275" cy="68300"/>
            </a:xfrm>
            <a:custGeom>
              <a:avLst/>
              <a:gdLst/>
              <a:ahLst/>
              <a:cxnLst/>
              <a:rect l="l" t="t" r="r" b="b"/>
              <a:pathLst>
                <a:path w="2731"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13"/>
            <p:cNvSpPr/>
            <p:nvPr/>
          </p:nvSpPr>
          <p:spPr>
            <a:xfrm>
              <a:off x="4211525" y="277842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78"/>
                    <a:pt x="634" y="2812"/>
                    <a:pt x="1410" y="2812"/>
                  </a:cubicBezTo>
                  <a:cubicBezTo>
                    <a:pt x="2185" y="2812"/>
                    <a:pt x="2819" y="2178"/>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13"/>
            <p:cNvSpPr/>
            <p:nvPr/>
          </p:nvSpPr>
          <p:spPr>
            <a:xfrm>
              <a:off x="4415675" y="2644575"/>
              <a:ext cx="334300" cy="334300"/>
            </a:xfrm>
            <a:custGeom>
              <a:avLst/>
              <a:gdLst/>
              <a:ahLst/>
              <a:cxnLst/>
              <a:rect l="l" t="t" r="r" b="b"/>
              <a:pathLst>
                <a:path w="13372" h="13372" extrusionOk="0">
                  <a:moveTo>
                    <a:pt x="6682" y="0"/>
                  </a:moveTo>
                  <a:cubicBezTo>
                    <a:pt x="2994" y="0"/>
                    <a:pt x="0" y="2994"/>
                    <a:pt x="0" y="6689"/>
                  </a:cubicBezTo>
                  <a:cubicBezTo>
                    <a:pt x="0" y="10378"/>
                    <a:pt x="2994" y="13371"/>
                    <a:pt x="6682" y="13371"/>
                  </a:cubicBezTo>
                  <a:cubicBezTo>
                    <a:pt x="10377" y="13371"/>
                    <a:pt x="13371" y="10378"/>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13"/>
            <p:cNvSpPr/>
            <p:nvPr/>
          </p:nvSpPr>
          <p:spPr>
            <a:xfrm>
              <a:off x="4414650" y="2643550"/>
              <a:ext cx="336325" cy="336325"/>
            </a:xfrm>
            <a:custGeom>
              <a:avLst/>
              <a:gdLst/>
              <a:ahLst/>
              <a:cxnLst/>
              <a:rect l="l" t="t" r="r" b="b"/>
              <a:pathLst>
                <a:path w="13453" h="13453" extrusionOk="0">
                  <a:moveTo>
                    <a:pt x="6723" y="88"/>
                  </a:moveTo>
                  <a:cubicBezTo>
                    <a:pt x="10385" y="88"/>
                    <a:pt x="13365" y="3062"/>
                    <a:pt x="13365" y="6730"/>
                  </a:cubicBezTo>
                  <a:cubicBezTo>
                    <a:pt x="13365" y="10392"/>
                    <a:pt x="10385" y="13372"/>
                    <a:pt x="6723" y="13372"/>
                  </a:cubicBezTo>
                  <a:cubicBezTo>
                    <a:pt x="3062" y="13372"/>
                    <a:pt x="82" y="10392"/>
                    <a:pt x="82" y="6730"/>
                  </a:cubicBezTo>
                  <a:cubicBezTo>
                    <a:pt x="82" y="3062"/>
                    <a:pt x="3062" y="88"/>
                    <a:pt x="6723" y="88"/>
                  </a:cubicBezTo>
                  <a:close/>
                  <a:moveTo>
                    <a:pt x="6723" y="1"/>
                  </a:moveTo>
                  <a:cubicBezTo>
                    <a:pt x="3015" y="1"/>
                    <a:pt x="1" y="3022"/>
                    <a:pt x="1" y="6730"/>
                  </a:cubicBezTo>
                  <a:cubicBezTo>
                    <a:pt x="1" y="10439"/>
                    <a:pt x="3015" y="13453"/>
                    <a:pt x="6723" y="13453"/>
                  </a:cubicBezTo>
                  <a:cubicBezTo>
                    <a:pt x="10432" y="13453"/>
                    <a:pt x="13453" y="1043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13"/>
            <p:cNvSpPr/>
            <p:nvPr/>
          </p:nvSpPr>
          <p:spPr>
            <a:xfrm>
              <a:off x="4438925" y="2671550"/>
              <a:ext cx="284075" cy="284050"/>
            </a:xfrm>
            <a:custGeom>
              <a:avLst/>
              <a:gdLst/>
              <a:ahLst/>
              <a:cxnLst/>
              <a:rect l="l" t="t" r="r" b="b"/>
              <a:pathLst>
                <a:path w="11363" h="11362" extrusionOk="0">
                  <a:moveTo>
                    <a:pt x="5685" y="0"/>
                  </a:moveTo>
                  <a:cubicBezTo>
                    <a:pt x="2550" y="0"/>
                    <a:pt x="1" y="2542"/>
                    <a:pt x="1" y="5678"/>
                  </a:cubicBezTo>
                  <a:cubicBezTo>
                    <a:pt x="1" y="8813"/>
                    <a:pt x="2550" y="11362"/>
                    <a:pt x="5685" y="11362"/>
                  </a:cubicBezTo>
                  <a:cubicBezTo>
                    <a:pt x="8820" y="11362"/>
                    <a:pt x="11362" y="8813"/>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3"/>
            <p:cNvSpPr/>
            <p:nvPr/>
          </p:nvSpPr>
          <p:spPr>
            <a:xfrm>
              <a:off x="4437925" y="2670525"/>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4"/>
                    <a:pt x="2569" y="11443"/>
                    <a:pt x="5725" y="11443"/>
                  </a:cubicBezTo>
                  <a:cubicBezTo>
                    <a:pt x="8874" y="11443"/>
                    <a:pt x="11443" y="887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3"/>
            <p:cNvSpPr/>
            <p:nvPr/>
          </p:nvSpPr>
          <p:spPr>
            <a:xfrm>
              <a:off x="4464225" y="2696650"/>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13"/>
            <p:cNvSpPr/>
            <p:nvPr/>
          </p:nvSpPr>
          <p:spPr>
            <a:xfrm>
              <a:off x="4463025" y="2695650"/>
              <a:ext cx="235875" cy="235850"/>
            </a:xfrm>
            <a:custGeom>
              <a:avLst/>
              <a:gdLst/>
              <a:ahLst/>
              <a:cxnLst/>
              <a:rect l="l" t="t" r="r" b="b"/>
              <a:pathLst>
                <a:path w="9435" h="9434" extrusionOk="0">
                  <a:moveTo>
                    <a:pt x="4721" y="88"/>
                  </a:moveTo>
                  <a:cubicBezTo>
                    <a:pt x="7270" y="88"/>
                    <a:pt x="9347" y="2165"/>
                    <a:pt x="9347" y="4714"/>
                  </a:cubicBezTo>
                  <a:cubicBezTo>
                    <a:pt x="9347" y="7269"/>
                    <a:pt x="7270" y="9346"/>
                    <a:pt x="4721" y="9346"/>
                  </a:cubicBezTo>
                  <a:cubicBezTo>
                    <a:pt x="2165" y="9346"/>
                    <a:pt x="89" y="7269"/>
                    <a:pt x="89" y="4714"/>
                  </a:cubicBezTo>
                  <a:cubicBezTo>
                    <a:pt x="89" y="2165"/>
                    <a:pt x="2165" y="88"/>
                    <a:pt x="4721" y="88"/>
                  </a:cubicBezTo>
                  <a:close/>
                  <a:moveTo>
                    <a:pt x="4721" y="0"/>
                  </a:moveTo>
                  <a:cubicBezTo>
                    <a:pt x="2118" y="0"/>
                    <a:pt x="1" y="2118"/>
                    <a:pt x="1" y="4714"/>
                  </a:cubicBezTo>
                  <a:cubicBezTo>
                    <a:pt x="1" y="7316"/>
                    <a:pt x="2118" y="9434"/>
                    <a:pt x="4721" y="9434"/>
                  </a:cubicBezTo>
                  <a:cubicBezTo>
                    <a:pt x="7317" y="9434"/>
                    <a:pt x="9434" y="7316"/>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13"/>
            <p:cNvSpPr/>
            <p:nvPr/>
          </p:nvSpPr>
          <p:spPr>
            <a:xfrm>
              <a:off x="4492875" y="272547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13"/>
            <p:cNvSpPr/>
            <p:nvPr/>
          </p:nvSpPr>
          <p:spPr>
            <a:xfrm>
              <a:off x="4491850" y="2724475"/>
              <a:ext cx="178225" cy="178200"/>
            </a:xfrm>
            <a:custGeom>
              <a:avLst/>
              <a:gdLst/>
              <a:ahLst/>
              <a:cxnLst/>
              <a:rect l="l" t="t" r="r" b="b"/>
              <a:pathLst>
                <a:path w="7129" h="7128" extrusionOk="0">
                  <a:moveTo>
                    <a:pt x="3568" y="81"/>
                  </a:moveTo>
                  <a:cubicBezTo>
                    <a:pt x="5483" y="81"/>
                    <a:pt x="7047" y="1646"/>
                    <a:pt x="7047" y="3561"/>
                  </a:cubicBezTo>
                  <a:cubicBezTo>
                    <a:pt x="7047" y="5482"/>
                    <a:pt x="5483" y="7040"/>
                    <a:pt x="3568" y="7040"/>
                  </a:cubicBezTo>
                  <a:cubicBezTo>
                    <a:pt x="1646" y="7040"/>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3"/>
            <p:cNvSpPr/>
            <p:nvPr/>
          </p:nvSpPr>
          <p:spPr>
            <a:xfrm>
              <a:off x="4518150" y="2750600"/>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13"/>
            <p:cNvSpPr/>
            <p:nvPr/>
          </p:nvSpPr>
          <p:spPr>
            <a:xfrm>
              <a:off x="4516975" y="2749600"/>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8" y="3924"/>
                    <a:pt x="88" y="2556"/>
                  </a:cubicBezTo>
                  <a:cubicBezTo>
                    <a:pt x="88" y="1194"/>
                    <a:pt x="1194" y="81"/>
                    <a:pt x="2563" y="81"/>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13"/>
            <p:cNvSpPr/>
            <p:nvPr/>
          </p:nvSpPr>
          <p:spPr>
            <a:xfrm>
              <a:off x="4546825" y="2779425"/>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7" y="2731"/>
                    <a:pt x="2731" y="2118"/>
                    <a:pt x="2731" y="1363"/>
                  </a:cubicBezTo>
                  <a:cubicBezTo>
                    <a:pt x="2731" y="607"/>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3"/>
            <p:cNvSpPr/>
            <p:nvPr/>
          </p:nvSpPr>
          <p:spPr>
            <a:xfrm>
              <a:off x="4545800" y="277842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78"/>
                    <a:pt x="628" y="2812"/>
                    <a:pt x="1410" y="2812"/>
                  </a:cubicBezTo>
                  <a:cubicBezTo>
                    <a:pt x="2185" y="2812"/>
                    <a:pt x="2812" y="2178"/>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13"/>
            <p:cNvSpPr/>
            <p:nvPr/>
          </p:nvSpPr>
          <p:spPr>
            <a:xfrm>
              <a:off x="4749950" y="2644575"/>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1" y="10378"/>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13"/>
            <p:cNvSpPr/>
            <p:nvPr/>
          </p:nvSpPr>
          <p:spPr>
            <a:xfrm>
              <a:off x="4748775" y="2643550"/>
              <a:ext cx="336475" cy="336325"/>
            </a:xfrm>
            <a:custGeom>
              <a:avLst/>
              <a:gdLst/>
              <a:ahLst/>
              <a:cxnLst/>
              <a:rect l="l" t="t" r="r" b="b"/>
              <a:pathLst>
                <a:path w="13459"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13"/>
            <p:cNvSpPr/>
            <p:nvPr/>
          </p:nvSpPr>
          <p:spPr>
            <a:xfrm>
              <a:off x="4773200" y="2671550"/>
              <a:ext cx="284075" cy="284050"/>
            </a:xfrm>
            <a:custGeom>
              <a:avLst/>
              <a:gdLst/>
              <a:ahLst/>
              <a:cxnLst/>
              <a:rect l="l" t="t" r="r" b="b"/>
              <a:pathLst>
                <a:path w="11363" h="11362" extrusionOk="0">
                  <a:moveTo>
                    <a:pt x="5678" y="0"/>
                  </a:moveTo>
                  <a:cubicBezTo>
                    <a:pt x="2543" y="0"/>
                    <a:pt x="1" y="2542"/>
                    <a:pt x="1" y="5678"/>
                  </a:cubicBezTo>
                  <a:cubicBezTo>
                    <a:pt x="1" y="8813"/>
                    <a:pt x="2543" y="11362"/>
                    <a:pt x="5678" y="11362"/>
                  </a:cubicBezTo>
                  <a:cubicBezTo>
                    <a:pt x="8821" y="11362"/>
                    <a:pt x="11363" y="8813"/>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3"/>
            <p:cNvSpPr/>
            <p:nvPr/>
          </p:nvSpPr>
          <p:spPr>
            <a:xfrm>
              <a:off x="4772200" y="2670525"/>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4"/>
                    <a:pt x="2569" y="11443"/>
                    <a:pt x="5718" y="11443"/>
                  </a:cubicBezTo>
                  <a:cubicBezTo>
                    <a:pt x="8874" y="11443"/>
                    <a:pt x="11443" y="8874"/>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13"/>
            <p:cNvSpPr/>
            <p:nvPr/>
          </p:nvSpPr>
          <p:spPr>
            <a:xfrm>
              <a:off x="4798500" y="2696650"/>
              <a:ext cx="233500" cy="233675"/>
            </a:xfrm>
            <a:custGeom>
              <a:avLst/>
              <a:gdLst/>
              <a:ahLst/>
              <a:cxnLst/>
              <a:rect l="l" t="t" r="r" b="b"/>
              <a:pathLst>
                <a:path w="9340" h="9347" extrusionOk="0">
                  <a:moveTo>
                    <a:pt x="4666" y="1"/>
                  </a:moveTo>
                  <a:cubicBezTo>
                    <a:pt x="2091" y="1"/>
                    <a:pt x="0" y="2098"/>
                    <a:pt x="0" y="4674"/>
                  </a:cubicBezTo>
                  <a:cubicBezTo>
                    <a:pt x="0" y="7256"/>
                    <a:pt x="2091" y="9346"/>
                    <a:pt x="4666" y="9346"/>
                  </a:cubicBezTo>
                  <a:cubicBezTo>
                    <a:pt x="7249" y="9346"/>
                    <a:pt x="9339" y="7256"/>
                    <a:pt x="9339" y="4674"/>
                  </a:cubicBezTo>
                  <a:cubicBezTo>
                    <a:pt x="9339" y="2098"/>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3"/>
            <p:cNvSpPr/>
            <p:nvPr/>
          </p:nvSpPr>
          <p:spPr>
            <a:xfrm>
              <a:off x="4797325" y="2695650"/>
              <a:ext cx="235850" cy="235850"/>
            </a:xfrm>
            <a:custGeom>
              <a:avLst/>
              <a:gdLst/>
              <a:ahLst/>
              <a:cxnLst/>
              <a:rect l="l" t="t" r="r" b="b"/>
              <a:pathLst>
                <a:path w="9434" h="9434" extrusionOk="0">
                  <a:moveTo>
                    <a:pt x="4713" y="88"/>
                  </a:moveTo>
                  <a:cubicBezTo>
                    <a:pt x="7269" y="88"/>
                    <a:pt x="9346" y="2165"/>
                    <a:pt x="9346" y="4714"/>
                  </a:cubicBezTo>
                  <a:cubicBezTo>
                    <a:pt x="9346" y="7269"/>
                    <a:pt x="7269" y="9346"/>
                    <a:pt x="4713" y="9346"/>
                  </a:cubicBezTo>
                  <a:cubicBezTo>
                    <a:pt x="2165" y="9346"/>
                    <a:pt x="88" y="7269"/>
                    <a:pt x="88" y="4714"/>
                  </a:cubicBezTo>
                  <a:cubicBezTo>
                    <a:pt x="88" y="2165"/>
                    <a:pt x="2165" y="88"/>
                    <a:pt x="4713" y="88"/>
                  </a:cubicBezTo>
                  <a:close/>
                  <a:moveTo>
                    <a:pt x="4713" y="0"/>
                  </a:moveTo>
                  <a:cubicBezTo>
                    <a:pt x="2117" y="0"/>
                    <a:pt x="0" y="2118"/>
                    <a:pt x="0" y="4714"/>
                  </a:cubicBezTo>
                  <a:cubicBezTo>
                    <a:pt x="0" y="7316"/>
                    <a:pt x="2117" y="9434"/>
                    <a:pt x="4713" y="9434"/>
                  </a:cubicBezTo>
                  <a:cubicBezTo>
                    <a:pt x="7316" y="9434"/>
                    <a:pt x="9433" y="7316"/>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3"/>
            <p:cNvSpPr/>
            <p:nvPr/>
          </p:nvSpPr>
          <p:spPr>
            <a:xfrm>
              <a:off x="4827150" y="272547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13"/>
            <p:cNvSpPr/>
            <p:nvPr/>
          </p:nvSpPr>
          <p:spPr>
            <a:xfrm>
              <a:off x="4826150" y="2724475"/>
              <a:ext cx="178200" cy="178200"/>
            </a:xfrm>
            <a:custGeom>
              <a:avLst/>
              <a:gdLst/>
              <a:ahLst/>
              <a:cxnLst/>
              <a:rect l="l" t="t" r="r" b="b"/>
              <a:pathLst>
                <a:path w="7128" h="7128" extrusionOk="0">
                  <a:moveTo>
                    <a:pt x="3560" y="81"/>
                  </a:moveTo>
                  <a:cubicBezTo>
                    <a:pt x="5482" y="81"/>
                    <a:pt x="7046" y="1646"/>
                    <a:pt x="7046" y="3561"/>
                  </a:cubicBezTo>
                  <a:cubicBezTo>
                    <a:pt x="7046" y="5482"/>
                    <a:pt x="5482" y="7040"/>
                    <a:pt x="3560" y="7040"/>
                  </a:cubicBezTo>
                  <a:cubicBezTo>
                    <a:pt x="1645" y="7040"/>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13"/>
            <p:cNvSpPr/>
            <p:nvPr/>
          </p:nvSpPr>
          <p:spPr>
            <a:xfrm>
              <a:off x="4852275" y="2750600"/>
              <a:ext cx="125950" cy="125775"/>
            </a:xfrm>
            <a:custGeom>
              <a:avLst/>
              <a:gdLst/>
              <a:ahLst/>
              <a:cxnLst/>
              <a:rect l="l" t="t" r="r" b="b"/>
              <a:pathLst>
                <a:path w="5038" h="5031"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3"/>
            <p:cNvSpPr/>
            <p:nvPr/>
          </p:nvSpPr>
          <p:spPr>
            <a:xfrm>
              <a:off x="4851250" y="2749600"/>
              <a:ext cx="127975" cy="127950"/>
            </a:xfrm>
            <a:custGeom>
              <a:avLst/>
              <a:gdLst/>
              <a:ahLst/>
              <a:cxnLst/>
              <a:rect l="l" t="t" r="r" b="b"/>
              <a:pathLst>
                <a:path w="5119" h="5118" extrusionOk="0">
                  <a:moveTo>
                    <a:pt x="2556" y="81"/>
                  </a:moveTo>
                  <a:cubicBezTo>
                    <a:pt x="3925" y="81"/>
                    <a:pt x="5031" y="1194"/>
                    <a:pt x="5031" y="2556"/>
                  </a:cubicBezTo>
                  <a:cubicBezTo>
                    <a:pt x="5031" y="3924"/>
                    <a:pt x="3925" y="5030"/>
                    <a:pt x="2556" y="5030"/>
                  </a:cubicBezTo>
                  <a:cubicBezTo>
                    <a:pt x="1194" y="5030"/>
                    <a:pt x="88" y="3924"/>
                    <a:pt x="88" y="2556"/>
                  </a:cubicBezTo>
                  <a:cubicBezTo>
                    <a:pt x="88" y="1194"/>
                    <a:pt x="1194" y="81"/>
                    <a:pt x="2556" y="81"/>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3"/>
            <p:cNvSpPr/>
            <p:nvPr/>
          </p:nvSpPr>
          <p:spPr>
            <a:xfrm>
              <a:off x="4881100" y="2779425"/>
              <a:ext cx="68300" cy="68300"/>
            </a:xfrm>
            <a:custGeom>
              <a:avLst/>
              <a:gdLst/>
              <a:ahLst/>
              <a:cxnLst/>
              <a:rect l="l" t="t" r="r" b="b"/>
              <a:pathLst>
                <a:path w="2732" h="2732" extrusionOk="0">
                  <a:moveTo>
                    <a:pt x="1362" y="1"/>
                  </a:moveTo>
                  <a:cubicBezTo>
                    <a:pt x="614" y="1"/>
                    <a:pt x="0" y="607"/>
                    <a:pt x="0" y="1363"/>
                  </a:cubicBezTo>
                  <a:cubicBezTo>
                    <a:pt x="0" y="2118"/>
                    <a:pt x="614" y="2731"/>
                    <a:pt x="1362" y="2731"/>
                  </a:cubicBezTo>
                  <a:cubicBezTo>
                    <a:pt x="2118" y="2731"/>
                    <a:pt x="2731" y="2118"/>
                    <a:pt x="2731" y="1363"/>
                  </a:cubicBezTo>
                  <a:cubicBezTo>
                    <a:pt x="2731" y="607"/>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3"/>
            <p:cNvSpPr/>
            <p:nvPr/>
          </p:nvSpPr>
          <p:spPr>
            <a:xfrm>
              <a:off x="4880075" y="277842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78"/>
                    <a:pt x="628" y="2812"/>
                    <a:pt x="1403" y="2812"/>
                  </a:cubicBezTo>
                  <a:cubicBezTo>
                    <a:pt x="2186" y="2812"/>
                    <a:pt x="2813" y="2178"/>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13"/>
            <p:cNvSpPr/>
            <p:nvPr/>
          </p:nvSpPr>
          <p:spPr>
            <a:xfrm>
              <a:off x="5084225" y="2644575"/>
              <a:ext cx="334125" cy="334300"/>
            </a:xfrm>
            <a:custGeom>
              <a:avLst/>
              <a:gdLst/>
              <a:ahLst/>
              <a:cxnLst/>
              <a:rect l="l" t="t" r="r" b="b"/>
              <a:pathLst>
                <a:path w="13365" h="13372" extrusionOk="0">
                  <a:moveTo>
                    <a:pt x="6683" y="0"/>
                  </a:moveTo>
                  <a:cubicBezTo>
                    <a:pt x="2988" y="0"/>
                    <a:pt x="0" y="2994"/>
                    <a:pt x="0" y="6689"/>
                  </a:cubicBezTo>
                  <a:cubicBezTo>
                    <a:pt x="0"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13"/>
            <p:cNvSpPr/>
            <p:nvPr/>
          </p:nvSpPr>
          <p:spPr>
            <a:xfrm>
              <a:off x="5083050" y="2643550"/>
              <a:ext cx="336500" cy="336325"/>
            </a:xfrm>
            <a:custGeom>
              <a:avLst/>
              <a:gdLst/>
              <a:ahLst/>
              <a:cxnLst/>
              <a:rect l="l" t="t" r="r" b="b"/>
              <a:pathLst>
                <a:path w="13460" h="13453" extrusionOk="0">
                  <a:moveTo>
                    <a:pt x="6730" y="88"/>
                  </a:moveTo>
                  <a:cubicBezTo>
                    <a:pt x="10391" y="88"/>
                    <a:pt x="13371" y="3062"/>
                    <a:pt x="13371" y="6730"/>
                  </a:cubicBezTo>
                  <a:cubicBezTo>
                    <a:pt x="13371" y="10392"/>
                    <a:pt x="10391" y="13372"/>
                    <a:pt x="6730" y="13372"/>
                  </a:cubicBezTo>
                  <a:cubicBezTo>
                    <a:pt x="3068" y="13372"/>
                    <a:pt x="88" y="10392"/>
                    <a:pt x="88" y="6730"/>
                  </a:cubicBezTo>
                  <a:cubicBezTo>
                    <a:pt x="88" y="3062"/>
                    <a:pt x="3068" y="88"/>
                    <a:pt x="6730" y="88"/>
                  </a:cubicBezTo>
                  <a:close/>
                  <a:moveTo>
                    <a:pt x="6730" y="1"/>
                  </a:moveTo>
                  <a:cubicBezTo>
                    <a:pt x="3021" y="1"/>
                    <a:pt x="0" y="3022"/>
                    <a:pt x="0" y="6730"/>
                  </a:cubicBezTo>
                  <a:cubicBezTo>
                    <a:pt x="0" y="10439"/>
                    <a:pt x="3021" y="13453"/>
                    <a:pt x="6730" y="13453"/>
                  </a:cubicBezTo>
                  <a:cubicBezTo>
                    <a:pt x="10438" y="13453"/>
                    <a:pt x="13459" y="1043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13"/>
            <p:cNvSpPr/>
            <p:nvPr/>
          </p:nvSpPr>
          <p:spPr>
            <a:xfrm>
              <a:off x="5107475" y="2671550"/>
              <a:ext cx="283925" cy="284050"/>
            </a:xfrm>
            <a:custGeom>
              <a:avLst/>
              <a:gdLst/>
              <a:ahLst/>
              <a:cxnLst/>
              <a:rect l="l" t="t" r="r" b="b"/>
              <a:pathLst>
                <a:path w="11357" h="11362" extrusionOk="0">
                  <a:moveTo>
                    <a:pt x="5679" y="0"/>
                  </a:moveTo>
                  <a:cubicBezTo>
                    <a:pt x="2543" y="0"/>
                    <a:pt x="1" y="2542"/>
                    <a:pt x="1" y="5678"/>
                  </a:cubicBezTo>
                  <a:cubicBezTo>
                    <a:pt x="1" y="8813"/>
                    <a:pt x="2543" y="11362"/>
                    <a:pt x="5679" y="11362"/>
                  </a:cubicBezTo>
                  <a:cubicBezTo>
                    <a:pt x="8814" y="11362"/>
                    <a:pt x="11356" y="8813"/>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13"/>
            <p:cNvSpPr/>
            <p:nvPr/>
          </p:nvSpPr>
          <p:spPr>
            <a:xfrm>
              <a:off x="5106475" y="267052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4"/>
                    <a:pt x="2563" y="11443"/>
                    <a:pt x="5719" y="11443"/>
                  </a:cubicBezTo>
                  <a:cubicBezTo>
                    <a:pt x="8874" y="11443"/>
                    <a:pt x="11443" y="887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13"/>
            <p:cNvSpPr/>
            <p:nvPr/>
          </p:nvSpPr>
          <p:spPr>
            <a:xfrm>
              <a:off x="5132600" y="2696650"/>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6" y="7256"/>
                    <a:pt x="9346" y="4674"/>
                  </a:cubicBezTo>
                  <a:cubicBezTo>
                    <a:pt x="9346"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3"/>
            <p:cNvSpPr/>
            <p:nvPr/>
          </p:nvSpPr>
          <p:spPr>
            <a:xfrm>
              <a:off x="5131600" y="2695650"/>
              <a:ext cx="235675" cy="235850"/>
            </a:xfrm>
            <a:custGeom>
              <a:avLst/>
              <a:gdLst/>
              <a:ahLst/>
              <a:cxnLst/>
              <a:rect l="l" t="t" r="r" b="b"/>
              <a:pathLst>
                <a:path w="9427" h="9434"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7" y="0"/>
                    <a:pt x="0" y="2118"/>
                    <a:pt x="0" y="4714"/>
                  </a:cubicBezTo>
                  <a:cubicBezTo>
                    <a:pt x="0" y="7316"/>
                    <a:pt x="2117" y="9434"/>
                    <a:pt x="4714" y="9434"/>
                  </a:cubicBezTo>
                  <a:cubicBezTo>
                    <a:pt x="7316" y="9434"/>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13"/>
            <p:cNvSpPr/>
            <p:nvPr/>
          </p:nvSpPr>
          <p:spPr>
            <a:xfrm>
              <a:off x="5161425" y="272547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13"/>
            <p:cNvSpPr/>
            <p:nvPr/>
          </p:nvSpPr>
          <p:spPr>
            <a:xfrm>
              <a:off x="5160425" y="2724475"/>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13"/>
            <p:cNvSpPr/>
            <p:nvPr/>
          </p:nvSpPr>
          <p:spPr>
            <a:xfrm>
              <a:off x="5186550" y="2750600"/>
              <a:ext cx="125775" cy="125775"/>
            </a:xfrm>
            <a:custGeom>
              <a:avLst/>
              <a:gdLst/>
              <a:ahLst/>
              <a:cxnLst/>
              <a:rect l="l" t="t" r="r" b="b"/>
              <a:pathLst>
                <a:path w="5031" h="5031"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13"/>
            <p:cNvSpPr/>
            <p:nvPr/>
          </p:nvSpPr>
          <p:spPr>
            <a:xfrm>
              <a:off x="5185525" y="2749600"/>
              <a:ext cx="127975" cy="127950"/>
            </a:xfrm>
            <a:custGeom>
              <a:avLst/>
              <a:gdLst/>
              <a:ahLst/>
              <a:cxnLst/>
              <a:rect l="l" t="t" r="r" b="b"/>
              <a:pathLst>
                <a:path w="5119" h="5118" extrusionOk="0">
                  <a:moveTo>
                    <a:pt x="2557" y="81"/>
                  </a:moveTo>
                  <a:cubicBezTo>
                    <a:pt x="3925" y="81"/>
                    <a:pt x="5031" y="1194"/>
                    <a:pt x="5031" y="2556"/>
                  </a:cubicBezTo>
                  <a:cubicBezTo>
                    <a:pt x="5031" y="3924"/>
                    <a:pt x="3925" y="5030"/>
                    <a:pt x="2557" y="5030"/>
                  </a:cubicBezTo>
                  <a:cubicBezTo>
                    <a:pt x="1194" y="5030"/>
                    <a:pt x="82" y="3924"/>
                    <a:pt x="82" y="2556"/>
                  </a:cubicBezTo>
                  <a:cubicBezTo>
                    <a:pt x="82" y="1194"/>
                    <a:pt x="1194" y="81"/>
                    <a:pt x="2557" y="81"/>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13"/>
            <p:cNvSpPr/>
            <p:nvPr/>
          </p:nvSpPr>
          <p:spPr>
            <a:xfrm>
              <a:off x="5215375" y="2779425"/>
              <a:ext cx="68300" cy="68300"/>
            </a:xfrm>
            <a:custGeom>
              <a:avLst/>
              <a:gdLst/>
              <a:ahLst/>
              <a:cxnLst/>
              <a:rect l="l" t="t" r="r" b="b"/>
              <a:pathLst>
                <a:path w="2732" h="2732" extrusionOk="0">
                  <a:moveTo>
                    <a:pt x="1363" y="1"/>
                  </a:moveTo>
                  <a:cubicBezTo>
                    <a:pt x="607" y="1"/>
                    <a:pt x="0" y="607"/>
                    <a:pt x="0" y="1363"/>
                  </a:cubicBezTo>
                  <a:cubicBezTo>
                    <a:pt x="0" y="2118"/>
                    <a:pt x="607"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13"/>
            <p:cNvSpPr/>
            <p:nvPr/>
          </p:nvSpPr>
          <p:spPr>
            <a:xfrm>
              <a:off x="5214350" y="277842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78"/>
                    <a:pt x="628" y="2812"/>
                    <a:pt x="1404" y="2812"/>
                  </a:cubicBezTo>
                  <a:cubicBezTo>
                    <a:pt x="2179" y="2812"/>
                    <a:pt x="2813" y="2178"/>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13"/>
            <p:cNvSpPr/>
            <p:nvPr/>
          </p:nvSpPr>
          <p:spPr>
            <a:xfrm>
              <a:off x="3581575" y="2739650"/>
              <a:ext cx="334300" cy="334300"/>
            </a:xfrm>
            <a:custGeom>
              <a:avLst/>
              <a:gdLst/>
              <a:ahLst/>
              <a:cxnLst/>
              <a:rect l="l" t="t" r="r" b="b"/>
              <a:pathLst>
                <a:path w="13372" h="13372" extrusionOk="0">
                  <a:moveTo>
                    <a:pt x="6683" y="0"/>
                  </a:moveTo>
                  <a:cubicBezTo>
                    <a:pt x="2994" y="0"/>
                    <a:pt x="0" y="2994"/>
                    <a:pt x="0" y="6689"/>
                  </a:cubicBezTo>
                  <a:cubicBezTo>
                    <a:pt x="0"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13"/>
            <p:cNvSpPr/>
            <p:nvPr/>
          </p:nvSpPr>
          <p:spPr>
            <a:xfrm>
              <a:off x="3580550" y="2738625"/>
              <a:ext cx="336325" cy="336325"/>
            </a:xfrm>
            <a:custGeom>
              <a:avLst/>
              <a:gdLst/>
              <a:ahLst/>
              <a:cxnLst/>
              <a:rect l="l" t="t" r="r" b="b"/>
              <a:pathLst>
                <a:path w="13453" h="13453" extrusionOk="0">
                  <a:moveTo>
                    <a:pt x="6724" y="82"/>
                  </a:moveTo>
                  <a:cubicBezTo>
                    <a:pt x="10392" y="82"/>
                    <a:pt x="13365" y="3062"/>
                    <a:pt x="13365" y="6730"/>
                  </a:cubicBezTo>
                  <a:cubicBezTo>
                    <a:pt x="13365" y="10392"/>
                    <a:pt x="10392" y="13372"/>
                    <a:pt x="6724" y="13372"/>
                  </a:cubicBezTo>
                  <a:cubicBezTo>
                    <a:pt x="3062" y="13372"/>
                    <a:pt x="82" y="10392"/>
                    <a:pt x="82" y="6730"/>
                  </a:cubicBezTo>
                  <a:cubicBezTo>
                    <a:pt x="82" y="3062"/>
                    <a:pt x="3062" y="82"/>
                    <a:pt x="6724" y="82"/>
                  </a:cubicBezTo>
                  <a:close/>
                  <a:moveTo>
                    <a:pt x="6724" y="1"/>
                  </a:moveTo>
                  <a:cubicBezTo>
                    <a:pt x="3015" y="1"/>
                    <a:pt x="1" y="3015"/>
                    <a:pt x="1" y="6730"/>
                  </a:cubicBezTo>
                  <a:cubicBezTo>
                    <a:pt x="1" y="10439"/>
                    <a:pt x="3015" y="13453"/>
                    <a:pt x="6724" y="13453"/>
                  </a:cubicBezTo>
                  <a:cubicBezTo>
                    <a:pt x="10432" y="13453"/>
                    <a:pt x="13453" y="10439"/>
                    <a:pt x="13453" y="6730"/>
                  </a:cubicBezTo>
                  <a:cubicBezTo>
                    <a:pt x="13453" y="3015"/>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13"/>
            <p:cNvSpPr/>
            <p:nvPr/>
          </p:nvSpPr>
          <p:spPr>
            <a:xfrm>
              <a:off x="3604825" y="2766625"/>
              <a:ext cx="284075" cy="283900"/>
            </a:xfrm>
            <a:custGeom>
              <a:avLst/>
              <a:gdLst/>
              <a:ahLst/>
              <a:cxnLst/>
              <a:rect l="l" t="t" r="r" b="b"/>
              <a:pathLst>
                <a:path w="11363" h="11356" extrusionOk="0">
                  <a:moveTo>
                    <a:pt x="5685" y="0"/>
                  </a:moveTo>
                  <a:cubicBezTo>
                    <a:pt x="2543" y="0"/>
                    <a:pt x="1" y="2542"/>
                    <a:pt x="1" y="5678"/>
                  </a:cubicBezTo>
                  <a:cubicBezTo>
                    <a:pt x="1" y="8813"/>
                    <a:pt x="2543" y="11355"/>
                    <a:pt x="5685" y="11355"/>
                  </a:cubicBezTo>
                  <a:cubicBezTo>
                    <a:pt x="8821" y="11355"/>
                    <a:pt x="11363" y="881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13"/>
            <p:cNvSpPr/>
            <p:nvPr/>
          </p:nvSpPr>
          <p:spPr>
            <a:xfrm>
              <a:off x="3603825" y="2765600"/>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4"/>
                    <a:pt x="2569" y="11443"/>
                    <a:pt x="5725" y="11443"/>
                  </a:cubicBezTo>
                  <a:cubicBezTo>
                    <a:pt x="8874" y="11443"/>
                    <a:pt x="11443" y="8874"/>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13"/>
            <p:cNvSpPr/>
            <p:nvPr/>
          </p:nvSpPr>
          <p:spPr>
            <a:xfrm>
              <a:off x="3630125" y="2791725"/>
              <a:ext cx="233650" cy="233675"/>
            </a:xfrm>
            <a:custGeom>
              <a:avLst/>
              <a:gdLst/>
              <a:ahLst/>
              <a:cxnLst/>
              <a:rect l="l" t="t" r="r" b="b"/>
              <a:pathLst>
                <a:path w="9346" h="9347" extrusionOk="0">
                  <a:moveTo>
                    <a:pt x="4673" y="1"/>
                  </a:moveTo>
                  <a:cubicBezTo>
                    <a:pt x="2091" y="1"/>
                    <a:pt x="0" y="2098"/>
                    <a:pt x="0" y="4674"/>
                  </a:cubicBezTo>
                  <a:cubicBezTo>
                    <a:pt x="0" y="7256"/>
                    <a:pt x="2091" y="9346"/>
                    <a:pt x="4673" y="9346"/>
                  </a:cubicBezTo>
                  <a:cubicBezTo>
                    <a:pt x="7249" y="9346"/>
                    <a:pt x="9346" y="7256"/>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13"/>
            <p:cNvSpPr/>
            <p:nvPr/>
          </p:nvSpPr>
          <p:spPr>
            <a:xfrm>
              <a:off x="3628950" y="2790725"/>
              <a:ext cx="235850" cy="235675"/>
            </a:xfrm>
            <a:custGeom>
              <a:avLst/>
              <a:gdLst/>
              <a:ahLst/>
              <a:cxnLst/>
              <a:rect l="l" t="t" r="r" b="b"/>
              <a:pathLst>
                <a:path w="9434" h="9427"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0"/>
                  </a:moveTo>
                  <a:cubicBezTo>
                    <a:pt x="2117" y="0"/>
                    <a:pt x="0" y="2118"/>
                    <a:pt x="0" y="4714"/>
                  </a:cubicBezTo>
                  <a:cubicBezTo>
                    <a:pt x="0" y="7316"/>
                    <a:pt x="2117" y="9427"/>
                    <a:pt x="4720" y="9427"/>
                  </a:cubicBezTo>
                  <a:cubicBezTo>
                    <a:pt x="7316" y="9427"/>
                    <a:pt x="9433" y="7316"/>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3"/>
            <p:cNvSpPr/>
            <p:nvPr/>
          </p:nvSpPr>
          <p:spPr>
            <a:xfrm>
              <a:off x="3658775"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3"/>
            <p:cNvSpPr/>
            <p:nvPr/>
          </p:nvSpPr>
          <p:spPr>
            <a:xfrm>
              <a:off x="3657775"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3"/>
            <p:cNvSpPr/>
            <p:nvPr/>
          </p:nvSpPr>
          <p:spPr>
            <a:xfrm>
              <a:off x="3683900" y="2845675"/>
              <a:ext cx="125950" cy="125775"/>
            </a:xfrm>
            <a:custGeom>
              <a:avLst/>
              <a:gdLst/>
              <a:ahLst/>
              <a:cxnLst/>
              <a:rect l="l" t="t" r="r" b="b"/>
              <a:pathLst>
                <a:path w="5038" h="5031"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13"/>
            <p:cNvSpPr/>
            <p:nvPr/>
          </p:nvSpPr>
          <p:spPr>
            <a:xfrm>
              <a:off x="3682875" y="2844675"/>
              <a:ext cx="127975" cy="127950"/>
            </a:xfrm>
            <a:custGeom>
              <a:avLst/>
              <a:gdLst/>
              <a:ahLst/>
              <a:cxnLst/>
              <a:rect l="l" t="t" r="r" b="b"/>
              <a:pathLst>
                <a:path w="5119" h="5118" extrusionOk="0">
                  <a:moveTo>
                    <a:pt x="2563" y="81"/>
                  </a:moveTo>
                  <a:cubicBezTo>
                    <a:pt x="3925" y="81"/>
                    <a:pt x="5031" y="1194"/>
                    <a:pt x="5031" y="2556"/>
                  </a:cubicBezTo>
                  <a:cubicBezTo>
                    <a:pt x="5031" y="3924"/>
                    <a:pt x="3925" y="5030"/>
                    <a:pt x="2563" y="5030"/>
                  </a:cubicBezTo>
                  <a:cubicBezTo>
                    <a:pt x="1194" y="5030"/>
                    <a:pt x="89" y="3924"/>
                    <a:pt x="89" y="2556"/>
                  </a:cubicBezTo>
                  <a:cubicBezTo>
                    <a:pt x="89" y="1194"/>
                    <a:pt x="1194" y="81"/>
                    <a:pt x="2563" y="81"/>
                  </a:cubicBezTo>
                  <a:close/>
                  <a:moveTo>
                    <a:pt x="2563" y="0"/>
                  </a:moveTo>
                  <a:cubicBezTo>
                    <a:pt x="1147" y="0"/>
                    <a:pt x="1" y="1146"/>
                    <a:pt x="1" y="2556"/>
                  </a:cubicBezTo>
                  <a:cubicBezTo>
                    <a:pt x="1" y="3965"/>
                    <a:pt x="1147"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3"/>
            <p:cNvSpPr/>
            <p:nvPr/>
          </p:nvSpPr>
          <p:spPr>
            <a:xfrm>
              <a:off x="3712725"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18" y="2731"/>
                    <a:pt x="2731" y="2118"/>
                    <a:pt x="2731" y="1363"/>
                  </a:cubicBezTo>
                  <a:cubicBezTo>
                    <a:pt x="2731" y="607"/>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3"/>
            <p:cNvSpPr/>
            <p:nvPr/>
          </p:nvSpPr>
          <p:spPr>
            <a:xfrm>
              <a:off x="3711700" y="2873325"/>
              <a:ext cx="70325" cy="70475"/>
            </a:xfrm>
            <a:custGeom>
              <a:avLst/>
              <a:gdLst/>
              <a:ahLst/>
              <a:cxnLst/>
              <a:rect l="l" t="t" r="r" b="b"/>
              <a:pathLst>
                <a:path w="2813" h="2819" extrusionOk="0">
                  <a:moveTo>
                    <a:pt x="1410" y="88"/>
                  </a:moveTo>
                  <a:cubicBezTo>
                    <a:pt x="2138" y="88"/>
                    <a:pt x="2732" y="681"/>
                    <a:pt x="2732" y="1410"/>
                  </a:cubicBezTo>
                  <a:cubicBezTo>
                    <a:pt x="2732" y="2145"/>
                    <a:pt x="2138" y="2738"/>
                    <a:pt x="1410" y="2738"/>
                  </a:cubicBezTo>
                  <a:cubicBezTo>
                    <a:pt x="675" y="2738"/>
                    <a:pt x="82" y="2145"/>
                    <a:pt x="82" y="1410"/>
                  </a:cubicBezTo>
                  <a:cubicBezTo>
                    <a:pt x="82" y="681"/>
                    <a:pt x="675" y="88"/>
                    <a:pt x="1410" y="88"/>
                  </a:cubicBezTo>
                  <a:close/>
                  <a:moveTo>
                    <a:pt x="1410" y="0"/>
                  </a:moveTo>
                  <a:cubicBezTo>
                    <a:pt x="628" y="0"/>
                    <a:pt x="1" y="634"/>
                    <a:pt x="1" y="1410"/>
                  </a:cubicBezTo>
                  <a:cubicBezTo>
                    <a:pt x="1" y="2185"/>
                    <a:pt x="628" y="2819"/>
                    <a:pt x="1410" y="2819"/>
                  </a:cubicBezTo>
                  <a:cubicBezTo>
                    <a:pt x="2186" y="2819"/>
                    <a:pt x="2813" y="2185"/>
                    <a:pt x="2813" y="1410"/>
                  </a:cubicBezTo>
                  <a:cubicBezTo>
                    <a:pt x="2813"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3"/>
            <p:cNvSpPr/>
            <p:nvPr/>
          </p:nvSpPr>
          <p:spPr>
            <a:xfrm>
              <a:off x="3915850" y="2739650"/>
              <a:ext cx="334300" cy="334300"/>
            </a:xfrm>
            <a:custGeom>
              <a:avLst/>
              <a:gdLst/>
              <a:ahLst/>
              <a:cxnLst/>
              <a:rect l="l" t="t" r="r" b="b"/>
              <a:pathLst>
                <a:path w="13372" h="13372" extrusionOk="0">
                  <a:moveTo>
                    <a:pt x="6683" y="0"/>
                  </a:moveTo>
                  <a:cubicBezTo>
                    <a:pt x="2994" y="0"/>
                    <a:pt x="1" y="2994"/>
                    <a:pt x="1" y="6689"/>
                  </a:cubicBezTo>
                  <a:cubicBezTo>
                    <a:pt x="1" y="10378"/>
                    <a:pt x="2994" y="13371"/>
                    <a:pt x="6683" y="13371"/>
                  </a:cubicBezTo>
                  <a:cubicBezTo>
                    <a:pt x="10378" y="13371"/>
                    <a:pt x="13372" y="10378"/>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13"/>
            <p:cNvSpPr/>
            <p:nvPr/>
          </p:nvSpPr>
          <p:spPr>
            <a:xfrm>
              <a:off x="3914675" y="2738625"/>
              <a:ext cx="336500" cy="336325"/>
            </a:xfrm>
            <a:custGeom>
              <a:avLst/>
              <a:gdLst/>
              <a:ahLst/>
              <a:cxnLst/>
              <a:rect l="l" t="t" r="r" b="b"/>
              <a:pathLst>
                <a:path w="13460" h="13453" extrusionOk="0">
                  <a:moveTo>
                    <a:pt x="6730" y="82"/>
                  </a:moveTo>
                  <a:cubicBezTo>
                    <a:pt x="10391" y="82"/>
                    <a:pt x="13371" y="3062"/>
                    <a:pt x="13371" y="6730"/>
                  </a:cubicBezTo>
                  <a:cubicBezTo>
                    <a:pt x="13371"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13"/>
            <p:cNvSpPr/>
            <p:nvPr/>
          </p:nvSpPr>
          <p:spPr>
            <a:xfrm>
              <a:off x="3939125" y="2766625"/>
              <a:ext cx="284050" cy="283900"/>
            </a:xfrm>
            <a:custGeom>
              <a:avLst/>
              <a:gdLst/>
              <a:ahLst/>
              <a:cxnLst/>
              <a:rect l="l" t="t" r="r" b="b"/>
              <a:pathLst>
                <a:path w="11362" h="11356" extrusionOk="0">
                  <a:moveTo>
                    <a:pt x="5678" y="0"/>
                  </a:moveTo>
                  <a:cubicBezTo>
                    <a:pt x="2542" y="0"/>
                    <a:pt x="0" y="2542"/>
                    <a:pt x="0" y="5678"/>
                  </a:cubicBezTo>
                  <a:cubicBezTo>
                    <a:pt x="0" y="8813"/>
                    <a:pt x="2542" y="11355"/>
                    <a:pt x="5678" y="11355"/>
                  </a:cubicBezTo>
                  <a:cubicBezTo>
                    <a:pt x="8820" y="11355"/>
                    <a:pt x="11362" y="881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13"/>
            <p:cNvSpPr/>
            <p:nvPr/>
          </p:nvSpPr>
          <p:spPr>
            <a:xfrm>
              <a:off x="393810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4"/>
                    <a:pt x="2570"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3"/>
            <p:cNvSpPr/>
            <p:nvPr/>
          </p:nvSpPr>
          <p:spPr>
            <a:xfrm>
              <a:off x="3964400" y="2791725"/>
              <a:ext cx="233500" cy="233675"/>
            </a:xfrm>
            <a:custGeom>
              <a:avLst/>
              <a:gdLst/>
              <a:ahLst/>
              <a:cxnLst/>
              <a:rect l="l" t="t" r="r" b="b"/>
              <a:pathLst>
                <a:path w="9340" h="9347" extrusionOk="0">
                  <a:moveTo>
                    <a:pt x="4667" y="1"/>
                  </a:moveTo>
                  <a:cubicBezTo>
                    <a:pt x="2091" y="1"/>
                    <a:pt x="0" y="2098"/>
                    <a:pt x="0" y="4674"/>
                  </a:cubicBezTo>
                  <a:cubicBezTo>
                    <a:pt x="0" y="7256"/>
                    <a:pt x="2091" y="9346"/>
                    <a:pt x="4667" y="9346"/>
                  </a:cubicBezTo>
                  <a:cubicBezTo>
                    <a:pt x="7249" y="9346"/>
                    <a:pt x="9339" y="7256"/>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3"/>
            <p:cNvSpPr/>
            <p:nvPr/>
          </p:nvSpPr>
          <p:spPr>
            <a:xfrm>
              <a:off x="3963225" y="2790725"/>
              <a:ext cx="235850" cy="235675"/>
            </a:xfrm>
            <a:custGeom>
              <a:avLst/>
              <a:gdLst/>
              <a:ahLst/>
              <a:cxnLst/>
              <a:rect l="l" t="t" r="r" b="b"/>
              <a:pathLst>
                <a:path w="9434"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34" y="7316"/>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3"/>
            <p:cNvSpPr/>
            <p:nvPr/>
          </p:nvSpPr>
          <p:spPr>
            <a:xfrm>
              <a:off x="3993050"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13"/>
            <p:cNvSpPr/>
            <p:nvPr/>
          </p:nvSpPr>
          <p:spPr>
            <a:xfrm>
              <a:off x="3992050" y="2819550"/>
              <a:ext cx="178200" cy="178200"/>
            </a:xfrm>
            <a:custGeom>
              <a:avLst/>
              <a:gdLst/>
              <a:ahLst/>
              <a:cxnLst/>
              <a:rect l="l" t="t" r="r" b="b"/>
              <a:pathLst>
                <a:path w="7128" h="7128" extrusionOk="0">
                  <a:moveTo>
                    <a:pt x="3561" y="81"/>
                  </a:moveTo>
                  <a:cubicBezTo>
                    <a:pt x="5482" y="81"/>
                    <a:pt x="7047" y="1646"/>
                    <a:pt x="7047" y="3561"/>
                  </a:cubicBezTo>
                  <a:cubicBezTo>
                    <a:pt x="7047" y="5482"/>
                    <a:pt x="5482" y="7040"/>
                    <a:pt x="3561" y="7040"/>
                  </a:cubicBezTo>
                  <a:cubicBezTo>
                    <a:pt x="1646" y="7040"/>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8" y="5530"/>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3"/>
            <p:cNvSpPr/>
            <p:nvPr/>
          </p:nvSpPr>
          <p:spPr>
            <a:xfrm>
              <a:off x="4018175" y="2845675"/>
              <a:ext cx="125950" cy="125775"/>
            </a:xfrm>
            <a:custGeom>
              <a:avLst/>
              <a:gdLst/>
              <a:ahLst/>
              <a:cxnLst/>
              <a:rect l="l" t="t" r="r" b="b"/>
              <a:pathLst>
                <a:path w="5038" h="5031"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13"/>
            <p:cNvSpPr/>
            <p:nvPr/>
          </p:nvSpPr>
          <p:spPr>
            <a:xfrm>
              <a:off x="4017175" y="2844675"/>
              <a:ext cx="127950" cy="127950"/>
            </a:xfrm>
            <a:custGeom>
              <a:avLst/>
              <a:gdLst/>
              <a:ahLst/>
              <a:cxnLst/>
              <a:rect l="l" t="t" r="r" b="b"/>
              <a:pathLst>
                <a:path w="5118" h="5118" extrusionOk="0">
                  <a:moveTo>
                    <a:pt x="2556" y="81"/>
                  </a:moveTo>
                  <a:cubicBezTo>
                    <a:pt x="3924" y="81"/>
                    <a:pt x="5030" y="1194"/>
                    <a:pt x="5030" y="2556"/>
                  </a:cubicBezTo>
                  <a:cubicBezTo>
                    <a:pt x="5030" y="3924"/>
                    <a:pt x="3924" y="5030"/>
                    <a:pt x="2556" y="5030"/>
                  </a:cubicBezTo>
                  <a:cubicBezTo>
                    <a:pt x="1194" y="5030"/>
                    <a:pt x="88" y="3924"/>
                    <a:pt x="88" y="2556"/>
                  </a:cubicBezTo>
                  <a:cubicBezTo>
                    <a:pt x="88" y="1194"/>
                    <a:pt x="1194" y="81"/>
                    <a:pt x="2556" y="81"/>
                  </a:cubicBezTo>
                  <a:close/>
                  <a:moveTo>
                    <a:pt x="2556" y="0"/>
                  </a:moveTo>
                  <a:cubicBezTo>
                    <a:pt x="1146" y="0"/>
                    <a:pt x="0" y="1146"/>
                    <a:pt x="0" y="2556"/>
                  </a:cubicBezTo>
                  <a:cubicBezTo>
                    <a:pt x="0" y="3965"/>
                    <a:pt x="1146" y="5118"/>
                    <a:pt x="2556" y="5118"/>
                  </a:cubicBezTo>
                  <a:cubicBezTo>
                    <a:pt x="3972" y="5118"/>
                    <a:pt x="5118" y="3965"/>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13"/>
            <p:cNvSpPr/>
            <p:nvPr/>
          </p:nvSpPr>
          <p:spPr>
            <a:xfrm>
              <a:off x="4047000" y="2874500"/>
              <a:ext cx="68300" cy="68300"/>
            </a:xfrm>
            <a:custGeom>
              <a:avLst/>
              <a:gdLst/>
              <a:ahLst/>
              <a:cxnLst/>
              <a:rect l="l" t="t" r="r" b="b"/>
              <a:pathLst>
                <a:path w="2732" h="2732" extrusionOk="0">
                  <a:moveTo>
                    <a:pt x="1363" y="1"/>
                  </a:moveTo>
                  <a:cubicBezTo>
                    <a:pt x="614" y="1"/>
                    <a:pt x="1" y="607"/>
                    <a:pt x="1" y="1363"/>
                  </a:cubicBezTo>
                  <a:cubicBezTo>
                    <a:pt x="1" y="2118"/>
                    <a:pt x="614" y="2731"/>
                    <a:pt x="1363" y="2731"/>
                  </a:cubicBezTo>
                  <a:cubicBezTo>
                    <a:pt x="2118" y="2731"/>
                    <a:pt x="2731" y="2118"/>
                    <a:pt x="2731" y="1363"/>
                  </a:cubicBezTo>
                  <a:cubicBezTo>
                    <a:pt x="2731"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3"/>
            <p:cNvSpPr/>
            <p:nvPr/>
          </p:nvSpPr>
          <p:spPr>
            <a:xfrm>
              <a:off x="4046000" y="2873325"/>
              <a:ext cx="70300" cy="70475"/>
            </a:xfrm>
            <a:custGeom>
              <a:avLst/>
              <a:gdLst/>
              <a:ahLst/>
              <a:cxnLst/>
              <a:rect l="l" t="t" r="r" b="b"/>
              <a:pathLst>
                <a:path w="2812" h="2819" extrusionOk="0">
                  <a:moveTo>
                    <a:pt x="1403" y="88"/>
                  </a:moveTo>
                  <a:cubicBezTo>
                    <a:pt x="2138" y="88"/>
                    <a:pt x="2731" y="681"/>
                    <a:pt x="2731" y="1410"/>
                  </a:cubicBezTo>
                  <a:cubicBezTo>
                    <a:pt x="2731" y="2145"/>
                    <a:pt x="2138" y="2738"/>
                    <a:pt x="1403" y="2738"/>
                  </a:cubicBezTo>
                  <a:cubicBezTo>
                    <a:pt x="674" y="2738"/>
                    <a:pt x="81" y="2145"/>
                    <a:pt x="81" y="1410"/>
                  </a:cubicBezTo>
                  <a:cubicBezTo>
                    <a:pt x="81" y="681"/>
                    <a:pt x="674" y="88"/>
                    <a:pt x="1403" y="88"/>
                  </a:cubicBezTo>
                  <a:close/>
                  <a:moveTo>
                    <a:pt x="1403" y="0"/>
                  </a:moveTo>
                  <a:cubicBezTo>
                    <a:pt x="627" y="0"/>
                    <a:pt x="0" y="634"/>
                    <a:pt x="0" y="1410"/>
                  </a:cubicBezTo>
                  <a:cubicBezTo>
                    <a:pt x="0" y="2185"/>
                    <a:pt x="627" y="2819"/>
                    <a:pt x="1403" y="2819"/>
                  </a:cubicBezTo>
                  <a:cubicBezTo>
                    <a:pt x="2185" y="2819"/>
                    <a:pt x="2812" y="2185"/>
                    <a:pt x="2812" y="1410"/>
                  </a:cubicBezTo>
                  <a:cubicBezTo>
                    <a:pt x="2812" y="634"/>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13"/>
            <p:cNvSpPr/>
            <p:nvPr/>
          </p:nvSpPr>
          <p:spPr>
            <a:xfrm>
              <a:off x="4250125" y="2739650"/>
              <a:ext cx="334150" cy="334300"/>
            </a:xfrm>
            <a:custGeom>
              <a:avLst/>
              <a:gdLst/>
              <a:ahLst/>
              <a:cxnLst/>
              <a:rect l="l" t="t" r="r" b="b"/>
              <a:pathLst>
                <a:path w="13366" h="13372" extrusionOk="0">
                  <a:moveTo>
                    <a:pt x="6683" y="0"/>
                  </a:moveTo>
                  <a:cubicBezTo>
                    <a:pt x="2988" y="0"/>
                    <a:pt x="1" y="2994"/>
                    <a:pt x="1" y="6689"/>
                  </a:cubicBezTo>
                  <a:cubicBezTo>
                    <a:pt x="1" y="10378"/>
                    <a:pt x="2988" y="13371"/>
                    <a:pt x="6683" y="13371"/>
                  </a:cubicBezTo>
                  <a:cubicBezTo>
                    <a:pt x="10378" y="13371"/>
                    <a:pt x="13365" y="10378"/>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13"/>
            <p:cNvSpPr/>
            <p:nvPr/>
          </p:nvSpPr>
          <p:spPr>
            <a:xfrm>
              <a:off x="4248950" y="2738625"/>
              <a:ext cx="336500" cy="336325"/>
            </a:xfrm>
            <a:custGeom>
              <a:avLst/>
              <a:gdLst/>
              <a:ahLst/>
              <a:cxnLst/>
              <a:rect l="l" t="t" r="r" b="b"/>
              <a:pathLst>
                <a:path w="13460" h="13453" extrusionOk="0">
                  <a:moveTo>
                    <a:pt x="6730" y="82"/>
                  </a:moveTo>
                  <a:cubicBezTo>
                    <a:pt x="10391" y="82"/>
                    <a:pt x="13372" y="3062"/>
                    <a:pt x="13372" y="6730"/>
                  </a:cubicBezTo>
                  <a:cubicBezTo>
                    <a:pt x="13372" y="10392"/>
                    <a:pt x="10391" y="13372"/>
                    <a:pt x="6730" y="13372"/>
                  </a:cubicBezTo>
                  <a:cubicBezTo>
                    <a:pt x="3068" y="13372"/>
                    <a:pt x="88" y="10392"/>
                    <a:pt x="88" y="6730"/>
                  </a:cubicBezTo>
                  <a:cubicBezTo>
                    <a:pt x="88" y="3062"/>
                    <a:pt x="3068" y="82"/>
                    <a:pt x="6730" y="82"/>
                  </a:cubicBezTo>
                  <a:close/>
                  <a:moveTo>
                    <a:pt x="6730" y="1"/>
                  </a:moveTo>
                  <a:cubicBezTo>
                    <a:pt x="3021" y="1"/>
                    <a:pt x="0" y="3015"/>
                    <a:pt x="0" y="6730"/>
                  </a:cubicBezTo>
                  <a:cubicBezTo>
                    <a:pt x="0" y="10439"/>
                    <a:pt x="3021" y="13453"/>
                    <a:pt x="6730" y="13453"/>
                  </a:cubicBezTo>
                  <a:cubicBezTo>
                    <a:pt x="10438" y="13453"/>
                    <a:pt x="13459" y="10439"/>
                    <a:pt x="13459" y="6730"/>
                  </a:cubicBezTo>
                  <a:cubicBezTo>
                    <a:pt x="13459" y="3015"/>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13"/>
            <p:cNvSpPr/>
            <p:nvPr/>
          </p:nvSpPr>
          <p:spPr>
            <a:xfrm>
              <a:off x="4273400"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13"/>
            <p:cNvSpPr/>
            <p:nvPr/>
          </p:nvSpPr>
          <p:spPr>
            <a:xfrm>
              <a:off x="4272375"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4" y="11443"/>
                    <a:pt x="11443" y="8874"/>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3"/>
            <p:cNvSpPr/>
            <p:nvPr/>
          </p:nvSpPr>
          <p:spPr>
            <a:xfrm>
              <a:off x="4298500" y="2791725"/>
              <a:ext cx="233675" cy="233675"/>
            </a:xfrm>
            <a:custGeom>
              <a:avLst/>
              <a:gdLst/>
              <a:ahLst/>
              <a:cxnLst/>
              <a:rect l="l" t="t" r="r" b="b"/>
              <a:pathLst>
                <a:path w="9347" h="9347" extrusionOk="0">
                  <a:moveTo>
                    <a:pt x="4674" y="1"/>
                  </a:moveTo>
                  <a:cubicBezTo>
                    <a:pt x="2098" y="1"/>
                    <a:pt x="1" y="2098"/>
                    <a:pt x="1" y="4674"/>
                  </a:cubicBezTo>
                  <a:cubicBezTo>
                    <a:pt x="1" y="7256"/>
                    <a:pt x="2098" y="9346"/>
                    <a:pt x="4674" y="9346"/>
                  </a:cubicBezTo>
                  <a:cubicBezTo>
                    <a:pt x="7256" y="9346"/>
                    <a:pt x="9347" y="7256"/>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13"/>
            <p:cNvSpPr/>
            <p:nvPr/>
          </p:nvSpPr>
          <p:spPr>
            <a:xfrm>
              <a:off x="4297500" y="2790725"/>
              <a:ext cx="235675" cy="235675"/>
            </a:xfrm>
            <a:custGeom>
              <a:avLst/>
              <a:gdLst/>
              <a:ahLst/>
              <a:cxnLst/>
              <a:rect l="l" t="t" r="r" b="b"/>
              <a:pathLst>
                <a:path w="9427" h="9427"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0"/>
                  </a:moveTo>
                  <a:cubicBezTo>
                    <a:pt x="2118" y="0"/>
                    <a:pt x="0" y="2118"/>
                    <a:pt x="0" y="4714"/>
                  </a:cubicBezTo>
                  <a:cubicBezTo>
                    <a:pt x="0" y="7316"/>
                    <a:pt x="2118" y="9427"/>
                    <a:pt x="4714" y="9427"/>
                  </a:cubicBezTo>
                  <a:cubicBezTo>
                    <a:pt x="7316" y="9427"/>
                    <a:pt x="9427" y="7316"/>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13"/>
            <p:cNvSpPr/>
            <p:nvPr/>
          </p:nvSpPr>
          <p:spPr>
            <a:xfrm>
              <a:off x="4327325" y="2820550"/>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3"/>
            <p:cNvSpPr/>
            <p:nvPr/>
          </p:nvSpPr>
          <p:spPr>
            <a:xfrm>
              <a:off x="4326325" y="2819550"/>
              <a:ext cx="178200" cy="178200"/>
            </a:xfrm>
            <a:custGeom>
              <a:avLst/>
              <a:gdLst/>
              <a:ahLst/>
              <a:cxnLst/>
              <a:rect l="l" t="t" r="r" b="b"/>
              <a:pathLst>
                <a:path w="7128" h="7128" extrusionOk="0">
                  <a:moveTo>
                    <a:pt x="3561" y="81"/>
                  </a:moveTo>
                  <a:cubicBezTo>
                    <a:pt x="5482" y="81"/>
                    <a:pt x="7040" y="1646"/>
                    <a:pt x="7040" y="3561"/>
                  </a:cubicBezTo>
                  <a:cubicBezTo>
                    <a:pt x="7040" y="5482"/>
                    <a:pt x="5482" y="7040"/>
                    <a:pt x="3561" y="7040"/>
                  </a:cubicBezTo>
                  <a:cubicBezTo>
                    <a:pt x="1646" y="7040"/>
                    <a:pt x="81" y="5482"/>
                    <a:pt x="81" y="3561"/>
                  </a:cubicBezTo>
                  <a:cubicBezTo>
                    <a:pt x="81" y="1646"/>
                    <a:pt x="1646" y="81"/>
                    <a:pt x="3561" y="81"/>
                  </a:cubicBezTo>
                  <a:close/>
                  <a:moveTo>
                    <a:pt x="3561" y="0"/>
                  </a:moveTo>
                  <a:cubicBezTo>
                    <a:pt x="1599" y="0"/>
                    <a:pt x="0" y="1598"/>
                    <a:pt x="0" y="3561"/>
                  </a:cubicBezTo>
                  <a:cubicBezTo>
                    <a:pt x="0"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3"/>
            <p:cNvSpPr/>
            <p:nvPr/>
          </p:nvSpPr>
          <p:spPr>
            <a:xfrm>
              <a:off x="4352450"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3"/>
            <p:cNvSpPr/>
            <p:nvPr/>
          </p:nvSpPr>
          <p:spPr>
            <a:xfrm>
              <a:off x="4351450" y="2844675"/>
              <a:ext cx="127950" cy="127950"/>
            </a:xfrm>
            <a:custGeom>
              <a:avLst/>
              <a:gdLst/>
              <a:ahLst/>
              <a:cxnLst/>
              <a:rect l="l" t="t" r="r" b="b"/>
              <a:pathLst>
                <a:path w="5118" h="5118" extrusionOk="0">
                  <a:moveTo>
                    <a:pt x="2556" y="81"/>
                  </a:moveTo>
                  <a:cubicBezTo>
                    <a:pt x="3925" y="81"/>
                    <a:pt x="5030" y="1194"/>
                    <a:pt x="5030" y="2556"/>
                  </a:cubicBezTo>
                  <a:cubicBezTo>
                    <a:pt x="5030" y="3924"/>
                    <a:pt x="3925" y="5030"/>
                    <a:pt x="2556" y="5030"/>
                  </a:cubicBezTo>
                  <a:cubicBezTo>
                    <a:pt x="1194" y="5030"/>
                    <a:pt x="81" y="3924"/>
                    <a:pt x="81" y="2556"/>
                  </a:cubicBezTo>
                  <a:cubicBezTo>
                    <a:pt x="81" y="1194"/>
                    <a:pt x="1194" y="81"/>
                    <a:pt x="2556" y="81"/>
                  </a:cubicBezTo>
                  <a:close/>
                  <a:moveTo>
                    <a:pt x="2556" y="0"/>
                  </a:moveTo>
                  <a:cubicBezTo>
                    <a:pt x="1146" y="0"/>
                    <a:pt x="0" y="1146"/>
                    <a:pt x="0" y="2556"/>
                  </a:cubicBezTo>
                  <a:cubicBezTo>
                    <a:pt x="0" y="3965"/>
                    <a:pt x="1146"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3"/>
            <p:cNvSpPr/>
            <p:nvPr/>
          </p:nvSpPr>
          <p:spPr>
            <a:xfrm>
              <a:off x="4381275"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13"/>
            <p:cNvSpPr/>
            <p:nvPr/>
          </p:nvSpPr>
          <p:spPr>
            <a:xfrm>
              <a:off x="4380100" y="2873325"/>
              <a:ext cx="70475" cy="70475"/>
            </a:xfrm>
            <a:custGeom>
              <a:avLst/>
              <a:gdLst/>
              <a:ahLst/>
              <a:cxnLst/>
              <a:rect l="l" t="t" r="r" b="b"/>
              <a:pathLst>
                <a:path w="2819" h="2819" extrusionOk="0">
                  <a:moveTo>
                    <a:pt x="1410" y="88"/>
                  </a:moveTo>
                  <a:cubicBezTo>
                    <a:pt x="2145" y="88"/>
                    <a:pt x="2738" y="681"/>
                    <a:pt x="2738" y="1410"/>
                  </a:cubicBezTo>
                  <a:cubicBezTo>
                    <a:pt x="2738" y="2145"/>
                    <a:pt x="2145" y="2738"/>
                    <a:pt x="1410" y="2738"/>
                  </a:cubicBezTo>
                  <a:cubicBezTo>
                    <a:pt x="681" y="2738"/>
                    <a:pt x="88" y="2145"/>
                    <a:pt x="88" y="1410"/>
                  </a:cubicBezTo>
                  <a:cubicBezTo>
                    <a:pt x="88" y="681"/>
                    <a:pt x="681" y="88"/>
                    <a:pt x="1410" y="88"/>
                  </a:cubicBezTo>
                  <a:close/>
                  <a:moveTo>
                    <a:pt x="1410" y="0"/>
                  </a:moveTo>
                  <a:cubicBezTo>
                    <a:pt x="634" y="0"/>
                    <a:pt x="0" y="634"/>
                    <a:pt x="0" y="1410"/>
                  </a:cubicBezTo>
                  <a:cubicBezTo>
                    <a:pt x="0"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13"/>
            <p:cNvSpPr/>
            <p:nvPr/>
          </p:nvSpPr>
          <p:spPr>
            <a:xfrm>
              <a:off x="4584250"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7" y="13371"/>
                    <a:pt x="13371" y="10378"/>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13"/>
            <p:cNvSpPr/>
            <p:nvPr/>
          </p:nvSpPr>
          <p:spPr>
            <a:xfrm>
              <a:off x="4583225" y="2738625"/>
              <a:ext cx="336325" cy="336325"/>
            </a:xfrm>
            <a:custGeom>
              <a:avLst/>
              <a:gdLst/>
              <a:ahLst/>
              <a:cxnLst/>
              <a:rect l="l" t="t" r="r" b="b"/>
              <a:pathLst>
                <a:path w="13453" h="13453" extrusionOk="0">
                  <a:moveTo>
                    <a:pt x="6730" y="82"/>
                  </a:moveTo>
                  <a:cubicBezTo>
                    <a:pt x="10391" y="82"/>
                    <a:pt x="13372" y="3062"/>
                    <a:pt x="13372" y="6730"/>
                  </a:cubicBezTo>
                  <a:cubicBezTo>
                    <a:pt x="13372" y="10392"/>
                    <a:pt x="10391" y="13372"/>
                    <a:pt x="6730" y="13372"/>
                  </a:cubicBezTo>
                  <a:cubicBezTo>
                    <a:pt x="3069" y="13372"/>
                    <a:pt x="88" y="10392"/>
                    <a:pt x="88" y="6730"/>
                  </a:cubicBezTo>
                  <a:cubicBezTo>
                    <a:pt x="88" y="3062"/>
                    <a:pt x="3069" y="82"/>
                    <a:pt x="6730" y="82"/>
                  </a:cubicBezTo>
                  <a:close/>
                  <a:moveTo>
                    <a:pt x="6730" y="1"/>
                  </a:moveTo>
                  <a:cubicBezTo>
                    <a:pt x="3021" y="1"/>
                    <a:pt x="1" y="3015"/>
                    <a:pt x="1" y="6730"/>
                  </a:cubicBezTo>
                  <a:cubicBezTo>
                    <a:pt x="1" y="10439"/>
                    <a:pt x="3021"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3"/>
            <p:cNvSpPr/>
            <p:nvPr/>
          </p:nvSpPr>
          <p:spPr>
            <a:xfrm>
              <a:off x="4607675" y="2766625"/>
              <a:ext cx="283900" cy="283900"/>
            </a:xfrm>
            <a:custGeom>
              <a:avLst/>
              <a:gdLst/>
              <a:ahLst/>
              <a:cxnLst/>
              <a:rect l="l" t="t" r="r" b="b"/>
              <a:pathLst>
                <a:path w="11356" h="11356" extrusionOk="0">
                  <a:moveTo>
                    <a:pt x="5678" y="0"/>
                  </a:moveTo>
                  <a:cubicBezTo>
                    <a:pt x="2542" y="0"/>
                    <a:pt x="0" y="2542"/>
                    <a:pt x="0" y="5678"/>
                  </a:cubicBezTo>
                  <a:cubicBezTo>
                    <a:pt x="0" y="8813"/>
                    <a:pt x="2542" y="11355"/>
                    <a:pt x="5678" y="11355"/>
                  </a:cubicBezTo>
                  <a:cubicBezTo>
                    <a:pt x="8813" y="11355"/>
                    <a:pt x="11355" y="881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13"/>
            <p:cNvSpPr/>
            <p:nvPr/>
          </p:nvSpPr>
          <p:spPr>
            <a:xfrm>
              <a:off x="4606650" y="27656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4"/>
                    <a:pt x="2563" y="11443"/>
                    <a:pt x="5719" y="11443"/>
                  </a:cubicBezTo>
                  <a:cubicBezTo>
                    <a:pt x="8875" y="11443"/>
                    <a:pt x="11444" y="8874"/>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13"/>
            <p:cNvSpPr/>
            <p:nvPr/>
          </p:nvSpPr>
          <p:spPr>
            <a:xfrm>
              <a:off x="4632800"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5" y="9346"/>
                    <a:pt x="9346" y="7256"/>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13"/>
            <p:cNvSpPr/>
            <p:nvPr/>
          </p:nvSpPr>
          <p:spPr>
            <a:xfrm>
              <a:off x="4631775" y="2790725"/>
              <a:ext cx="235700" cy="235675"/>
            </a:xfrm>
            <a:custGeom>
              <a:avLst/>
              <a:gdLst/>
              <a:ahLst/>
              <a:cxnLst/>
              <a:rect l="l" t="t" r="r" b="b"/>
              <a:pathLst>
                <a:path w="9428" h="9427"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0"/>
                  </a:moveTo>
                  <a:cubicBezTo>
                    <a:pt x="2118" y="0"/>
                    <a:pt x="1" y="2118"/>
                    <a:pt x="1" y="4714"/>
                  </a:cubicBezTo>
                  <a:cubicBezTo>
                    <a:pt x="1" y="7316"/>
                    <a:pt x="2118"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3"/>
            <p:cNvSpPr/>
            <p:nvPr/>
          </p:nvSpPr>
          <p:spPr>
            <a:xfrm>
              <a:off x="4661625" y="2820550"/>
              <a:ext cx="176175" cy="176200"/>
            </a:xfrm>
            <a:custGeom>
              <a:avLst/>
              <a:gdLst/>
              <a:ahLst/>
              <a:cxnLst/>
              <a:rect l="l" t="t" r="r" b="b"/>
              <a:pathLst>
                <a:path w="7047" h="7048" extrusionOk="0">
                  <a:moveTo>
                    <a:pt x="3520" y="1"/>
                  </a:moveTo>
                  <a:cubicBezTo>
                    <a:pt x="1578" y="1"/>
                    <a:pt x="0" y="1579"/>
                    <a:pt x="0" y="3521"/>
                  </a:cubicBezTo>
                  <a:cubicBezTo>
                    <a:pt x="0" y="5469"/>
                    <a:pt x="1578" y="7047"/>
                    <a:pt x="3520" y="7047"/>
                  </a:cubicBezTo>
                  <a:cubicBezTo>
                    <a:pt x="5469" y="7047"/>
                    <a:pt x="7046" y="5469"/>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13"/>
            <p:cNvSpPr/>
            <p:nvPr/>
          </p:nvSpPr>
          <p:spPr>
            <a:xfrm>
              <a:off x="4660600" y="2819550"/>
              <a:ext cx="178200" cy="178200"/>
            </a:xfrm>
            <a:custGeom>
              <a:avLst/>
              <a:gdLst/>
              <a:ahLst/>
              <a:cxnLst/>
              <a:rect l="l" t="t" r="r" b="b"/>
              <a:pathLst>
                <a:path w="7128" h="7128" extrusionOk="0">
                  <a:moveTo>
                    <a:pt x="3561" y="81"/>
                  </a:moveTo>
                  <a:cubicBezTo>
                    <a:pt x="5483" y="81"/>
                    <a:pt x="7040" y="1646"/>
                    <a:pt x="7040" y="3561"/>
                  </a:cubicBezTo>
                  <a:cubicBezTo>
                    <a:pt x="7040" y="5482"/>
                    <a:pt x="5483" y="7040"/>
                    <a:pt x="3561" y="7040"/>
                  </a:cubicBezTo>
                  <a:cubicBezTo>
                    <a:pt x="1646" y="7040"/>
                    <a:pt x="82" y="5482"/>
                    <a:pt x="82" y="3561"/>
                  </a:cubicBezTo>
                  <a:cubicBezTo>
                    <a:pt x="82" y="1646"/>
                    <a:pt x="1646" y="81"/>
                    <a:pt x="3561" y="81"/>
                  </a:cubicBezTo>
                  <a:close/>
                  <a:moveTo>
                    <a:pt x="3561" y="0"/>
                  </a:moveTo>
                  <a:cubicBezTo>
                    <a:pt x="1599" y="0"/>
                    <a:pt x="1" y="1598"/>
                    <a:pt x="1" y="3561"/>
                  </a:cubicBezTo>
                  <a:cubicBezTo>
                    <a:pt x="1" y="5530"/>
                    <a:pt x="1599" y="7128"/>
                    <a:pt x="3561" y="7128"/>
                  </a:cubicBezTo>
                  <a:cubicBezTo>
                    <a:pt x="5530" y="7128"/>
                    <a:pt x="7128" y="5530"/>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13"/>
            <p:cNvSpPr/>
            <p:nvPr/>
          </p:nvSpPr>
          <p:spPr>
            <a:xfrm>
              <a:off x="4686725" y="2845675"/>
              <a:ext cx="125775" cy="125775"/>
            </a:xfrm>
            <a:custGeom>
              <a:avLst/>
              <a:gdLst/>
              <a:ahLst/>
              <a:cxnLst/>
              <a:rect l="l" t="t" r="r" b="b"/>
              <a:pathLst>
                <a:path w="5031"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3"/>
            <p:cNvSpPr/>
            <p:nvPr/>
          </p:nvSpPr>
          <p:spPr>
            <a:xfrm>
              <a:off x="4685725" y="2844675"/>
              <a:ext cx="127975" cy="127950"/>
            </a:xfrm>
            <a:custGeom>
              <a:avLst/>
              <a:gdLst/>
              <a:ahLst/>
              <a:cxnLst/>
              <a:rect l="l" t="t" r="r" b="b"/>
              <a:pathLst>
                <a:path w="5119" h="5118" extrusionOk="0">
                  <a:moveTo>
                    <a:pt x="2556" y="81"/>
                  </a:moveTo>
                  <a:cubicBezTo>
                    <a:pt x="3918" y="81"/>
                    <a:pt x="5030" y="1194"/>
                    <a:pt x="5030" y="2556"/>
                  </a:cubicBezTo>
                  <a:cubicBezTo>
                    <a:pt x="5030"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8" y="3965"/>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3"/>
            <p:cNvSpPr/>
            <p:nvPr/>
          </p:nvSpPr>
          <p:spPr>
            <a:xfrm>
              <a:off x="4715550" y="2874500"/>
              <a:ext cx="68300" cy="68300"/>
            </a:xfrm>
            <a:custGeom>
              <a:avLst/>
              <a:gdLst/>
              <a:ahLst/>
              <a:cxnLst/>
              <a:rect l="l" t="t" r="r" b="b"/>
              <a:pathLst>
                <a:path w="2732" h="2732" extrusionOk="0">
                  <a:moveTo>
                    <a:pt x="1363" y="1"/>
                  </a:moveTo>
                  <a:cubicBezTo>
                    <a:pt x="608" y="1"/>
                    <a:pt x="1" y="607"/>
                    <a:pt x="1" y="1363"/>
                  </a:cubicBezTo>
                  <a:cubicBezTo>
                    <a:pt x="1" y="2118"/>
                    <a:pt x="608" y="2731"/>
                    <a:pt x="1363" y="2731"/>
                  </a:cubicBezTo>
                  <a:cubicBezTo>
                    <a:pt x="2118" y="2731"/>
                    <a:pt x="2732" y="2118"/>
                    <a:pt x="2732" y="1363"/>
                  </a:cubicBezTo>
                  <a:cubicBezTo>
                    <a:pt x="2732" y="607"/>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3"/>
            <p:cNvSpPr/>
            <p:nvPr/>
          </p:nvSpPr>
          <p:spPr>
            <a:xfrm>
              <a:off x="4714375" y="2873325"/>
              <a:ext cx="70500" cy="70475"/>
            </a:xfrm>
            <a:custGeom>
              <a:avLst/>
              <a:gdLst/>
              <a:ahLst/>
              <a:cxnLst/>
              <a:rect l="l" t="t" r="r" b="b"/>
              <a:pathLst>
                <a:path w="2820" h="2819" extrusionOk="0">
                  <a:moveTo>
                    <a:pt x="1410" y="88"/>
                  </a:moveTo>
                  <a:cubicBezTo>
                    <a:pt x="2138" y="88"/>
                    <a:pt x="2731" y="681"/>
                    <a:pt x="2731" y="1410"/>
                  </a:cubicBezTo>
                  <a:cubicBezTo>
                    <a:pt x="2731" y="2145"/>
                    <a:pt x="2138" y="2738"/>
                    <a:pt x="1410" y="2738"/>
                  </a:cubicBezTo>
                  <a:cubicBezTo>
                    <a:pt x="682" y="2738"/>
                    <a:pt x="88" y="2145"/>
                    <a:pt x="88" y="1410"/>
                  </a:cubicBezTo>
                  <a:cubicBezTo>
                    <a:pt x="88" y="681"/>
                    <a:pt x="682" y="88"/>
                    <a:pt x="1410" y="88"/>
                  </a:cubicBezTo>
                  <a:close/>
                  <a:moveTo>
                    <a:pt x="1410" y="0"/>
                  </a:moveTo>
                  <a:cubicBezTo>
                    <a:pt x="634" y="0"/>
                    <a:pt x="1" y="634"/>
                    <a:pt x="1" y="1410"/>
                  </a:cubicBezTo>
                  <a:cubicBezTo>
                    <a:pt x="1" y="2185"/>
                    <a:pt x="634"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13"/>
            <p:cNvSpPr/>
            <p:nvPr/>
          </p:nvSpPr>
          <p:spPr>
            <a:xfrm>
              <a:off x="4918525" y="2739650"/>
              <a:ext cx="334300" cy="334300"/>
            </a:xfrm>
            <a:custGeom>
              <a:avLst/>
              <a:gdLst/>
              <a:ahLst/>
              <a:cxnLst/>
              <a:rect l="l" t="t" r="r" b="b"/>
              <a:pathLst>
                <a:path w="13372" h="13372" extrusionOk="0">
                  <a:moveTo>
                    <a:pt x="6689" y="0"/>
                  </a:moveTo>
                  <a:cubicBezTo>
                    <a:pt x="2994" y="0"/>
                    <a:pt x="0" y="2994"/>
                    <a:pt x="0" y="6689"/>
                  </a:cubicBezTo>
                  <a:cubicBezTo>
                    <a:pt x="0" y="10378"/>
                    <a:pt x="2994" y="13371"/>
                    <a:pt x="6689" y="13371"/>
                  </a:cubicBezTo>
                  <a:cubicBezTo>
                    <a:pt x="10378" y="13371"/>
                    <a:pt x="13371" y="10378"/>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13"/>
            <p:cNvSpPr/>
            <p:nvPr/>
          </p:nvSpPr>
          <p:spPr>
            <a:xfrm>
              <a:off x="4917500" y="2738625"/>
              <a:ext cx="336325" cy="336325"/>
            </a:xfrm>
            <a:custGeom>
              <a:avLst/>
              <a:gdLst/>
              <a:ahLst/>
              <a:cxnLst/>
              <a:rect l="l" t="t" r="r" b="b"/>
              <a:pathLst>
                <a:path w="13453" h="13453" extrusionOk="0">
                  <a:moveTo>
                    <a:pt x="6730" y="82"/>
                  </a:moveTo>
                  <a:cubicBezTo>
                    <a:pt x="10392" y="82"/>
                    <a:pt x="13372" y="3062"/>
                    <a:pt x="13372" y="6730"/>
                  </a:cubicBezTo>
                  <a:cubicBezTo>
                    <a:pt x="13372" y="10392"/>
                    <a:pt x="10392" y="13372"/>
                    <a:pt x="6730" y="13372"/>
                  </a:cubicBezTo>
                  <a:cubicBezTo>
                    <a:pt x="3062" y="13372"/>
                    <a:pt x="82" y="10392"/>
                    <a:pt x="82" y="6730"/>
                  </a:cubicBezTo>
                  <a:cubicBezTo>
                    <a:pt x="82" y="3062"/>
                    <a:pt x="3062" y="82"/>
                    <a:pt x="6730" y="82"/>
                  </a:cubicBezTo>
                  <a:close/>
                  <a:moveTo>
                    <a:pt x="6730" y="1"/>
                  </a:moveTo>
                  <a:cubicBezTo>
                    <a:pt x="3022" y="1"/>
                    <a:pt x="1" y="3015"/>
                    <a:pt x="1" y="6730"/>
                  </a:cubicBezTo>
                  <a:cubicBezTo>
                    <a:pt x="1" y="10439"/>
                    <a:pt x="3022" y="13453"/>
                    <a:pt x="6730" y="13453"/>
                  </a:cubicBezTo>
                  <a:cubicBezTo>
                    <a:pt x="10439" y="13453"/>
                    <a:pt x="13453" y="10439"/>
                    <a:pt x="13453" y="6730"/>
                  </a:cubicBezTo>
                  <a:cubicBezTo>
                    <a:pt x="13453" y="3015"/>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3"/>
            <p:cNvSpPr/>
            <p:nvPr/>
          </p:nvSpPr>
          <p:spPr>
            <a:xfrm>
              <a:off x="4941950" y="2766625"/>
              <a:ext cx="283900" cy="283900"/>
            </a:xfrm>
            <a:custGeom>
              <a:avLst/>
              <a:gdLst/>
              <a:ahLst/>
              <a:cxnLst/>
              <a:rect l="l" t="t" r="r" b="b"/>
              <a:pathLst>
                <a:path w="11356" h="11356" extrusionOk="0">
                  <a:moveTo>
                    <a:pt x="5678" y="0"/>
                  </a:moveTo>
                  <a:cubicBezTo>
                    <a:pt x="2543" y="0"/>
                    <a:pt x="0" y="2542"/>
                    <a:pt x="0" y="5678"/>
                  </a:cubicBezTo>
                  <a:cubicBezTo>
                    <a:pt x="0" y="8813"/>
                    <a:pt x="2543" y="11355"/>
                    <a:pt x="5678" y="11355"/>
                  </a:cubicBezTo>
                  <a:cubicBezTo>
                    <a:pt x="8813" y="11355"/>
                    <a:pt x="11356" y="881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13"/>
            <p:cNvSpPr/>
            <p:nvPr/>
          </p:nvSpPr>
          <p:spPr>
            <a:xfrm>
              <a:off x="4940950" y="2765600"/>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4"/>
                    <a:pt x="2562" y="11443"/>
                    <a:pt x="5718" y="11443"/>
                  </a:cubicBezTo>
                  <a:cubicBezTo>
                    <a:pt x="8874" y="11443"/>
                    <a:pt x="11436" y="8874"/>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13"/>
            <p:cNvSpPr/>
            <p:nvPr/>
          </p:nvSpPr>
          <p:spPr>
            <a:xfrm>
              <a:off x="4967075" y="2791725"/>
              <a:ext cx="233650" cy="233675"/>
            </a:xfrm>
            <a:custGeom>
              <a:avLst/>
              <a:gdLst/>
              <a:ahLst/>
              <a:cxnLst/>
              <a:rect l="l" t="t" r="r" b="b"/>
              <a:pathLst>
                <a:path w="9346" h="9347" extrusionOk="0">
                  <a:moveTo>
                    <a:pt x="4673" y="1"/>
                  </a:moveTo>
                  <a:cubicBezTo>
                    <a:pt x="2090" y="1"/>
                    <a:pt x="0" y="2098"/>
                    <a:pt x="0" y="4674"/>
                  </a:cubicBezTo>
                  <a:cubicBezTo>
                    <a:pt x="0" y="7256"/>
                    <a:pt x="2090" y="9346"/>
                    <a:pt x="4673" y="9346"/>
                  </a:cubicBezTo>
                  <a:cubicBezTo>
                    <a:pt x="7256" y="9346"/>
                    <a:pt x="9346" y="7256"/>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3"/>
            <p:cNvSpPr/>
            <p:nvPr/>
          </p:nvSpPr>
          <p:spPr>
            <a:xfrm>
              <a:off x="4966050" y="2790725"/>
              <a:ext cx="235700" cy="235675"/>
            </a:xfrm>
            <a:custGeom>
              <a:avLst/>
              <a:gdLst/>
              <a:ahLst/>
              <a:cxnLst/>
              <a:rect l="l" t="t" r="r" b="b"/>
              <a:pathLst>
                <a:path w="9428" h="9427"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0"/>
                  </a:moveTo>
                  <a:cubicBezTo>
                    <a:pt x="2111" y="0"/>
                    <a:pt x="1" y="2118"/>
                    <a:pt x="1" y="4714"/>
                  </a:cubicBezTo>
                  <a:cubicBezTo>
                    <a:pt x="1" y="7316"/>
                    <a:pt x="2111" y="9427"/>
                    <a:pt x="4714" y="9427"/>
                  </a:cubicBezTo>
                  <a:cubicBezTo>
                    <a:pt x="7317" y="9427"/>
                    <a:pt x="9427" y="7316"/>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13"/>
            <p:cNvSpPr/>
            <p:nvPr/>
          </p:nvSpPr>
          <p:spPr>
            <a:xfrm>
              <a:off x="4995900" y="2820550"/>
              <a:ext cx="176000" cy="176200"/>
            </a:xfrm>
            <a:custGeom>
              <a:avLst/>
              <a:gdLst/>
              <a:ahLst/>
              <a:cxnLst/>
              <a:rect l="l" t="t" r="r" b="b"/>
              <a:pathLst>
                <a:path w="7040" h="7048" extrusionOk="0">
                  <a:moveTo>
                    <a:pt x="3520" y="1"/>
                  </a:moveTo>
                  <a:cubicBezTo>
                    <a:pt x="1571" y="1"/>
                    <a:pt x="0" y="1579"/>
                    <a:pt x="0" y="3521"/>
                  </a:cubicBezTo>
                  <a:cubicBezTo>
                    <a:pt x="0" y="5469"/>
                    <a:pt x="1571" y="7047"/>
                    <a:pt x="3520" y="7047"/>
                  </a:cubicBezTo>
                  <a:cubicBezTo>
                    <a:pt x="5462" y="7047"/>
                    <a:pt x="7040" y="5469"/>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13"/>
            <p:cNvSpPr/>
            <p:nvPr/>
          </p:nvSpPr>
          <p:spPr>
            <a:xfrm>
              <a:off x="4994725" y="2819550"/>
              <a:ext cx="178350" cy="178200"/>
            </a:xfrm>
            <a:custGeom>
              <a:avLst/>
              <a:gdLst/>
              <a:ahLst/>
              <a:cxnLst/>
              <a:rect l="l" t="t" r="r" b="b"/>
              <a:pathLst>
                <a:path w="7134" h="7128" extrusionOk="0">
                  <a:moveTo>
                    <a:pt x="3567" y="81"/>
                  </a:moveTo>
                  <a:cubicBezTo>
                    <a:pt x="5489" y="81"/>
                    <a:pt x="7046" y="1646"/>
                    <a:pt x="7046" y="3561"/>
                  </a:cubicBezTo>
                  <a:cubicBezTo>
                    <a:pt x="7046" y="5482"/>
                    <a:pt x="5489" y="7040"/>
                    <a:pt x="3567" y="7040"/>
                  </a:cubicBezTo>
                  <a:cubicBezTo>
                    <a:pt x="1645" y="7040"/>
                    <a:pt x="88" y="5482"/>
                    <a:pt x="88" y="3561"/>
                  </a:cubicBezTo>
                  <a:cubicBezTo>
                    <a:pt x="88" y="1646"/>
                    <a:pt x="1645" y="81"/>
                    <a:pt x="3567" y="81"/>
                  </a:cubicBezTo>
                  <a:close/>
                  <a:moveTo>
                    <a:pt x="3567" y="0"/>
                  </a:moveTo>
                  <a:cubicBezTo>
                    <a:pt x="1605" y="0"/>
                    <a:pt x="0" y="1598"/>
                    <a:pt x="0" y="3561"/>
                  </a:cubicBezTo>
                  <a:cubicBezTo>
                    <a:pt x="0" y="5530"/>
                    <a:pt x="1605" y="7128"/>
                    <a:pt x="3567" y="7128"/>
                  </a:cubicBezTo>
                  <a:cubicBezTo>
                    <a:pt x="5529" y="7128"/>
                    <a:pt x="7134" y="5530"/>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3"/>
            <p:cNvSpPr/>
            <p:nvPr/>
          </p:nvSpPr>
          <p:spPr>
            <a:xfrm>
              <a:off x="5021000" y="2845675"/>
              <a:ext cx="125800" cy="125775"/>
            </a:xfrm>
            <a:custGeom>
              <a:avLst/>
              <a:gdLst/>
              <a:ahLst/>
              <a:cxnLst/>
              <a:rect l="l" t="t" r="r" b="b"/>
              <a:pathLst>
                <a:path w="5032" h="5031"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13"/>
            <p:cNvSpPr/>
            <p:nvPr/>
          </p:nvSpPr>
          <p:spPr>
            <a:xfrm>
              <a:off x="5020000" y="2844675"/>
              <a:ext cx="127800" cy="127950"/>
            </a:xfrm>
            <a:custGeom>
              <a:avLst/>
              <a:gdLst/>
              <a:ahLst/>
              <a:cxnLst/>
              <a:rect l="l" t="t" r="r" b="b"/>
              <a:pathLst>
                <a:path w="5112" h="5118" extrusionOk="0">
                  <a:moveTo>
                    <a:pt x="2556" y="81"/>
                  </a:moveTo>
                  <a:cubicBezTo>
                    <a:pt x="3918" y="81"/>
                    <a:pt x="5031" y="1194"/>
                    <a:pt x="5031" y="2556"/>
                  </a:cubicBezTo>
                  <a:cubicBezTo>
                    <a:pt x="5031" y="3924"/>
                    <a:pt x="3918" y="5030"/>
                    <a:pt x="2556" y="5030"/>
                  </a:cubicBezTo>
                  <a:cubicBezTo>
                    <a:pt x="1194" y="5030"/>
                    <a:pt x="81" y="3924"/>
                    <a:pt x="81" y="2556"/>
                  </a:cubicBezTo>
                  <a:cubicBezTo>
                    <a:pt x="81" y="1194"/>
                    <a:pt x="1194" y="81"/>
                    <a:pt x="2556" y="81"/>
                  </a:cubicBezTo>
                  <a:close/>
                  <a:moveTo>
                    <a:pt x="2556" y="0"/>
                  </a:moveTo>
                  <a:cubicBezTo>
                    <a:pt x="1147" y="0"/>
                    <a:pt x="0" y="1146"/>
                    <a:pt x="0" y="2556"/>
                  </a:cubicBezTo>
                  <a:cubicBezTo>
                    <a:pt x="0" y="3965"/>
                    <a:pt x="1147" y="5118"/>
                    <a:pt x="2556" y="5118"/>
                  </a:cubicBezTo>
                  <a:cubicBezTo>
                    <a:pt x="3965" y="5118"/>
                    <a:pt x="5112" y="3965"/>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13"/>
            <p:cNvSpPr/>
            <p:nvPr/>
          </p:nvSpPr>
          <p:spPr>
            <a:xfrm>
              <a:off x="5049675" y="2874500"/>
              <a:ext cx="68450" cy="68300"/>
            </a:xfrm>
            <a:custGeom>
              <a:avLst/>
              <a:gdLst/>
              <a:ahLst/>
              <a:cxnLst/>
              <a:rect l="l" t="t" r="r" b="b"/>
              <a:pathLst>
                <a:path w="2738" h="2732" extrusionOk="0">
                  <a:moveTo>
                    <a:pt x="1369" y="1"/>
                  </a:moveTo>
                  <a:cubicBezTo>
                    <a:pt x="614" y="1"/>
                    <a:pt x="0" y="607"/>
                    <a:pt x="0" y="1363"/>
                  </a:cubicBezTo>
                  <a:cubicBezTo>
                    <a:pt x="0" y="2118"/>
                    <a:pt x="614" y="2731"/>
                    <a:pt x="1369" y="2731"/>
                  </a:cubicBezTo>
                  <a:cubicBezTo>
                    <a:pt x="2124" y="2731"/>
                    <a:pt x="2738" y="2118"/>
                    <a:pt x="2738" y="1363"/>
                  </a:cubicBezTo>
                  <a:cubicBezTo>
                    <a:pt x="2738"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3"/>
            <p:cNvSpPr/>
            <p:nvPr/>
          </p:nvSpPr>
          <p:spPr>
            <a:xfrm>
              <a:off x="5048650"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8" y="2145"/>
                    <a:pt x="88" y="1410"/>
                  </a:cubicBezTo>
                  <a:cubicBezTo>
                    <a:pt x="88" y="681"/>
                    <a:pt x="682" y="88"/>
                    <a:pt x="1410" y="88"/>
                  </a:cubicBezTo>
                  <a:close/>
                  <a:moveTo>
                    <a:pt x="1410" y="0"/>
                  </a:moveTo>
                  <a:cubicBezTo>
                    <a:pt x="635" y="0"/>
                    <a:pt x="1" y="634"/>
                    <a:pt x="1" y="1410"/>
                  </a:cubicBezTo>
                  <a:cubicBezTo>
                    <a:pt x="1" y="2185"/>
                    <a:pt x="635" y="2819"/>
                    <a:pt x="1410" y="2819"/>
                  </a:cubicBezTo>
                  <a:cubicBezTo>
                    <a:pt x="2185" y="2819"/>
                    <a:pt x="2819" y="2185"/>
                    <a:pt x="2819" y="1410"/>
                  </a:cubicBezTo>
                  <a:cubicBezTo>
                    <a:pt x="2819" y="634"/>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13"/>
            <p:cNvSpPr/>
            <p:nvPr/>
          </p:nvSpPr>
          <p:spPr>
            <a:xfrm>
              <a:off x="5252800" y="2739650"/>
              <a:ext cx="274300" cy="334300"/>
            </a:xfrm>
            <a:custGeom>
              <a:avLst/>
              <a:gdLst/>
              <a:ahLst/>
              <a:cxnLst/>
              <a:rect l="l" t="t" r="r" b="b"/>
              <a:pathLst>
                <a:path w="10972" h="13372" extrusionOk="0">
                  <a:moveTo>
                    <a:pt x="6683" y="0"/>
                  </a:moveTo>
                  <a:cubicBezTo>
                    <a:pt x="2994" y="0"/>
                    <a:pt x="0" y="2994"/>
                    <a:pt x="0" y="6689"/>
                  </a:cubicBezTo>
                  <a:cubicBezTo>
                    <a:pt x="0" y="10378"/>
                    <a:pt x="2994" y="13371"/>
                    <a:pt x="6683" y="13371"/>
                  </a:cubicBezTo>
                  <a:cubicBezTo>
                    <a:pt x="8314" y="13371"/>
                    <a:pt x="9811" y="12785"/>
                    <a:pt x="10971" y="11814"/>
                  </a:cubicBez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3"/>
            <p:cNvSpPr/>
            <p:nvPr/>
          </p:nvSpPr>
          <p:spPr>
            <a:xfrm>
              <a:off x="5251775" y="2738625"/>
              <a:ext cx="275325" cy="336325"/>
            </a:xfrm>
            <a:custGeom>
              <a:avLst/>
              <a:gdLst/>
              <a:ahLst/>
              <a:cxnLst/>
              <a:rect l="l" t="t" r="r" b="b"/>
              <a:pathLst>
                <a:path w="11013" h="13453" extrusionOk="0">
                  <a:moveTo>
                    <a:pt x="6724" y="1"/>
                  </a:moveTo>
                  <a:cubicBezTo>
                    <a:pt x="3015" y="1"/>
                    <a:pt x="1" y="3015"/>
                    <a:pt x="1" y="6730"/>
                  </a:cubicBezTo>
                  <a:cubicBezTo>
                    <a:pt x="1" y="10439"/>
                    <a:pt x="3015" y="13453"/>
                    <a:pt x="6724" y="13453"/>
                  </a:cubicBezTo>
                  <a:cubicBezTo>
                    <a:pt x="8355" y="13453"/>
                    <a:pt x="9846" y="12873"/>
                    <a:pt x="11012" y="11909"/>
                  </a:cubicBezTo>
                  <a:lnTo>
                    <a:pt x="11012" y="11801"/>
                  </a:lnTo>
                  <a:cubicBezTo>
                    <a:pt x="9852" y="12779"/>
                    <a:pt x="8362" y="13372"/>
                    <a:pt x="6724" y="13372"/>
                  </a:cubicBezTo>
                  <a:cubicBezTo>
                    <a:pt x="3062" y="13372"/>
                    <a:pt x="82" y="10392"/>
                    <a:pt x="82" y="6730"/>
                  </a:cubicBezTo>
                  <a:cubicBezTo>
                    <a:pt x="82" y="3062"/>
                    <a:pt x="3062" y="82"/>
                    <a:pt x="6724" y="82"/>
                  </a:cubicBezTo>
                  <a:cubicBezTo>
                    <a:pt x="8362" y="82"/>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3"/>
            <p:cNvSpPr/>
            <p:nvPr/>
          </p:nvSpPr>
          <p:spPr>
            <a:xfrm>
              <a:off x="5276225" y="2766625"/>
              <a:ext cx="250875" cy="283900"/>
            </a:xfrm>
            <a:custGeom>
              <a:avLst/>
              <a:gdLst/>
              <a:ahLst/>
              <a:cxnLst/>
              <a:rect l="l" t="t" r="r" b="b"/>
              <a:pathLst>
                <a:path w="10035" h="11356" extrusionOk="0">
                  <a:moveTo>
                    <a:pt x="5678" y="0"/>
                  </a:moveTo>
                  <a:cubicBezTo>
                    <a:pt x="2543" y="0"/>
                    <a:pt x="1" y="2542"/>
                    <a:pt x="1" y="5678"/>
                  </a:cubicBezTo>
                  <a:cubicBezTo>
                    <a:pt x="1" y="8813"/>
                    <a:pt x="2543" y="11355"/>
                    <a:pt x="5678" y="11355"/>
                  </a:cubicBezTo>
                  <a:cubicBezTo>
                    <a:pt x="7425" y="11355"/>
                    <a:pt x="8996" y="10566"/>
                    <a:pt x="10034" y="9319"/>
                  </a:cubicBezTo>
                  <a:lnTo>
                    <a:pt x="10034" y="2036"/>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3"/>
            <p:cNvSpPr/>
            <p:nvPr/>
          </p:nvSpPr>
          <p:spPr>
            <a:xfrm>
              <a:off x="5275050" y="2765600"/>
              <a:ext cx="252050" cy="286100"/>
            </a:xfrm>
            <a:custGeom>
              <a:avLst/>
              <a:gdLst/>
              <a:ahLst/>
              <a:cxnLst/>
              <a:rect l="l" t="t" r="r" b="b"/>
              <a:pathLst>
                <a:path w="10082" h="11444" extrusionOk="0">
                  <a:moveTo>
                    <a:pt x="5725" y="1"/>
                  </a:moveTo>
                  <a:cubicBezTo>
                    <a:pt x="2569" y="1"/>
                    <a:pt x="0" y="2563"/>
                    <a:pt x="0" y="5719"/>
                  </a:cubicBezTo>
                  <a:cubicBezTo>
                    <a:pt x="0" y="8874"/>
                    <a:pt x="2569" y="11443"/>
                    <a:pt x="5725" y="11443"/>
                  </a:cubicBezTo>
                  <a:cubicBezTo>
                    <a:pt x="7465" y="11443"/>
                    <a:pt x="9029" y="10654"/>
                    <a:pt x="10081" y="9420"/>
                  </a:cubicBezTo>
                  <a:lnTo>
                    <a:pt x="10081" y="9292"/>
                  </a:lnTo>
                  <a:cubicBezTo>
                    <a:pt x="9049" y="10553"/>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3"/>
            <p:cNvSpPr/>
            <p:nvPr/>
          </p:nvSpPr>
          <p:spPr>
            <a:xfrm>
              <a:off x="5301350" y="2791725"/>
              <a:ext cx="225750" cy="233675"/>
            </a:xfrm>
            <a:custGeom>
              <a:avLst/>
              <a:gdLst/>
              <a:ahLst/>
              <a:cxnLst/>
              <a:rect l="l" t="t" r="r" b="b"/>
              <a:pathLst>
                <a:path w="9030" h="9347" extrusionOk="0">
                  <a:moveTo>
                    <a:pt x="4673" y="1"/>
                  </a:moveTo>
                  <a:cubicBezTo>
                    <a:pt x="2091" y="1"/>
                    <a:pt x="0" y="2098"/>
                    <a:pt x="0" y="4674"/>
                  </a:cubicBezTo>
                  <a:cubicBezTo>
                    <a:pt x="0" y="7256"/>
                    <a:pt x="2091" y="9346"/>
                    <a:pt x="4673" y="9346"/>
                  </a:cubicBezTo>
                  <a:cubicBezTo>
                    <a:pt x="6656" y="9346"/>
                    <a:pt x="8355" y="8106"/>
                    <a:pt x="9029" y="6359"/>
                  </a:cubicBezTo>
                  <a:lnTo>
                    <a:pt x="9029" y="2988"/>
                  </a:lnTo>
                  <a:cubicBezTo>
                    <a:pt x="8355" y="1241"/>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13"/>
            <p:cNvSpPr/>
            <p:nvPr/>
          </p:nvSpPr>
          <p:spPr>
            <a:xfrm>
              <a:off x="5300325" y="2790725"/>
              <a:ext cx="226775" cy="235675"/>
            </a:xfrm>
            <a:custGeom>
              <a:avLst/>
              <a:gdLst/>
              <a:ahLst/>
              <a:cxnLst/>
              <a:rect l="l" t="t" r="r" b="b"/>
              <a:pathLst>
                <a:path w="9071" h="9427" extrusionOk="0">
                  <a:moveTo>
                    <a:pt x="4714" y="0"/>
                  </a:moveTo>
                  <a:cubicBezTo>
                    <a:pt x="2111" y="0"/>
                    <a:pt x="1" y="2118"/>
                    <a:pt x="1" y="4714"/>
                  </a:cubicBezTo>
                  <a:cubicBezTo>
                    <a:pt x="1" y="7316"/>
                    <a:pt x="2111" y="9427"/>
                    <a:pt x="4714" y="9427"/>
                  </a:cubicBezTo>
                  <a:cubicBezTo>
                    <a:pt x="6676" y="9427"/>
                    <a:pt x="8362" y="8227"/>
                    <a:pt x="9070" y="6514"/>
                  </a:cubicBezTo>
                  <a:lnTo>
                    <a:pt x="9070" y="6278"/>
                  </a:lnTo>
                  <a:cubicBezTo>
                    <a:pt x="8429" y="8065"/>
                    <a:pt x="6717" y="9346"/>
                    <a:pt x="4714" y="9346"/>
                  </a:cubicBezTo>
                  <a:cubicBezTo>
                    <a:pt x="2159" y="9346"/>
                    <a:pt x="82" y="7269"/>
                    <a:pt x="82" y="4714"/>
                  </a:cubicBezTo>
                  <a:cubicBezTo>
                    <a:pt x="82" y="2165"/>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13"/>
            <p:cNvSpPr/>
            <p:nvPr/>
          </p:nvSpPr>
          <p:spPr>
            <a:xfrm>
              <a:off x="5330000" y="2820550"/>
              <a:ext cx="176175" cy="176200"/>
            </a:xfrm>
            <a:custGeom>
              <a:avLst/>
              <a:gdLst/>
              <a:ahLst/>
              <a:cxnLst/>
              <a:rect l="l" t="t" r="r" b="b"/>
              <a:pathLst>
                <a:path w="7047" h="7048" extrusionOk="0">
                  <a:moveTo>
                    <a:pt x="3527" y="1"/>
                  </a:moveTo>
                  <a:cubicBezTo>
                    <a:pt x="1578" y="1"/>
                    <a:pt x="1" y="1579"/>
                    <a:pt x="1" y="3521"/>
                  </a:cubicBezTo>
                  <a:cubicBezTo>
                    <a:pt x="1"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3"/>
            <p:cNvSpPr/>
            <p:nvPr/>
          </p:nvSpPr>
          <p:spPr>
            <a:xfrm>
              <a:off x="5329000" y="2819550"/>
              <a:ext cx="178200" cy="178200"/>
            </a:xfrm>
            <a:custGeom>
              <a:avLst/>
              <a:gdLst/>
              <a:ahLst/>
              <a:cxnLst/>
              <a:rect l="l" t="t" r="r" b="b"/>
              <a:pathLst>
                <a:path w="7128" h="7128" extrusionOk="0">
                  <a:moveTo>
                    <a:pt x="3567" y="81"/>
                  </a:moveTo>
                  <a:cubicBezTo>
                    <a:pt x="5482" y="81"/>
                    <a:pt x="7046" y="1646"/>
                    <a:pt x="7046" y="3561"/>
                  </a:cubicBezTo>
                  <a:cubicBezTo>
                    <a:pt x="7046" y="5482"/>
                    <a:pt x="5482" y="7040"/>
                    <a:pt x="3567" y="7040"/>
                  </a:cubicBezTo>
                  <a:cubicBezTo>
                    <a:pt x="1645" y="7040"/>
                    <a:pt x="88" y="5482"/>
                    <a:pt x="88" y="3561"/>
                  </a:cubicBezTo>
                  <a:cubicBezTo>
                    <a:pt x="88" y="1646"/>
                    <a:pt x="1645" y="81"/>
                    <a:pt x="3567" y="81"/>
                  </a:cubicBezTo>
                  <a:close/>
                  <a:moveTo>
                    <a:pt x="3567" y="0"/>
                  </a:moveTo>
                  <a:cubicBezTo>
                    <a:pt x="1598" y="0"/>
                    <a:pt x="0" y="1598"/>
                    <a:pt x="0" y="3561"/>
                  </a:cubicBezTo>
                  <a:cubicBezTo>
                    <a:pt x="0" y="5530"/>
                    <a:pt x="1598" y="7128"/>
                    <a:pt x="3567" y="7128"/>
                  </a:cubicBezTo>
                  <a:cubicBezTo>
                    <a:pt x="5529" y="7128"/>
                    <a:pt x="7127" y="5530"/>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3"/>
            <p:cNvSpPr/>
            <p:nvPr/>
          </p:nvSpPr>
          <p:spPr>
            <a:xfrm>
              <a:off x="5355300" y="2845675"/>
              <a:ext cx="125775" cy="125775"/>
            </a:xfrm>
            <a:custGeom>
              <a:avLst/>
              <a:gdLst/>
              <a:ahLst/>
              <a:cxnLst/>
              <a:rect l="l" t="t" r="r" b="b"/>
              <a:pathLst>
                <a:path w="5031" h="5031"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3"/>
            <p:cNvSpPr/>
            <p:nvPr/>
          </p:nvSpPr>
          <p:spPr>
            <a:xfrm>
              <a:off x="5354100" y="2844675"/>
              <a:ext cx="127975" cy="127950"/>
            </a:xfrm>
            <a:custGeom>
              <a:avLst/>
              <a:gdLst/>
              <a:ahLst/>
              <a:cxnLst/>
              <a:rect l="l" t="t" r="r" b="b"/>
              <a:pathLst>
                <a:path w="5119" h="5118" extrusionOk="0">
                  <a:moveTo>
                    <a:pt x="2563" y="81"/>
                  </a:moveTo>
                  <a:cubicBezTo>
                    <a:pt x="3925" y="81"/>
                    <a:pt x="5038" y="1194"/>
                    <a:pt x="5038" y="2556"/>
                  </a:cubicBezTo>
                  <a:cubicBezTo>
                    <a:pt x="5038" y="3924"/>
                    <a:pt x="3925" y="5030"/>
                    <a:pt x="2563" y="5030"/>
                  </a:cubicBezTo>
                  <a:cubicBezTo>
                    <a:pt x="1201" y="5030"/>
                    <a:pt x="88" y="3924"/>
                    <a:pt x="88" y="2556"/>
                  </a:cubicBezTo>
                  <a:cubicBezTo>
                    <a:pt x="88" y="1194"/>
                    <a:pt x="1201" y="81"/>
                    <a:pt x="2563" y="81"/>
                  </a:cubicBezTo>
                  <a:close/>
                  <a:moveTo>
                    <a:pt x="2563" y="0"/>
                  </a:moveTo>
                  <a:cubicBezTo>
                    <a:pt x="1154" y="0"/>
                    <a:pt x="1" y="1146"/>
                    <a:pt x="1" y="2556"/>
                  </a:cubicBezTo>
                  <a:cubicBezTo>
                    <a:pt x="1" y="3965"/>
                    <a:pt x="1154" y="5118"/>
                    <a:pt x="2563" y="5118"/>
                  </a:cubicBezTo>
                  <a:cubicBezTo>
                    <a:pt x="3972" y="5118"/>
                    <a:pt x="5119" y="3965"/>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3"/>
            <p:cNvSpPr/>
            <p:nvPr/>
          </p:nvSpPr>
          <p:spPr>
            <a:xfrm>
              <a:off x="5383950" y="2874500"/>
              <a:ext cx="68300" cy="68300"/>
            </a:xfrm>
            <a:custGeom>
              <a:avLst/>
              <a:gdLst/>
              <a:ahLst/>
              <a:cxnLst/>
              <a:rect l="l" t="t" r="r" b="b"/>
              <a:pathLst>
                <a:path w="2732" h="2732" extrusionOk="0">
                  <a:moveTo>
                    <a:pt x="1369" y="1"/>
                  </a:moveTo>
                  <a:cubicBezTo>
                    <a:pt x="614" y="1"/>
                    <a:pt x="0" y="607"/>
                    <a:pt x="0" y="1363"/>
                  </a:cubicBezTo>
                  <a:cubicBezTo>
                    <a:pt x="0" y="2118"/>
                    <a:pt x="614" y="2731"/>
                    <a:pt x="1369" y="2731"/>
                  </a:cubicBezTo>
                  <a:cubicBezTo>
                    <a:pt x="2124" y="2731"/>
                    <a:pt x="2731" y="2118"/>
                    <a:pt x="2731" y="1363"/>
                  </a:cubicBezTo>
                  <a:cubicBezTo>
                    <a:pt x="2731" y="607"/>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3"/>
            <p:cNvSpPr/>
            <p:nvPr/>
          </p:nvSpPr>
          <p:spPr>
            <a:xfrm>
              <a:off x="5382925" y="2873325"/>
              <a:ext cx="70500" cy="70475"/>
            </a:xfrm>
            <a:custGeom>
              <a:avLst/>
              <a:gdLst/>
              <a:ahLst/>
              <a:cxnLst/>
              <a:rect l="l" t="t" r="r" b="b"/>
              <a:pathLst>
                <a:path w="2820" h="2819" extrusionOk="0">
                  <a:moveTo>
                    <a:pt x="1410" y="88"/>
                  </a:moveTo>
                  <a:cubicBezTo>
                    <a:pt x="2138" y="88"/>
                    <a:pt x="2732" y="681"/>
                    <a:pt x="2732" y="1410"/>
                  </a:cubicBezTo>
                  <a:cubicBezTo>
                    <a:pt x="2732" y="2145"/>
                    <a:pt x="2138" y="2738"/>
                    <a:pt x="1410" y="2738"/>
                  </a:cubicBezTo>
                  <a:cubicBezTo>
                    <a:pt x="682" y="2738"/>
                    <a:pt x="89" y="2145"/>
                    <a:pt x="89" y="1410"/>
                  </a:cubicBezTo>
                  <a:cubicBezTo>
                    <a:pt x="89" y="681"/>
                    <a:pt x="682" y="88"/>
                    <a:pt x="1410" y="88"/>
                  </a:cubicBezTo>
                  <a:close/>
                  <a:moveTo>
                    <a:pt x="1410" y="0"/>
                  </a:moveTo>
                  <a:cubicBezTo>
                    <a:pt x="635" y="0"/>
                    <a:pt x="1" y="634"/>
                    <a:pt x="1" y="1410"/>
                  </a:cubicBezTo>
                  <a:cubicBezTo>
                    <a:pt x="1" y="2185"/>
                    <a:pt x="635" y="2819"/>
                    <a:pt x="1410" y="2819"/>
                  </a:cubicBezTo>
                  <a:cubicBezTo>
                    <a:pt x="2186" y="2819"/>
                    <a:pt x="2819" y="2185"/>
                    <a:pt x="2819" y="1410"/>
                  </a:cubicBezTo>
                  <a:cubicBezTo>
                    <a:pt x="2819" y="634"/>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3"/>
            <p:cNvSpPr/>
            <p:nvPr/>
          </p:nvSpPr>
          <p:spPr>
            <a:xfrm>
              <a:off x="3450750" y="2837750"/>
              <a:ext cx="296375" cy="334300"/>
            </a:xfrm>
            <a:custGeom>
              <a:avLst/>
              <a:gdLst/>
              <a:ahLst/>
              <a:cxnLst/>
              <a:rect l="l" t="t" r="r" b="b"/>
              <a:pathLst>
                <a:path w="11855" h="13372" extrusionOk="0">
                  <a:moveTo>
                    <a:pt x="5173" y="1"/>
                  </a:moveTo>
                  <a:cubicBezTo>
                    <a:pt x="3089" y="1"/>
                    <a:pt x="1228" y="958"/>
                    <a:pt x="1" y="2448"/>
                  </a:cubicBezTo>
                  <a:lnTo>
                    <a:pt x="1" y="10931"/>
                  </a:lnTo>
                  <a:cubicBezTo>
                    <a:pt x="1228" y="12421"/>
                    <a:pt x="3089" y="13372"/>
                    <a:pt x="5173" y="13372"/>
                  </a:cubicBezTo>
                  <a:cubicBezTo>
                    <a:pt x="8861" y="13372"/>
                    <a:pt x="11855" y="10378"/>
                    <a:pt x="11855" y="6690"/>
                  </a:cubicBezTo>
                  <a:cubicBezTo>
                    <a:pt x="11855" y="2994"/>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3"/>
            <p:cNvSpPr/>
            <p:nvPr/>
          </p:nvSpPr>
          <p:spPr>
            <a:xfrm>
              <a:off x="3450750" y="2836750"/>
              <a:ext cx="297400" cy="336325"/>
            </a:xfrm>
            <a:custGeom>
              <a:avLst/>
              <a:gdLst/>
              <a:ahLst/>
              <a:cxnLst/>
              <a:rect l="l" t="t" r="r" b="b"/>
              <a:pathLst>
                <a:path w="11896" h="13453" extrusionOk="0">
                  <a:moveTo>
                    <a:pt x="5173" y="0"/>
                  </a:moveTo>
                  <a:cubicBezTo>
                    <a:pt x="3096" y="0"/>
                    <a:pt x="1235" y="944"/>
                    <a:pt x="1" y="2428"/>
                  </a:cubicBezTo>
                  <a:lnTo>
                    <a:pt x="1" y="2562"/>
                  </a:lnTo>
                  <a:cubicBezTo>
                    <a:pt x="1221" y="1052"/>
                    <a:pt x="3082" y="88"/>
                    <a:pt x="5173" y="88"/>
                  </a:cubicBezTo>
                  <a:cubicBezTo>
                    <a:pt x="8834" y="88"/>
                    <a:pt x="11814" y="3068"/>
                    <a:pt x="11814" y="6730"/>
                  </a:cubicBezTo>
                  <a:cubicBezTo>
                    <a:pt x="11814" y="10391"/>
                    <a:pt x="8834" y="13371"/>
                    <a:pt x="5173" y="13371"/>
                  </a:cubicBezTo>
                  <a:cubicBezTo>
                    <a:pt x="3082" y="13371"/>
                    <a:pt x="1221" y="12400"/>
                    <a:pt x="1" y="10897"/>
                  </a:cubicBezTo>
                  <a:lnTo>
                    <a:pt x="1" y="11031"/>
                  </a:lnTo>
                  <a:cubicBezTo>
                    <a:pt x="1235" y="12508"/>
                    <a:pt x="3096" y="13452"/>
                    <a:pt x="5173" y="13452"/>
                  </a:cubicBezTo>
                  <a:cubicBezTo>
                    <a:pt x="8881" y="13452"/>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13"/>
            <p:cNvSpPr/>
            <p:nvPr/>
          </p:nvSpPr>
          <p:spPr>
            <a:xfrm>
              <a:off x="3450750" y="2864725"/>
              <a:ext cx="269425" cy="284075"/>
            </a:xfrm>
            <a:custGeom>
              <a:avLst/>
              <a:gdLst/>
              <a:ahLst/>
              <a:cxnLst/>
              <a:rect l="l" t="t" r="r" b="b"/>
              <a:pathLst>
                <a:path w="10777" h="11363" extrusionOk="0">
                  <a:moveTo>
                    <a:pt x="5099" y="0"/>
                  </a:moveTo>
                  <a:cubicBezTo>
                    <a:pt x="2860" y="0"/>
                    <a:pt x="931" y="1295"/>
                    <a:pt x="1" y="3176"/>
                  </a:cubicBezTo>
                  <a:lnTo>
                    <a:pt x="1" y="8186"/>
                  </a:lnTo>
                  <a:cubicBezTo>
                    <a:pt x="931" y="10068"/>
                    <a:pt x="2860" y="11362"/>
                    <a:pt x="5099" y="11362"/>
                  </a:cubicBezTo>
                  <a:cubicBezTo>
                    <a:pt x="8234" y="11362"/>
                    <a:pt x="10776" y="8820"/>
                    <a:pt x="10776" y="5678"/>
                  </a:cubicBezTo>
                  <a:cubicBezTo>
                    <a:pt x="10776" y="2543"/>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13"/>
            <p:cNvSpPr/>
            <p:nvPr/>
          </p:nvSpPr>
          <p:spPr>
            <a:xfrm>
              <a:off x="3450750" y="2863700"/>
              <a:ext cx="270600" cy="286100"/>
            </a:xfrm>
            <a:custGeom>
              <a:avLst/>
              <a:gdLst/>
              <a:ahLst/>
              <a:cxnLst/>
              <a:rect l="l" t="t" r="r" b="b"/>
              <a:pathLst>
                <a:path w="10824" h="11444" extrusionOk="0">
                  <a:moveTo>
                    <a:pt x="5099" y="1"/>
                  </a:moveTo>
                  <a:cubicBezTo>
                    <a:pt x="2880" y="1"/>
                    <a:pt x="952" y="1275"/>
                    <a:pt x="1" y="3130"/>
                  </a:cubicBezTo>
                  <a:lnTo>
                    <a:pt x="1" y="3318"/>
                  </a:lnTo>
                  <a:cubicBezTo>
                    <a:pt x="904" y="1410"/>
                    <a:pt x="2853" y="82"/>
                    <a:pt x="5099" y="82"/>
                  </a:cubicBezTo>
                  <a:cubicBezTo>
                    <a:pt x="8207" y="82"/>
                    <a:pt x="10736" y="2610"/>
                    <a:pt x="10736" y="5719"/>
                  </a:cubicBezTo>
                  <a:cubicBezTo>
                    <a:pt x="10736" y="8827"/>
                    <a:pt x="8207" y="11356"/>
                    <a:pt x="5099" y="11356"/>
                  </a:cubicBezTo>
                  <a:cubicBezTo>
                    <a:pt x="2853" y="11356"/>
                    <a:pt x="904" y="10034"/>
                    <a:pt x="1" y="8126"/>
                  </a:cubicBezTo>
                  <a:lnTo>
                    <a:pt x="1" y="8315"/>
                  </a:lnTo>
                  <a:cubicBezTo>
                    <a:pt x="952" y="10169"/>
                    <a:pt x="2880" y="11444"/>
                    <a:pt x="5099" y="11444"/>
                  </a:cubicBezTo>
                  <a:cubicBezTo>
                    <a:pt x="8254" y="11444"/>
                    <a:pt x="10823" y="8875"/>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13"/>
            <p:cNvSpPr/>
            <p:nvPr/>
          </p:nvSpPr>
          <p:spPr>
            <a:xfrm>
              <a:off x="3461375"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13"/>
            <p:cNvSpPr/>
            <p:nvPr/>
          </p:nvSpPr>
          <p:spPr>
            <a:xfrm>
              <a:off x="3460375"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8" y="1"/>
                    <a:pt x="0" y="2118"/>
                    <a:pt x="0" y="4714"/>
                  </a:cubicBezTo>
                  <a:cubicBezTo>
                    <a:pt x="0" y="7317"/>
                    <a:pt x="2118"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13"/>
            <p:cNvSpPr/>
            <p:nvPr/>
          </p:nvSpPr>
          <p:spPr>
            <a:xfrm>
              <a:off x="3490200" y="2918675"/>
              <a:ext cx="176025" cy="176175"/>
            </a:xfrm>
            <a:custGeom>
              <a:avLst/>
              <a:gdLst/>
              <a:ahLst/>
              <a:cxnLst/>
              <a:rect l="l" t="t" r="r" b="b"/>
              <a:pathLst>
                <a:path w="7041" h="7047" extrusionOk="0">
                  <a:moveTo>
                    <a:pt x="3521" y="0"/>
                  </a:moveTo>
                  <a:cubicBezTo>
                    <a:pt x="1579" y="0"/>
                    <a:pt x="1" y="1578"/>
                    <a:pt x="1" y="3520"/>
                  </a:cubicBezTo>
                  <a:cubicBezTo>
                    <a:pt x="1" y="5469"/>
                    <a:pt x="1579" y="7046"/>
                    <a:pt x="3521" y="7046"/>
                  </a:cubicBezTo>
                  <a:cubicBezTo>
                    <a:pt x="5469" y="7046"/>
                    <a:pt x="7040" y="5469"/>
                    <a:pt x="7040" y="3520"/>
                  </a:cubicBezTo>
                  <a:cubicBezTo>
                    <a:pt x="7040"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3"/>
            <p:cNvSpPr/>
            <p:nvPr/>
          </p:nvSpPr>
          <p:spPr>
            <a:xfrm>
              <a:off x="3489025"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53" y="7047"/>
                    <a:pt x="88" y="5483"/>
                    <a:pt x="88" y="3561"/>
                  </a:cubicBezTo>
                  <a:cubicBezTo>
                    <a:pt x="88" y="1646"/>
                    <a:pt x="1653" y="82"/>
                    <a:pt x="3568" y="82"/>
                  </a:cubicBezTo>
                  <a:close/>
                  <a:moveTo>
                    <a:pt x="3568" y="1"/>
                  </a:moveTo>
                  <a:cubicBezTo>
                    <a:pt x="1605" y="1"/>
                    <a:pt x="1" y="1599"/>
                    <a:pt x="1" y="3561"/>
                  </a:cubicBezTo>
                  <a:cubicBezTo>
                    <a:pt x="1" y="5530"/>
                    <a:pt x="1605" y="7128"/>
                    <a:pt x="3568" y="7128"/>
                  </a:cubicBezTo>
                  <a:cubicBezTo>
                    <a:pt x="5536" y="7128"/>
                    <a:pt x="7135" y="5530"/>
                    <a:pt x="7135" y="3561"/>
                  </a:cubicBezTo>
                  <a:cubicBezTo>
                    <a:pt x="7135" y="1599"/>
                    <a:pt x="5536"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13"/>
            <p:cNvSpPr/>
            <p:nvPr/>
          </p:nvSpPr>
          <p:spPr>
            <a:xfrm>
              <a:off x="3515325" y="2943775"/>
              <a:ext cx="125775" cy="125800"/>
            </a:xfrm>
            <a:custGeom>
              <a:avLst/>
              <a:gdLst/>
              <a:ahLst/>
              <a:cxnLst/>
              <a:rect l="l" t="t" r="r" b="b"/>
              <a:pathLst>
                <a:path w="5031" h="5032" extrusionOk="0">
                  <a:moveTo>
                    <a:pt x="2516" y="1"/>
                  </a:moveTo>
                  <a:cubicBezTo>
                    <a:pt x="1127" y="1"/>
                    <a:pt x="0" y="1127"/>
                    <a:pt x="0" y="2516"/>
                  </a:cubicBezTo>
                  <a:cubicBezTo>
                    <a:pt x="0"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13"/>
            <p:cNvSpPr/>
            <p:nvPr/>
          </p:nvSpPr>
          <p:spPr>
            <a:xfrm>
              <a:off x="3514300" y="2942775"/>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2" y="3972"/>
                    <a:pt x="5112" y="2556"/>
                  </a:cubicBezTo>
                  <a:cubicBezTo>
                    <a:pt x="5112"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3"/>
            <p:cNvSpPr/>
            <p:nvPr/>
          </p:nvSpPr>
          <p:spPr>
            <a:xfrm>
              <a:off x="3544150"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13"/>
            <p:cNvSpPr/>
            <p:nvPr/>
          </p:nvSpPr>
          <p:spPr>
            <a:xfrm>
              <a:off x="3542975"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13"/>
            <p:cNvSpPr/>
            <p:nvPr/>
          </p:nvSpPr>
          <p:spPr>
            <a:xfrm>
              <a:off x="3747100" y="2837750"/>
              <a:ext cx="334325" cy="334300"/>
            </a:xfrm>
            <a:custGeom>
              <a:avLst/>
              <a:gdLst/>
              <a:ahLst/>
              <a:cxnLst/>
              <a:rect l="l" t="t" r="r" b="b"/>
              <a:pathLst>
                <a:path w="13373" h="13372" extrusionOk="0">
                  <a:moveTo>
                    <a:pt x="6690" y="1"/>
                  </a:moveTo>
                  <a:cubicBezTo>
                    <a:pt x="2995" y="1"/>
                    <a:pt x="1" y="2994"/>
                    <a:pt x="1" y="6690"/>
                  </a:cubicBezTo>
                  <a:cubicBezTo>
                    <a:pt x="1" y="10378"/>
                    <a:pt x="2995" y="13372"/>
                    <a:pt x="6690" y="13372"/>
                  </a:cubicBezTo>
                  <a:cubicBezTo>
                    <a:pt x="10378" y="13372"/>
                    <a:pt x="13372" y="10378"/>
                    <a:pt x="13372" y="6690"/>
                  </a:cubicBezTo>
                  <a:cubicBezTo>
                    <a:pt x="13372" y="2994"/>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3"/>
            <p:cNvSpPr/>
            <p:nvPr/>
          </p:nvSpPr>
          <p:spPr>
            <a:xfrm>
              <a:off x="3746100" y="2836750"/>
              <a:ext cx="336325" cy="336325"/>
            </a:xfrm>
            <a:custGeom>
              <a:avLst/>
              <a:gdLst/>
              <a:ahLst/>
              <a:cxnLst/>
              <a:rect l="l" t="t" r="r" b="b"/>
              <a:pathLst>
                <a:path w="13453" h="13453" extrusionOk="0">
                  <a:moveTo>
                    <a:pt x="6730" y="88"/>
                  </a:moveTo>
                  <a:cubicBezTo>
                    <a:pt x="10391" y="88"/>
                    <a:pt x="13372" y="3068"/>
                    <a:pt x="13372" y="6730"/>
                  </a:cubicBezTo>
                  <a:cubicBezTo>
                    <a:pt x="13372" y="10391"/>
                    <a:pt x="10391" y="13371"/>
                    <a:pt x="6730" y="13371"/>
                  </a:cubicBezTo>
                  <a:cubicBezTo>
                    <a:pt x="3062" y="13371"/>
                    <a:pt x="81" y="10391"/>
                    <a:pt x="81" y="6730"/>
                  </a:cubicBezTo>
                  <a:cubicBezTo>
                    <a:pt x="81" y="3068"/>
                    <a:pt x="3062" y="88"/>
                    <a:pt x="6730" y="88"/>
                  </a:cubicBezTo>
                  <a:close/>
                  <a:moveTo>
                    <a:pt x="6730" y="0"/>
                  </a:moveTo>
                  <a:cubicBezTo>
                    <a:pt x="3015" y="0"/>
                    <a:pt x="0" y="3021"/>
                    <a:pt x="0" y="6730"/>
                  </a:cubicBezTo>
                  <a:cubicBezTo>
                    <a:pt x="0" y="10438"/>
                    <a:pt x="3015" y="13452"/>
                    <a:pt x="6730" y="13452"/>
                  </a:cubicBezTo>
                  <a:cubicBezTo>
                    <a:pt x="10438" y="13452"/>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3"/>
            <p:cNvSpPr/>
            <p:nvPr/>
          </p:nvSpPr>
          <p:spPr>
            <a:xfrm>
              <a:off x="3770550"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13"/>
            <p:cNvSpPr/>
            <p:nvPr/>
          </p:nvSpPr>
          <p:spPr>
            <a:xfrm>
              <a:off x="3769525" y="2863700"/>
              <a:ext cx="285925" cy="286100"/>
            </a:xfrm>
            <a:custGeom>
              <a:avLst/>
              <a:gdLst/>
              <a:ahLst/>
              <a:cxnLst/>
              <a:rect l="l" t="t" r="r" b="b"/>
              <a:pathLst>
                <a:path w="11437"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70"/>
                    <a:pt x="1" y="5719"/>
                  </a:cubicBezTo>
                  <a:cubicBezTo>
                    <a:pt x="1" y="8875"/>
                    <a:pt x="2563" y="11444"/>
                    <a:pt x="5719" y="11444"/>
                  </a:cubicBezTo>
                  <a:cubicBezTo>
                    <a:pt x="8874" y="11444"/>
                    <a:pt x="11437" y="8875"/>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13"/>
            <p:cNvSpPr/>
            <p:nvPr/>
          </p:nvSpPr>
          <p:spPr>
            <a:xfrm>
              <a:off x="3795650" y="2889850"/>
              <a:ext cx="233675" cy="233650"/>
            </a:xfrm>
            <a:custGeom>
              <a:avLst/>
              <a:gdLst/>
              <a:ahLst/>
              <a:cxnLst/>
              <a:rect l="l" t="t" r="r" b="b"/>
              <a:pathLst>
                <a:path w="9347" h="9346" extrusionOk="0">
                  <a:moveTo>
                    <a:pt x="4674" y="0"/>
                  </a:moveTo>
                  <a:cubicBezTo>
                    <a:pt x="2091" y="0"/>
                    <a:pt x="1" y="2097"/>
                    <a:pt x="1" y="4673"/>
                  </a:cubicBezTo>
                  <a:cubicBezTo>
                    <a:pt x="1" y="7255"/>
                    <a:pt x="2091"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13"/>
            <p:cNvSpPr/>
            <p:nvPr/>
          </p:nvSpPr>
          <p:spPr>
            <a:xfrm>
              <a:off x="379465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58" y="9346"/>
                    <a:pt x="81" y="7270"/>
                    <a:pt x="81" y="4714"/>
                  </a:cubicBezTo>
                  <a:cubicBezTo>
                    <a:pt x="81" y="2165"/>
                    <a:pt x="2158" y="88"/>
                    <a:pt x="4714" y="88"/>
                  </a:cubicBezTo>
                  <a:close/>
                  <a:moveTo>
                    <a:pt x="4714" y="1"/>
                  </a:moveTo>
                  <a:cubicBezTo>
                    <a:pt x="2111" y="1"/>
                    <a:pt x="0" y="2118"/>
                    <a:pt x="0" y="4714"/>
                  </a:cubicBezTo>
                  <a:cubicBezTo>
                    <a:pt x="0"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3"/>
            <p:cNvSpPr/>
            <p:nvPr/>
          </p:nvSpPr>
          <p:spPr>
            <a:xfrm>
              <a:off x="3824475" y="2918675"/>
              <a:ext cx="176025" cy="176175"/>
            </a:xfrm>
            <a:custGeom>
              <a:avLst/>
              <a:gdLst/>
              <a:ahLst/>
              <a:cxnLst/>
              <a:rect l="l" t="t" r="r" b="b"/>
              <a:pathLst>
                <a:path w="7041" h="7047" extrusionOk="0">
                  <a:moveTo>
                    <a:pt x="3521" y="0"/>
                  </a:moveTo>
                  <a:cubicBezTo>
                    <a:pt x="1572" y="0"/>
                    <a:pt x="1" y="1578"/>
                    <a:pt x="1" y="3520"/>
                  </a:cubicBezTo>
                  <a:cubicBezTo>
                    <a:pt x="1" y="5469"/>
                    <a:pt x="1572" y="7046"/>
                    <a:pt x="3521" y="7046"/>
                  </a:cubicBezTo>
                  <a:cubicBezTo>
                    <a:pt x="5463" y="7046"/>
                    <a:pt x="7040" y="5469"/>
                    <a:pt x="7040" y="3520"/>
                  </a:cubicBezTo>
                  <a:cubicBezTo>
                    <a:pt x="7040" y="1578"/>
                    <a:pt x="5463"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13"/>
            <p:cNvSpPr/>
            <p:nvPr/>
          </p:nvSpPr>
          <p:spPr>
            <a:xfrm>
              <a:off x="3823300" y="2917650"/>
              <a:ext cx="178375" cy="178200"/>
            </a:xfrm>
            <a:custGeom>
              <a:avLst/>
              <a:gdLst/>
              <a:ahLst/>
              <a:cxnLst/>
              <a:rect l="l" t="t" r="r" b="b"/>
              <a:pathLst>
                <a:path w="7135" h="7128" extrusionOk="0">
                  <a:moveTo>
                    <a:pt x="3568" y="82"/>
                  </a:moveTo>
                  <a:cubicBezTo>
                    <a:pt x="5489" y="82"/>
                    <a:pt x="7047" y="1646"/>
                    <a:pt x="7047" y="3561"/>
                  </a:cubicBezTo>
                  <a:cubicBezTo>
                    <a:pt x="7047" y="5483"/>
                    <a:pt x="5489"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35" y="5530"/>
                    <a:pt x="7135" y="3561"/>
                  </a:cubicBezTo>
                  <a:cubicBezTo>
                    <a:pt x="7135"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13"/>
            <p:cNvSpPr/>
            <p:nvPr/>
          </p:nvSpPr>
          <p:spPr>
            <a:xfrm>
              <a:off x="3849600"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13"/>
            <p:cNvSpPr/>
            <p:nvPr/>
          </p:nvSpPr>
          <p:spPr>
            <a:xfrm>
              <a:off x="3848600" y="2942775"/>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0"/>
                  </a:moveTo>
                  <a:cubicBezTo>
                    <a:pt x="1146" y="0"/>
                    <a:pt x="0" y="1147"/>
                    <a:pt x="0" y="2556"/>
                  </a:cubicBezTo>
                  <a:cubicBezTo>
                    <a:pt x="0" y="3972"/>
                    <a:pt x="1146" y="5118"/>
                    <a:pt x="2556" y="5118"/>
                  </a:cubicBezTo>
                  <a:cubicBezTo>
                    <a:pt x="3965" y="5118"/>
                    <a:pt x="5111" y="3972"/>
                    <a:pt x="5111" y="2556"/>
                  </a:cubicBezTo>
                  <a:cubicBezTo>
                    <a:pt x="5111"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13"/>
            <p:cNvSpPr/>
            <p:nvPr/>
          </p:nvSpPr>
          <p:spPr>
            <a:xfrm>
              <a:off x="3878250" y="2972600"/>
              <a:ext cx="68300" cy="68300"/>
            </a:xfrm>
            <a:custGeom>
              <a:avLst/>
              <a:gdLst/>
              <a:ahLst/>
              <a:cxnLst/>
              <a:rect l="l" t="t" r="r" b="b"/>
              <a:pathLst>
                <a:path w="2732" h="2732" extrusionOk="0">
                  <a:moveTo>
                    <a:pt x="1370" y="1"/>
                  </a:moveTo>
                  <a:cubicBezTo>
                    <a:pt x="614" y="1"/>
                    <a:pt x="1" y="614"/>
                    <a:pt x="1" y="1363"/>
                  </a:cubicBezTo>
                  <a:cubicBezTo>
                    <a:pt x="1" y="2118"/>
                    <a:pt x="614" y="2732"/>
                    <a:pt x="1370" y="2732"/>
                  </a:cubicBezTo>
                  <a:cubicBezTo>
                    <a:pt x="2125" y="2732"/>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3"/>
            <p:cNvSpPr/>
            <p:nvPr/>
          </p:nvSpPr>
          <p:spPr>
            <a:xfrm>
              <a:off x="3877250" y="2971600"/>
              <a:ext cx="70475" cy="70325"/>
            </a:xfrm>
            <a:custGeom>
              <a:avLst/>
              <a:gdLst/>
              <a:ahLst/>
              <a:cxnLst/>
              <a:rect l="l" t="t" r="r" b="b"/>
              <a:pathLst>
                <a:path w="2819" h="2813" extrusionOk="0">
                  <a:moveTo>
                    <a:pt x="1410" y="81"/>
                  </a:moveTo>
                  <a:cubicBezTo>
                    <a:pt x="2138" y="81"/>
                    <a:pt x="2731" y="675"/>
                    <a:pt x="2731" y="1403"/>
                  </a:cubicBezTo>
                  <a:cubicBezTo>
                    <a:pt x="2731" y="2138"/>
                    <a:pt x="2138"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3"/>
            <p:cNvSpPr/>
            <p:nvPr/>
          </p:nvSpPr>
          <p:spPr>
            <a:xfrm>
              <a:off x="4081400"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13"/>
            <p:cNvSpPr/>
            <p:nvPr/>
          </p:nvSpPr>
          <p:spPr>
            <a:xfrm>
              <a:off x="4080375" y="2836750"/>
              <a:ext cx="336325" cy="336325"/>
            </a:xfrm>
            <a:custGeom>
              <a:avLst/>
              <a:gdLst/>
              <a:ahLst/>
              <a:cxnLst/>
              <a:rect l="l" t="t" r="r" b="b"/>
              <a:pathLst>
                <a:path w="13453" h="13453" extrusionOk="0">
                  <a:moveTo>
                    <a:pt x="6723" y="88"/>
                  </a:moveTo>
                  <a:cubicBezTo>
                    <a:pt x="10391" y="88"/>
                    <a:pt x="13372" y="3068"/>
                    <a:pt x="13372" y="6730"/>
                  </a:cubicBezTo>
                  <a:cubicBezTo>
                    <a:pt x="13372" y="10391"/>
                    <a:pt x="10391"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9" y="13452"/>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13"/>
            <p:cNvSpPr/>
            <p:nvPr/>
          </p:nvSpPr>
          <p:spPr>
            <a:xfrm>
              <a:off x="4104825" y="2864725"/>
              <a:ext cx="283900" cy="284075"/>
            </a:xfrm>
            <a:custGeom>
              <a:avLst/>
              <a:gdLst/>
              <a:ahLst/>
              <a:cxnLst/>
              <a:rect l="l" t="t" r="r" b="b"/>
              <a:pathLst>
                <a:path w="11356" h="11363" extrusionOk="0">
                  <a:moveTo>
                    <a:pt x="5678" y="0"/>
                  </a:moveTo>
                  <a:cubicBezTo>
                    <a:pt x="2542" y="0"/>
                    <a:pt x="0" y="2543"/>
                    <a:pt x="0" y="5678"/>
                  </a:cubicBezTo>
                  <a:cubicBezTo>
                    <a:pt x="0" y="8820"/>
                    <a:pt x="2542" y="11362"/>
                    <a:pt x="5678" y="11362"/>
                  </a:cubicBezTo>
                  <a:cubicBezTo>
                    <a:pt x="8813" y="11362"/>
                    <a:pt x="11355" y="8820"/>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3"/>
            <p:cNvSpPr/>
            <p:nvPr/>
          </p:nvSpPr>
          <p:spPr>
            <a:xfrm>
              <a:off x="4103650"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80" y="11444"/>
                    <a:pt x="11443" y="8875"/>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3"/>
            <p:cNvSpPr/>
            <p:nvPr/>
          </p:nvSpPr>
          <p:spPr>
            <a:xfrm>
              <a:off x="4129950"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3"/>
            <p:cNvSpPr/>
            <p:nvPr/>
          </p:nvSpPr>
          <p:spPr>
            <a:xfrm>
              <a:off x="4128925" y="2888825"/>
              <a:ext cx="235700" cy="235850"/>
            </a:xfrm>
            <a:custGeom>
              <a:avLst/>
              <a:gdLst/>
              <a:ahLst/>
              <a:cxnLst/>
              <a:rect l="l" t="t" r="r" b="b"/>
              <a:pathLst>
                <a:path w="9428" h="9434" extrusionOk="0">
                  <a:moveTo>
                    <a:pt x="4714" y="88"/>
                  </a:moveTo>
                  <a:cubicBezTo>
                    <a:pt x="7263" y="88"/>
                    <a:pt x="9339" y="2165"/>
                    <a:pt x="9339" y="4714"/>
                  </a:cubicBezTo>
                  <a:cubicBezTo>
                    <a:pt x="9339" y="7270"/>
                    <a:pt x="7263" y="9346"/>
                    <a:pt x="4714" y="9346"/>
                  </a:cubicBezTo>
                  <a:cubicBezTo>
                    <a:pt x="2158" y="9346"/>
                    <a:pt x="81" y="7270"/>
                    <a:pt x="81" y="4714"/>
                  </a:cubicBezTo>
                  <a:cubicBezTo>
                    <a:pt x="81" y="2165"/>
                    <a:pt x="2158" y="88"/>
                    <a:pt x="4714" y="88"/>
                  </a:cubicBezTo>
                  <a:close/>
                  <a:moveTo>
                    <a:pt x="4714" y="1"/>
                  </a:moveTo>
                  <a:cubicBezTo>
                    <a:pt x="2111" y="1"/>
                    <a:pt x="1" y="2118"/>
                    <a:pt x="1" y="4714"/>
                  </a:cubicBezTo>
                  <a:cubicBezTo>
                    <a:pt x="1" y="7317"/>
                    <a:pt x="2111" y="9434"/>
                    <a:pt x="4714" y="9434"/>
                  </a:cubicBezTo>
                  <a:cubicBezTo>
                    <a:pt x="7310" y="9434"/>
                    <a:pt x="9427" y="7317"/>
                    <a:pt x="9427" y="4714"/>
                  </a:cubicBezTo>
                  <a:cubicBezTo>
                    <a:pt x="9427" y="2118"/>
                    <a:pt x="7310"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13"/>
            <p:cNvSpPr/>
            <p:nvPr/>
          </p:nvSpPr>
          <p:spPr>
            <a:xfrm>
              <a:off x="4158600"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13"/>
            <p:cNvSpPr/>
            <p:nvPr/>
          </p:nvSpPr>
          <p:spPr>
            <a:xfrm>
              <a:off x="4157575"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8" y="5483"/>
                    <a:pt x="88" y="3561"/>
                  </a:cubicBezTo>
                  <a:cubicBezTo>
                    <a:pt x="88"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13"/>
            <p:cNvSpPr/>
            <p:nvPr/>
          </p:nvSpPr>
          <p:spPr>
            <a:xfrm>
              <a:off x="4183875" y="2943775"/>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3"/>
            <p:cNvSpPr/>
            <p:nvPr/>
          </p:nvSpPr>
          <p:spPr>
            <a:xfrm>
              <a:off x="4182700" y="2942775"/>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0"/>
                  </a:moveTo>
                  <a:cubicBezTo>
                    <a:pt x="1154" y="0"/>
                    <a:pt x="1" y="1147"/>
                    <a:pt x="1" y="2556"/>
                  </a:cubicBezTo>
                  <a:cubicBezTo>
                    <a:pt x="1" y="3972"/>
                    <a:pt x="1154" y="5118"/>
                    <a:pt x="2563" y="5118"/>
                  </a:cubicBezTo>
                  <a:cubicBezTo>
                    <a:pt x="3972" y="5118"/>
                    <a:pt x="5118" y="3972"/>
                    <a:pt x="5118" y="2556"/>
                  </a:cubicBezTo>
                  <a:cubicBezTo>
                    <a:pt x="5118"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3"/>
            <p:cNvSpPr/>
            <p:nvPr/>
          </p:nvSpPr>
          <p:spPr>
            <a:xfrm>
              <a:off x="4212550" y="2972600"/>
              <a:ext cx="68275" cy="68300"/>
            </a:xfrm>
            <a:custGeom>
              <a:avLst/>
              <a:gdLst/>
              <a:ahLst/>
              <a:cxnLst/>
              <a:rect l="l" t="t" r="r" b="b"/>
              <a:pathLst>
                <a:path w="2731" h="2732" extrusionOk="0">
                  <a:moveTo>
                    <a:pt x="1369" y="1"/>
                  </a:moveTo>
                  <a:cubicBezTo>
                    <a:pt x="614" y="1"/>
                    <a:pt x="0" y="614"/>
                    <a:pt x="0" y="1363"/>
                  </a:cubicBezTo>
                  <a:cubicBezTo>
                    <a:pt x="0" y="2118"/>
                    <a:pt x="614" y="2732"/>
                    <a:pt x="1369" y="2732"/>
                  </a:cubicBezTo>
                  <a:cubicBezTo>
                    <a:pt x="2124" y="2732"/>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3"/>
            <p:cNvSpPr/>
            <p:nvPr/>
          </p:nvSpPr>
          <p:spPr>
            <a:xfrm>
              <a:off x="4211525" y="2971600"/>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1" y="2138"/>
                    <a:pt x="81" y="1403"/>
                  </a:cubicBezTo>
                  <a:cubicBezTo>
                    <a:pt x="81" y="675"/>
                    <a:pt x="682" y="81"/>
                    <a:pt x="1410" y="81"/>
                  </a:cubicBezTo>
                  <a:close/>
                  <a:moveTo>
                    <a:pt x="1410" y="0"/>
                  </a:moveTo>
                  <a:cubicBezTo>
                    <a:pt x="634" y="0"/>
                    <a:pt x="1" y="628"/>
                    <a:pt x="1" y="1403"/>
                  </a:cubicBezTo>
                  <a:cubicBezTo>
                    <a:pt x="1" y="2185"/>
                    <a:pt x="634" y="2812"/>
                    <a:pt x="1410" y="2812"/>
                  </a:cubicBezTo>
                  <a:cubicBezTo>
                    <a:pt x="2185" y="2812"/>
                    <a:pt x="2819" y="2185"/>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3"/>
            <p:cNvSpPr/>
            <p:nvPr/>
          </p:nvSpPr>
          <p:spPr>
            <a:xfrm>
              <a:off x="4415675" y="2837750"/>
              <a:ext cx="334300" cy="334300"/>
            </a:xfrm>
            <a:custGeom>
              <a:avLst/>
              <a:gdLst/>
              <a:ahLst/>
              <a:cxnLst/>
              <a:rect l="l" t="t" r="r" b="b"/>
              <a:pathLst>
                <a:path w="13372" h="13372" extrusionOk="0">
                  <a:moveTo>
                    <a:pt x="6682" y="1"/>
                  </a:moveTo>
                  <a:cubicBezTo>
                    <a:pt x="2994" y="1"/>
                    <a:pt x="0" y="2994"/>
                    <a:pt x="0" y="6690"/>
                  </a:cubicBezTo>
                  <a:cubicBezTo>
                    <a:pt x="0" y="10378"/>
                    <a:pt x="2994" y="13372"/>
                    <a:pt x="6682" y="13372"/>
                  </a:cubicBezTo>
                  <a:cubicBezTo>
                    <a:pt x="10377" y="13372"/>
                    <a:pt x="13371" y="10378"/>
                    <a:pt x="13371" y="6690"/>
                  </a:cubicBezTo>
                  <a:cubicBezTo>
                    <a:pt x="13371" y="2994"/>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3"/>
            <p:cNvSpPr/>
            <p:nvPr/>
          </p:nvSpPr>
          <p:spPr>
            <a:xfrm>
              <a:off x="4414650" y="2836750"/>
              <a:ext cx="336325" cy="336325"/>
            </a:xfrm>
            <a:custGeom>
              <a:avLst/>
              <a:gdLst/>
              <a:ahLst/>
              <a:cxnLst/>
              <a:rect l="l" t="t" r="r" b="b"/>
              <a:pathLst>
                <a:path w="13453" h="13453" extrusionOk="0">
                  <a:moveTo>
                    <a:pt x="6723" y="88"/>
                  </a:moveTo>
                  <a:cubicBezTo>
                    <a:pt x="10385" y="88"/>
                    <a:pt x="13365" y="3068"/>
                    <a:pt x="13365" y="6730"/>
                  </a:cubicBezTo>
                  <a:cubicBezTo>
                    <a:pt x="13365" y="10391"/>
                    <a:pt x="10385" y="13371"/>
                    <a:pt x="6723" y="13371"/>
                  </a:cubicBezTo>
                  <a:cubicBezTo>
                    <a:pt x="3062" y="13371"/>
                    <a:pt x="82" y="10391"/>
                    <a:pt x="82" y="6730"/>
                  </a:cubicBezTo>
                  <a:cubicBezTo>
                    <a:pt x="82" y="3068"/>
                    <a:pt x="3062" y="88"/>
                    <a:pt x="6723" y="88"/>
                  </a:cubicBezTo>
                  <a:close/>
                  <a:moveTo>
                    <a:pt x="6723" y="0"/>
                  </a:moveTo>
                  <a:cubicBezTo>
                    <a:pt x="3015" y="0"/>
                    <a:pt x="1" y="3021"/>
                    <a:pt x="1" y="6730"/>
                  </a:cubicBezTo>
                  <a:cubicBezTo>
                    <a:pt x="1" y="10438"/>
                    <a:pt x="3015" y="13452"/>
                    <a:pt x="6723" y="13452"/>
                  </a:cubicBezTo>
                  <a:cubicBezTo>
                    <a:pt x="10432" y="13452"/>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3"/>
            <p:cNvSpPr/>
            <p:nvPr/>
          </p:nvSpPr>
          <p:spPr>
            <a:xfrm>
              <a:off x="4438925" y="2864725"/>
              <a:ext cx="284075" cy="284075"/>
            </a:xfrm>
            <a:custGeom>
              <a:avLst/>
              <a:gdLst/>
              <a:ahLst/>
              <a:cxnLst/>
              <a:rect l="l" t="t" r="r" b="b"/>
              <a:pathLst>
                <a:path w="11363" h="11363" extrusionOk="0">
                  <a:moveTo>
                    <a:pt x="5685" y="0"/>
                  </a:moveTo>
                  <a:cubicBezTo>
                    <a:pt x="2550" y="0"/>
                    <a:pt x="1" y="2543"/>
                    <a:pt x="1" y="5678"/>
                  </a:cubicBezTo>
                  <a:cubicBezTo>
                    <a:pt x="1" y="8820"/>
                    <a:pt x="2550" y="11362"/>
                    <a:pt x="5685" y="11362"/>
                  </a:cubicBezTo>
                  <a:cubicBezTo>
                    <a:pt x="8820" y="11362"/>
                    <a:pt x="11362" y="8820"/>
                    <a:pt x="11362" y="5678"/>
                  </a:cubicBezTo>
                  <a:cubicBezTo>
                    <a:pt x="11362" y="2543"/>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3"/>
            <p:cNvSpPr/>
            <p:nvPr/>
          </p:nvSpPr>
          <p:spPr>
            <a:xfrm>
              <a:off x="4437925" y="2863700"/>
              <a:ext cx="286075" cy="286100"/>
            </a:xfrm>
            <a:custGeom>
              <a:avLst/>
              <a:gdLst/>
              <a:ahLst/>
              <a:cxnLst/>
              <a:rect l="l" t="t" r="r" b="b"/>
              <a:pathLst>
                <a:path w="11443" h="11444" extrusionOk="0">
                  <a:moveTo>
                    <a:pt x="5725" y="82"/>
                  </a:moveTo>
                  <a:cubicBezTo>
                    <a:pt x="8833" y="82"/>
                    <a:pt x="11362" y="2610"/>
                    <a:pt x="11362" y="5719"/>
                  </a:cubicBezTo>
                  <a:cubicBezTo>
                    <a:pt x="11362" y="8827"/>
                    <a:pt x="8833" y="11356"/>
                    <a:pt x="5725" y="11356"/>
                  </a:cubicBezTo>
                  <a:cubicBezTo>
                    <a:pt x="2616" y="11356"/>
                    <a:pt x="88" y="8827"/>
                    <a:pt x="88" y="5719"/>
                  </a:cubicBezTo>
                  <a:cubicBezTo>
                    <a:pt x="88" y="2610"/>
                    <a:pt x="2616" y="82"/>
                    <a:pt x="5725" y="82"/>
                  </a:cubicBezTo>
                  <a:close/>
                  <a:moveTo>
                    <a:pt x="5725" y="1"/>
                  </a:moveTo>
                  <a:cubicBezTo>
                    <a:pt x="2569" y="1"/>
                    <a:pt x="0" y="2570"/>
                    <a:pt x="0" y="5719"/>
                  </a:cubicBezTo>
                  <a:cubicBezTo>
                    <a:pt x="0" y="8875"/>
                    <a:pt x="2569" y="11444"/>
                    <a:pt x="5725" y="11444"/>
                  </a:cubicBezTo>
                  <a:cubicBezTo>
                    <a:pt x="8874" y="11444"/>
                    <a:pt x="11443" y="8875"/>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13"/>
            <p:cNvSpPr/>
            <p:nvPr/>
          </p:nvSpPr>
          <p:spPr>
            <a:xfrm>
              <a:off x="4464225" y="2889850"/>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13"/>
            <p:cNvSpPr/>
            <p:nvPr/>
          </p:nvSpPr>
          <p:spPr>
            <a:xfrm>
              <a:off x="4463025" y="2888825"/>
              <a:ext cx="235875" cy="235850"/>
            </a:xfrm>
            <a:custGeom>
              <a:avLst/>
              <a:gdLst/>
              <a:ahLst/>
              <a:cxnLst/>
              <a:rect l="l" t="t" r="r" b="b"/>
              <a:pathLst>
                <a:path w="9435" h="9434" extrusionOk="0">
                  <a:moveTo>
                    <a:pt x="4721" y="88"/>
                  </a:moveTo>
                  <a:cubicBezTo>
                    <a:pt x="7270" y="88"/>
                    <a:pt x="9347" y="2165"/>
                    <a:pt x="9347" y="4714"/>
                  </a:cubicBezTo>
                  <a:cubicBezTo>
                    <a:pt x="9347" y="7270"/>
                    <a:pt x="7270" y="9346"/>
                    <a:pt x="4721" y="9346"/>
                  </a:cubicBezTo>
                  <a:cubicBezTo>
                    <a:pt x="2165" y="9346"/>
                    <a:pt x="89" y="7270"/>
                    <a:pt x="89" y="4714"/>
                  </a:cubicBezTo>
                  <a:cubicBezTo>
                    <a:pt x="89" y="2165"/>
                    <a:pt x="2165" y="88"/>
                    <a:pt x="4721" y="88"/>
                  </a:cubicBezTo>
                  <a:close/>
                  <a:moveTo>
                    <a:pt x="4721" y="1"/>
                  </a:moveTo>
                  <a:cubicBezTo>
                    <a:pt x="2118" y="1"/>
                    <a:pt x="1" y="2118"/>
                    <a:pt x="1" y="4714"/>
                  </a:cubicBezTo>
                  <a:cubicBezTo>
                    <a:pt x="1" y="7317"/>
                    <a:pt x="2118" y="9434"/>
                    <a:pt x="4721" y="9434"/>
                  </a:cubicBezTo>
                  <a:cubicBezTo>
                    <a:pt x="7317" y="9434"/>
                    <a:pt x="9434" y="7317"/>
                    <a:pt x="9434" y="4714"/>
                  </a:cubicBezTo>
                  <a:cubicBezTo>
                    <a:pt x="9434" y="2118"/>
                    <a:pt x="7317" y="1"/>
                    <a:pt x="4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3"/>
            <p:cNvSpPr/>
            <p:nvPr/>
          </p:nvSpPr>
          <p:spPr>
            <a:xfrm>
              <a:off x="4492875" y="2918675"/>
              <a:ext cx="176175" cy="176175"/>
            </a:xfrm>
            <a:custGeom>
              <a:avLst/>
              <a:gdLst/>
              <a:ahLst/>
              <a:cxnLst/>
              <a:rect l="l" t="t" r="r" b="b"/>
              <a:pathLst>
                <a:path w="7047" h="7047" extrusionOk="0">
                  <a:moveTo>
                    <a:pt x="3527" y="0"/>
                  </a:moveTo>
                  <a:cubicBezTo>
                    <a:pt x="1578" y="0"/>
                    <a:pt x="0" y="1578"/>
                    <a:pt x="0" y="3520"/>
                  </a:cubicBezTo>
                  <a:cubicBezTo>
                    <a:pt x="0"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3"/>
            <p:cNvSpPr/>
            <p:nvPr/>
          </p:nvSpPr>
          <p:spPr>
            <a:xfrm>
              <a:off x="4491850" y="2917650"/>
              <a:ext cx="178225" cy="178200"/>
            </a:xfrm>
            <a:custGeom>
              <a:avLst/>
              <a:gdLst/>
              <a:ahLst/>
              <a:cxnLst/>
              <a:rect l="l" t="t" r="r" b="b"/>
              <a:pathLst>
                <a:path w="7129" h="7128" extrusionOk="0">
                  <a:moveTo>
                    <a:pt x="3568" y="82"/>
                  </a:moveTo>
                  <a:cubicBezTo>
                    <a:pt x="5483" y="82"/>
                    <a:pt x="7047" y="1646"/>
                    <a:pt x="7047" y="3561"/>
                  </a:cubicBezTo>
                  <a:cubicBezTo>
                    <a:pt x="7047" y="5483"/>
                    <a:pt x="5483" y="7047"/>
                    <a:pt x="3568" y="7047"/>
                  </a:cubicBezTo>
                  <a:cubicBezTo>
                    <a:pt x="1646" y="7047"/>
                    <a:pt x="89" y="5483"/>
                    <a:pt x="89" y="3561"/>
                  </a:cubicBezTo>
                  <a:cubicBezTo>
                    <a:pt x="89" y="1646"/>
                    <a:pt x="1646" y="82"/>
                    <a:pt x="3568" y="82"/>
                  </a:cubicBezTo>
                  <a:close/>
                  <a:moveTo>
                    <a:pt x="3568" y="1"/>
                  </a:moveTo>
                  <a:cubicBezTo>
                    <a:pt x="1599" y="1"/>
                    <a:pt x="1" y="1599"/>
                    <a:pt x="1" y="3561"/>
                  </a:cubicBezTo>
                  <a:cubicBezTo>
                    <a:pt x="1" y="5530"/>
                    <a:pt x="1599" y="7128"/>
                    <a:pt x="3568" y="7128"/>
                  </a:cubicBezTo>
                  <a:cubicBezTo>
                    <a:pt x="5530" y="7128"/>
                    <a:pt x="7128" y="5530"/>
                    <a:pt x="7128" y="3561"/>
                  </a:cubicBezTo>
                  <a:cubicBezTo>
                    <a:pt x="7128" y="1599"/>
                    <a:pt x="5530" y="1"/>
                    <a:pt x="3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3"/>
            <p:cNvSpPr/>
            <p:nvPr/>
          </p:nvSpPr>
          <p:spPr>
            <a:xfrm>
              <a:off x="4518150" y="2943775"/>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3"/>
            <p:cNvSpPr/>
            <p:nvPr/>
          </p:nvSpPr>
          <p:spPr>
            <a:xfrm>
              <a:off x="4516975" y="2942775"/>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3"/>
            <p:cNvSpPr/>
            <p:nvPr/>
          </p:nvSpPr>
          <p:spPr>
            <a:xfrm>
              <a:off x="4546825" y="2972600"/>
              <a:ext cx="68300" cy="68300"/>
            </a:xfrm>
            <a:custGeom>
              <a:avLst/>
              <a:gdLst/>
              <a:ahLst/>
              <a:cxnLst/>
              <a:rect l="l" t="t" r="r" b="b"/>
              <a:pathLst>
                <a:path w="2732" h="2732" extrusionOk="0">
                  <a:moveTo>
                    <a:pt x="1369" y="1"/>
                  </a:moveTo>
                  <a:cubicBezTo>
                    <a:pt x="614" y="1"/>
                    <a:pt x="0" y="614"/>
                    <a:pt x="0" y="1363"/>
                  </a:cubicBezTo>
                  <a:cubicBezTo>
                    <a:pt x="0" y="2118"/>
                    <a:pt x="614" y="2732"/>
                    <a:pt x="1369" y="2732"/>
                  </a:cubicBezTo>
                  <a:cubicBezTo>
                    <a:pt x="2117" y="2732"/>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3"/>
            <p:cNvSpPr/>
            <p:nvPr/>
          </p:nvSpPr>
          <p:spPr>
            <a:xfrm>
              <a:off x="4545800" y="2971600"/>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85"/>
                    <a:pt x="628" y="2812"/>
                    <a:pt x="1410" y="2812"/>
                  </a:cubicBezTo>
                  <a:cubicBezTo>
                    <a:pt x="2185" y="2812"/>
                    <a:pt x="2812" y="2185"/>
                    <a:pt x="2812" y="1403"/>
                  </a:cubicBezTo>
                  <a:cubicBezTo>
                    <a:pt x="2812"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13"/>
            <p:cNvSpPr/>
            <p:nvPr/>
          </p:nvSpPr>
          <p:spPr>
            <a:xfrm>
              <a:off x="4749950" y="2837750"/>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1" y="10378"/>
                    <a:pt x="13371" y="6690"/>
                  </a:cubicBezTo>
                  <a:cubicBezTo>
                    <a:pt x="13371"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13"/>
            <p:cNvSpPr/>
            <p:nvPr/>
          </p:nvSpPr>
          <p:spPr>
            <a:xfrm>
              <a:off x="4748775" y="2836750"/>
              <a:ext cx="336475" cy="336325"/>
            </a:xfrm>
            <a:custGeom>
              <a:avLst/>
              <a:gdLst/>
              <a:ahLst/>
              <a:cxnLst/>
              <a:rect l="l" t="t" r="r" b="b"/>
              <a:pathLst>
                <a:path w="13459"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3"/>
            <p:cNvSpPr/>
            <p:nvPr/>
          </p:nvSpPr>
          <p:spPr>
            <a:xfrm>
              <a:off x="4773200" y="2864725"/>
              <a:ext cx="284075" cy="284075"/>
            </a:xfrm>
            <a:custGeom>
              <a:avLst/>
              <a:gdLst/>
              <a:ahLst/>
              <a:cxnLst/>
              <a:rect l="l" t="t" r="r" b="b"/>
              <a:pathLst>
                <a:path w="11363" h="11363" extrusionOk="0">
                  <a:moveTo>
                    <a:pt x="5678" y="0"/>
                  </a:moveTo>
                  <a:cubicBezTo>
                    <a:pt x="2543" y="0"/>
                    <a:pt x="1" y="2543"/>
                    <a:pt x="1" y="5678"/>
                  </a:cubicBezTo>
                  <a:cubicBezTo>
                    <a:pt x="1" y="8820"/>
                    <a:pt x="2543" y="11362"/>
                    <a:pt x="5678" y="11362"/>
                  </a:cubicBezTo>
                  <a:cubicBezTo>
                    <a:pt x="8821" y="11362"/>
                    <a:pt x="11363" y="8820"/>
                    <a:pt x="11363" y="5678"/>
                  </a:cubicBezTo>
                  <a:cubicBezTo>
                    <a:pt x="11363" y="2543"/>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3"/>
            <p:cNvSpPr/>
            <p:nvPr/>
          </p:nvSpPr>
          <p:spPr>
            <a:xfrm>
              <a:off x="4772200" y="2863700"/>
              <a:ext cx="286100" cy="286100"/>
            </a:xfrm>
            <a:custGeom>
              <a:avLst/>
              <a:gdLst/>
              <a:ahLst/>
              <a:cxnLst/>
              <a:rect l="l" t="t" r="r" b="b"/>
              <a:pathLst>
                <a:path w="11444" h="11444" extrusionOk="0">
                  <a:moveTo>
                    <a:pt x="5718" y="82"/>
                  </a:moveTo>
                  <a:cubicBezTo>
                    <a:pt x="8827" y="82"/>
                    <a:pt x="11355" y="2610"/>
                    <a:pt x="11355" y="5719"/>
                  </a:cubicBezTo>
                  <a:cubicBezTo>
                    <a:pt x="11355" y="8827"/>
                    <a:pt x="8827" y="11356"/>
                    <a:pt x="5718" y="11356"/>
                  </a:cubicBezTo>
                  <a:cubicBezTo>
                    <a:pt x="2617" y="11356"/>
                    <a:pt x="88" y="8827"/>
                    <a:pt x="88" y="5719"/>
                  </a:cubicBezTo>
                  <a:cubicBezTo>
                    <a:pt x="88" y="2610"/>
                    <a:pt x="2617" y="82"/>
                    <a:pt x="5718" y="82"/>
                  </a:cubicBezTo>
                  <a:close/>
                  <a:moveTo>
                    <a:pt x="5718" y="1"/>
                  </a:moveTo>
                  <a:cubicBezTo>
                    <a:pt x="2569" y="1"/>
                    <a:pt x="0" y="2570"/>
                    <a:pt x="0" y="5719"/>
                  </a:cubicBezTo>
                  <a:cubicBezTo>
                    <a:pt x="0" y="8875"/>
                    <a:pt x="2569" y="11444"/>
                    <a:pt x="5718" y="11444"/>
                  </a:cubicBezTo>
                  <a:cubicBezTo>
                    <a:pt x="8874" y="11444"/>
                    <a:pt x="11443" y="8875"/>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3"/>
            <p:cNvSpPr/>
            <p:nvPr/>
          </p:nvSpPr>
          <p:spPr>
            <a:xfrm>
              <a:off x="4798500" y="2889850"/>
              <a:ext cx="233500" cy="233650"/>
            </a:xfrm>
            <a:custGeom>
              <a:avLst/>
              <a:gdLst/>
              <a:ahLst/>
              <a:cxnLst/>
              <a:rect l="l" t="t" r="r" b="b"/>
              <a:pathLst>
                <a:path w="9340" h="9346" extrusionOk="0">
                  <a:moveTo>
                    <a:pt x="4666" y="0"/>
                  </a:moveTo>
                  <a:cubicBezTo>
                    <a:pt x="2091" y="0"/>
                    <a:pt x="0" y="2097"/>
                    <a:pt x="0" y="4673"/>
                  </a:cubicBezTo>
                  <a:cubicBezTo>
                    <a:pt x="0" y="7255"/>
                    <a:pt x="2091" y="9346"/>
                    <a:pt x="4666" y="9346"/>
                  </a:cubicBezTo>
                  <a:cubicBezTo>
                    <a:pt x="7249" y="9346"/>
                    <a:pt x="9339" y="7255"/>
                    <a:pt x="9339" y="4673"/>
                  </a:cubicBezTo>
                  <a:cubicBezTo>
                    <a:pt x="9339" y="2097"/>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3"/>
            <p:cNvSpPr/>
            <p:nvPr/>
          </p:nvSpPr>
          <p:spPr>
            <a:xfrm>
              <a:off x="4797325" y="2888825"/>
              <a:ext cx="235850" cy="235850"/>
            </a:xfrm>
            <a:custGeom>
              <a:avLst/>
              <a:gdLst/>
              <a:ahLst/>
              <a:cxnLst/>
              <a:rect l="l" t="t" r="r" b="b"/>
              <a:pathLst>
                <a:path w="9434" h="9434" extrusionOk="0">
                  <a:moveTo>
                    <a:pt x="4713" y="88"/>
                  </a:moveTo>
                  <a:cubicBezTo>
                    <a:pt x="7269" y="88"/>
                    <a:pt x="9346" y="2165"/>
                    <a:pt x="9346" y="4714"/>
                  </a:cubicBezTo>
                  <a:cubicBezTo>
                    <a:pt x="9346" y="7270"/>
                    <a:pt x="7269" y="9346"/>
                    <a:pt x="4713" y="9346"/>
                  </a:cubicBezTo>
                  <a:cubicBezTo>
                    <a:pt x="2165" y="9346"/>
                    <a:pt x="88" y="7270"/>
                    <a:pt x="88" y="4714"/>
                  </a:cubicBezTo>
                  <a:cubicBezTo>
                    <a:pt x="88" y="2165"/>
                    <a:pt x="2165" y="88"/>
                    <a:pt x="4713" y="88"/>
                  </a:cubicBezTo>
                  <a:close/>
                  <a:moveTo>
                    <a:pt x="4713" y="1"/>
                  </a:moveTo>
                  <a:cubicBezTo>
                    <a:pt x="2117" y="1"/>
                    <a:pt x="0" y="2118"/>
                    <a:pt x="0" y="4714"/>
                  </a:cubicBezTo>
                  <a:cubicBezTo>
                    <a:pt x="0" y="7317"/>
                    <a:pt x="2117" y="9434"/>
                    <a:pt x="4713" y="9434"/>
                  </a:cubicBezTo>
                  <a:cubicBezTo>
                    <a:pt x="7316" y="9434"/>
                    <a:pt x="9433" y="7317"/>
                    <a:pt x="9433" y="4714"/>
                  </a:cubicBezTo>
                  <a:cubicBezTo>
                    <a:pt x="9433" y="2118"/>
                    <a:pt x="7316" y="1"/>
                    <a:pt x="4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3"/>
            <p:cNvSpPr/>
            <p:nvPr/>
          </p:nvSpPr>
          <p:spPr>
            <a:xfrm>
              <a:off x="4827150" y="2918675"/>
              <a:ext cx="176175" cy="176175"/>
            </a:xfrm>
            <a:custGeom>
              <a:avLst/>
              <a:gdLst/>
              <a:ahLst/>
              <a:cxnLst/>
              <a:rect l="l" t="t" r="r" b="b"/>
              <a:pathLst>
                <a:path w="7047" h="7047" extrusionOk="0">
                  <a:moveTo>
                    <a:pt x="3520" y="0"/>
                  </a:moveTo>
                  <a:cubicBezTo>
                    <a:pt x="1578" y="0"/>
                    <a:pt x="1" y="1578"/>
                    <a:pt x="1" y="3520"/>
                  </a:cubicBezTo>
                  <a:cubicBezTo>
                    <a:pt x="1" y="5469"/>
                    <a:pt x="1578" y="7046"/>
                    <a:pt x="3520" y="7046"/>
                  </a:cubicBezTo>
                  <a:cubicBezTo>
                    <a:pt x="5469" y="7046"/>
                    <a:pt x="7047" y="5469"/>
                    <a:pt x="7047" y="3520"/>
                  </a:cubicBezTo>
                  <a:cubicBezTo>
                    <a:pt x="7047"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3"/>
            <p:cNvSpPr/>
            <p:nvPr/>
          </p:nvSpPr>
          <p:spPr>
            <a:xfrm>
              <a:off x="4826150" y="2917650"/>
              <a:ext cx="178200" cy="178200"/>
            </a:xfrm>
            <a:custGeom>
              <a:avLst/>
              <a:gdLst/>
              <a:ahLst/>
              <a:cxnLst/>
              <a:rect l="l" t="t" r="r" b="b"/>
              <a:pathLst>
                <a:path w="7128" h="7128" extrusionOk="0">
                  <a:moveTo>
                    <a:pt x="3560" y="82"/>
                  </a:moveTo>
                  <a:cubicBezTo>
                    <a:pt x="5482" y="82"/>
                    <a:pt x="7046" y="1646"/>
                    <a:pt x="7046" y="3561"/>
                  </a:cubicBezTo>
                  <a:cubicBezTo>
                    <a:pt x="7046" y="5483"/>
                    <a:pt x="5482" y="7047"/>
                    <a:pt x="3560" y="7047"/>
                  </a:cubicBezTo>
                  <a:cubicBezTo>
                    <a:pt x="1645" y="7047"/>
                    <a:pt x="81" y="5483"/>
                    <a:pt x="81" y="3561"/>
                  </a:cubicBezTo>
                  <a:cubicBezTo>
                    <a:pt x="81" y="1646"/>
                    <a:pt x="1645" y="82"/>
                    <a:pt x="3560" y="82"/>
                  </a:cubicBezTo>
                  <a:close/>
                  <a:moveTo>
                    <a:pt x="3560" y="1"/>
                  </a:moveTo>
                  <a:cubicBezTo>
                    <a:pt x="1598" y="1"/>
                    <a:pt x="0" y="1599"/>
                    <a:pt x="0" y="3561"/>
                  </a:cubicBezTo>
                  <a:cubicBezTo>
                    <a:pt x="0" y="5530"/>
                    <a:pt x="1598" y="7128"/>
                    <a:pt x="3560" y="7128"/>
                  </a:cubicBezTo>
                  <a:cubicBezTo>
                    <a:pt x="5529" y="7128"/>
                    <a:pt x="7127" y="5530"/>
                    <a:pt x="7127" y="3561"/>
                  </a:cubicBezTo>
                  <a:cubicBezTo>
                    <a:pt x="7127" y="1599"/>
                    <a:pt x="5529" y="1"/>
                    <a:pt x="3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3"/>
            <p:cNvSpPr/>
            <p:nvPr/>
          </p:nvSpPr>
          <p:spPr>
            <a:xfrm>
              <a:off x="4852275" y="2943775"/>
              <a:ext cx="125950" cy="125800"/>
            </a:xfrm>
            <a:custGeom>
              <a:avLst/>
              <a:gdLst/>
              <a:ahLst/>
              <a:cxnLst/>
              <a:rect l="l" t="t" r="r" b="b"/>
              <a:pathLst>
                <a:path w="5038" h="5032" extrusionOk="0">
                  <a:moveTo>
                    <a:pt x="2515" y="1"/>
                  </a:moveTo>
                  <a:cubicBezTo>
                    <a:pt x="1126" y="1"/>
                    <a:pt x="0" y="1127"/>
                    <a:pt x="0" y="2516"/>
                  </a:cubicBezTo>
                  <a:cubicBezTo>
                    <a:pt x="0" y="3905"/>
                    <a:pt x="1126" y="5031"/>
                    <a:pt x="2515" y="5031"/>
                  </a:cubicBezTo>
                  <a:cubicBezTo>
                    <a:pt x="3911" y="5031"/>
                    <a:pt x="5037" y="3905"/>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3"/>
            <p:cNvSpPr/>
            <p:nvPr/>
          </p:nvSpPr>
          <p:spPr>
            <a:xfrm>
              <a:off x="4851250" y="2942775"/>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0"/>
                  </a:moveTo>
                  <a:cubicBezTo>
                    <a:pt x="1147" y="0"/>
                    <a:pt x="1" y="1147"/>
                    <a:pt x="1" y="2556"/>
                  </a:cubicBezTo>
                  <a:cubicBezTo>
                    <a:pt x="1" y="3972"/>
                    <a:pt x="1147" y="5118"/>
                    <a:pt x="2556" y="5118"/>
                  </a:cubicBezTo>
                  <a:cubicBezTo>
                    <a:pt x="3972" y="5118"/>
                    <a:pt x="5119" y="3972"/>
                    <a:pt x="5119" y="2556"/>
                  </a:cubicBezTo>
                  <a:cubicBezTo>
                    <a:pt x="5119"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3"/>
            <p:cNvSpPr/>
            <p:nvPr/>
          </p:nvSpPr>
          <p:spPr>
            <a:xfrm>
              <a:off x="4881100" y="2972600"/>
              <a:ext cx="68300" cy="68300"/>
            </a:xfrm>
            <a:custGeom>
              <a:avLst/>
              <a:gdLst/>
              <a:ahLst/>
              <a:cxnLst/>
              <a:rect l="l" t="t" r="r" b="b"/>
              <a:pathLst>
                <a:path w="2732" h="2732" extrusionOk="0">
                  <a:moveTo>
                    <a:pt x="1362" y="1"/>
                  </a:moveTo>
                  <a:cubicBezTo>
                    <a:pt x="614" y="1"/>
                    <a:pt x="0" y="614"/>
                    <a:pt x="0" y="1363"/>
                  </a:cubicBezTo>
                  <a:cubicBezTo>
                    <a:pt x="0" y="2118"/>
                    <a:pt x="614" y="2732"/>
                    <a:pt x="1362" y="2732"/>
                  </a:cubicBezTo>
                  <a:cubicBezTo>
                    <a:pt x="2118" y="2732"/>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13"/>
            <p:cNvSpPr/>
            <p:nvPr/>
          </p:nvSpPr>
          <p:spPr>
            <a:xfrm>
              <a:off x="4880075" y="2971600"/>
              <a:ext cx="70325" cy="70325"/>
            </a:xfrm>
            <a:custGeom>
              <a:avLst/>
              <a:gdLst/>
              <a:ahLst/>
              <a:cxnLst/>
              <a:rect l="l" t="t" r="r" b="b"/>
              <a:pathLst>
                <a:path w="2813" h="2813" extrusionOk="0">
                  <a:moveTo>
                    <a:pt x="1403" y="81"/>
                  </a:moveTo>
                  <a:cubicBezTo>
                    <a:pt x="2138" y="81"/>
                    <a:pt x="2732" y="675"/>
                    <a:pt x="2732" y="1403"/>
                  </a:cubicBezTo>
                  <a:cubicBezTo>
                    <a:pt x="2732" y="2138"/>
                    <a:pt x="2138" y="2731"/>
                    <a:pt x="1403" y="2731"/>
                  </a:cubicBezTo>
                  <a:cubicBezTo>
                    <a:pt x="675" y="2731"/>
                    <a:pt x="82" y="2138"/>
                    <a:pt x="82" y="1403"/>
                  </a:cubicBezTo>
                  <a:cubicBezTo>
                    <a:pt x="82" y="675"/>
                    <a:pt x="675" y="81"/>
                    <a:pt x="1403" y="81"/>
                  </a:cubicBezTo>
                  <a:close/>
                  <a:moveTo>
                    <a:pt x="1403" y="0"/>
                  </a:moveTo>
                  <a:cubicBezTo>
                    <a:pt x="628" y="0"/>
                    <a:pt x="1" y="628"/>
                    <a:pt x="1" y="1403"/>
                  </a:cubicBezTo>
                  <a:cubicBezTo>
                    <a:pt x="1" y="2185"/>
                    <a:pt x="628" y="2812"/>
                    <a:pt x="1403" y="2812"/>
                  </a:cubicBezTo>
                  <a:cubicBezTo>
                    <a:pt x="2186" y="2812"/>
                    <a:pt x="2813" y="2185"/>
                    <a:pt x="2813" y="1403"/>
                  </a:cubicBezTo>
                  <a:cubicBezTo>
                    <a:pt x="2813" y="628"/>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13"/>
            <p:cNvSpPr/>
            <p:nvPr/>
          </p:nvSpPr>
          <p:spPr>
            <a:xfrm>
              <a:off x="5084225" y="2837750"/>
              <a:ext cx="334125" cy="334300"/>
            </a:xfrm>
            <a:custGeom>
              <a:avLst/>
              <a:gdLst/>
              <a:ahLst/>
              <a:cxnLst/>
              <a:rect l="l" t="t" r="r" b="b"/>
              <a:pathLst>
                <a:path w="13365" h="13372" extrusionOk="0">
                  <a:moveTo>
                    <a:pt x="6683" y="1"/>
                  </a:moveTo>
                  <a:cubicBezTo>
                    <a:pt x="2988" y="1"/>
                    <a:pt x="0" y="2994"/>
                    <a:pt x="0" y="6690"/>
                  </a:cubicBezTo>
                  <a:cubicBezTo>
                    <a:pt x="0"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3"/>
            <p:cNvSpPr/>
            <p:nvPr/>
          </p:nvSpPr>
          <p:spPr>
            <a:xfrm>
              <a:off x="5083050" y="2836750"/>
              <a:ext cx="336500" cy="336325"/>
            </a:xfrm>
            <a:custGeom>
              <a:avLst/>
              <a:gdLst/>
              <a:ahLst/>
              <a:cxnLst/>
              <a:rect l="l" t="t" r="r" b="b"/>
              <a:pathLst>
                <a:path w="13460" h="13453" extrusionOk="0">
                  <a:moveTo>
                    <a:pt x="6730" y="88"/>
                  </a:moveTo>
                  <a:cubicBezTo>
                    <a:pt x="10391" y="88"/>
                    <a:pt x="13371" y="3068"/>
                    <a:pt x="13371" y="6730"/>
                  </a:cubicBezTo>
                  <a:cubicBezTo>
                    <a:pt x="13371" y="10391"/>
                    <a:pt x="10391" y="13371"/>
                    <a:pt x="6730" y="13371"/>
                  </a:cubicBezTo>
                  <a:cubicBezTo>
                    <a:pt x="3068" y="13371"/>
                    <a:pt x="88" y="10391"/>
                    <a:pt x="88" y="6730"/>
                  </a:cubicBezTo>
                  <a:cubicBezTo>
                    <a:pt x="88" y="3068"/>
                    <a:pt x="3068" y="88"/>
                    <a:pt x="6730" y="88"/>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13"/>
            <p:cNvSpPr/>
            <p:nvPr/>
          </p:nvSpPr>
          <p:spPr>
            <a:xfrm>
              <a:off x="5107475" y="2864725"/>
              <a:ext cx="283925" cy="284075"/>
            </a:xfrm>
            <a:custGeom>
              <a:avLst/>
              <a:gdLst/>
              <a:ahLst/>
              <a:cxnLst/>
              <a:rect l="l" t="t" r="r" b="b"/>
              <a:pathLst>
                <a:path w="11357" h="11363" extrusionOk="0">
                  <a:moveTo>
                    <a:pt x="5679" y="0"/>
                  </a:moveTo>
                  <a:cubicBezTo>
                    <a:pt x="2543" y="0"/>
                    <a:pt x="1" y="2543"/>
                    <a:pt x="1" y="5678"/>
                  </a:cubicBezTo>
                  <a:cubicBezTo>
                    <a:pt x="1" y="8820"/>
                    <a:pt x="2543" y="11362"/>
                    <a:pt x="5679" y="11362"/>
                  </a:cubicBezTo>
                  <a:cubicBezTo>
                    <a:pt x="8814" y="11362"/>
                    <a:pt x="11356" y="8820"/>
                    <a:pt x="11356" y="5678"/>
                  </a:cubicBezTo>
                  <a:cubicBezTo>
                    <a:pt x="11356" y="2543"/>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13"/>
            <p:cNvSpPr/>
            <p:nvPr/>
          </p:nvSpPr>
          <p:spPr>
            <a:xfrm>
              <a:off x="5106475" y="2863700"/>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1" y="8827"/>
                    <a:pt x="81" y="5719"/>
                  </a:cubicBezTo>
                  <a:cubicBezTo>
                    <a:pt x="81" y="2610"/>
                    <a:pt x="2610" y="82"/>
                    <a:pt x="5719" y="82"/>
                  </a:cubicBezTo>
                  <a:close/>
                  <a:moveTo>
                    <a:pt x="5719" y="1"/>
                  </a:moveTo>
                  <a:cubicBezTo>
                    <a:pt x="2563" y="1"/>
                    <a:pt x="1" y="2570"/>
                    <a:pt x="1" y="5719"/>
                  </a:cubicBezTo>
                  <a:cubicBezTo>
                    <a:pt x="1" y="8875"/>
                    <a:pt x="2563" y="11444"/>
                    <a:pt x="5719" y="11444"/>
                  </a:cubicBezTo>
                  <a:cubicBezTo>
                    <a:pt x="8874" y="11444"/>
                    <a:pt x="11443" y="8875"/>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3"/>
            <p:cNvSpPr/>
            <p:nvPr/>
          </p:nvSpPr>
          <p:spPr>
            <a:xfrm>
              <a:off x="5132600" y="2889850"/>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6" y="7255"/>
                    <a:pt x="9346" y="4673"/>
                  </a:cubicBezTo>
                  <a:cubicBezTo>
                    <a:pt x="9346"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13"/>
            <p:cNvSpPr/>
            <p:nvPr/>
          </p:nvSpPr>
          <p:spPr>
            <a:xfrm>
              <a:off x="5131600" y="2888825"/>
              <a:ext cx="235675" cy="235850"/>
            </a:xfrm>
            <a:custGeom>
              <a:avLst/>
              <a:gdLst/>
              <a:ahLst/>
              <a:cxnLst/>
              <a:rect l="l" t="t" r="r" b="b"/>
              <a:pathLst>
                <a:path w="9427" h="9434" extrusionOk="0">
                  <a:moveTo>
                    <a:pt x="4714" y="88"/>
                  </a:moveTo>
                  <a:cubicBezTo>
                    <a:pt x="7269" y="88"/>
                    <a:pt x="9346" y="2165"/>
                    <a:pt x="9346" y="4714"/>
                  </a:cubicBezTo>
                  <a:cubicBezTo>
                    <a:pt x="9346" y="7270"/>
                    <a:pt x="7269" y="9346"/>
                    <a:pt x="4714" y="9346"/>
                  </a:cubicBezTo>
                  <a:cubicBezTo>
                    <a:pt x="2165" y="9346"/>
                    <a:pt x="88" y="7270"/>
                    <a:pt x="88" y="4714"/>
                  </a:cubicBezTo>
                  <a:cubicBezTo>
                    <a:pt x="88" y="2165"/>
                    <a:pt x="2165" y="88"/>
                    <a:pt x="4714" y="88"/>
                  </a:cubicBezTo>
                  <a:close/>
                  <a:moveTo>
                    <a:pt x="4714" y="1"/>
                  </a:moveTo>
                  <a:cubicBezTo>
                    <a:pt x="2117" y="1"/>
                    <a:pt x="0" y="2118"/>
                    <a:pt x="0" y="4714"/>
                  </a:cubicBezTo>
                  <a:cubicBezTo>
                    <a:pt x="0" y="7317"/>
                    <a:pt x="2117" y="9434"/>
                    <a:pt x="4714" y="9434"/>
                  </a:cubicBezTo>
                  <a:cubicBezTo>
                    <a:pt x="7316" y="9434"/>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13"/>
            <p:cNvSpPr/>
            <p:nvPr/>
          </p:nvSpPr>
          <p:spPr>
            <a:xfrm>
              <a:off x="5161425" y="2918675"/>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13"/>
            <p:cNvSpPr/>
            <p:nvPr/>
          </p:nvSpPr>
          <p:spPr>
            <a:xfrm>
              <a:off x="5160425" y="2917650"/>
              <a:ext cx="178200" cy="178200"/>
            </a:xfrm>
            <a:custGeom>
              <a:avLst/>
              <a:gdLst/>
              <a:ahLst/>
              <a:cxnLst/>
              <a:rect l="l" t="t" r="r" b="b"/>
              <a:pathLst>
                <a:path w="7128" h="7128" extrusionOk="0">
                  <a:moveTo>
                    <a:pt x="3561" y="82"/>
                  </a:moveTo>
                  <a:cubicBezTo>
                    <a:pt x="5482" y="82"/>
                    <a:pt x="7040" y="1646"/>
                    <a:pt x="7040" y="3561"/>
                  </a:cubicBezTo>
                  <a:cubicBezTo>
                    <a:pt x="7040" y="5483"/>
                    <a:pt x="5482" y="7047"/>
                    <a:pt x="3561" y="7047"/>
                  </a:cubicBezTo>
                  <a:cubicBezTo>
                    <a:pt x="1646" y="7047"/>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7" y="5530"/>
                    <a:pt x="7127" y="3561"/>
                  </a:cubicBezTo>
                  <a:cubicBezTo>
                    <a:pt x="7127"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13"/>
            <p:cNvSpPr/>
            <p:nvPr/>
          </p:nvSpPr>
          <p:spPr>
            <a:xfrm>
              <a:off x="5186550" y="2943775"/>
              <a:ext cx="125775" cy="125800"/>
            </a:xfrm>
            <a:custGeom>
              <a:avLst/>
              <a:gdLst/>
              <a:ahLst/>
              <a:cxnLst/>
              <a:rect l="l" t="t" r="r" b="b"/>
              <a:pathLst>
                <a:path w="5031" h="5032" extrusionOk="0">
                  <a:moveTo>
                    <a:pt x="2516" y="1"/>
                  </a:moveTo>
                  <a:cubicBezTo>
                    <a:pt x="1126" y="1"/>
                    <a:pt x="0" y="1127"/>
                    <a:pt x="0" y="2516"/>
                  </a:cubicBezTo>
                  <a:cubicBezTo>
                    <a:pt x="0" y="3905"/>
                    <a:pt x="1126"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13"/>
            <p:cNvSpPr/>
            <p:nvPr/>
          </p:nvSpPr>
          <p:spPr>
            <a:xfrm>
              <a:off x="5185525" y="2942775"/>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0"/>
                  </a:moveTo>
                  <a:cubicBezTo>
                    <a:pt x="1147" y="0"/>
                    <a:pt x="1" y="1147"/>
                    <a:pt x="1" y="2556"/>
                  </a:cubicBezTo>
                  <a:cubicBezTo>
                    <a:pt x="1" y="3972"/>
                    <a:pt x="1147" y="5118"/>
                    <a:pt x="2557" y="5118"/>
                  </a:cubicBezTo>
                  <a:cubicBezTo>
                    <a:pt x="3966" y="5118"/>
                    <a:pt x="5119" y="3972"/>
                    <a:pt x="5119" y="2556"/>
                  </a:cubicBezTo>
                  <a:cubicBezTo>
                    <a:pt x="5119" y="1147"/>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3"/>
            <p:cNvSpPr/>
            <p:nvPr/>
          </p:nvSpPr>
          <p:spPr>
            <a:xfrm>
              <a:off x="5215375" y="2972600"/>
              <a:ext cx="68300" cy="68300"/>
            </a:xfrm>
            <a:custGeom>
              <a:avLst/>
              <a:gdLst/>
              <a:ahLst/>
              <a:cxnLst/>
              <a:rect l="l" t="t" r="r" b="b"/>
              <a:pathLst>
                <a:path w="2732" h="2732" extrusionOk="0">
                  <a:moveTo>
                    <a:pt x="1363" y="1"/>
                  </a:moveTo>
                  <a:cubicBezTo>
                    <a:pt x="607" y="1"/>
                    <a:pt x="0" y="614"/>
                    <a:pt x="0" y="1363"/>
                  </a:cubicBezTo>
                  <a:cubicBezTo>
                    <a:pt x="0" y="2118"/>
                    <a:pt x="607" y="2732"/>
                    <a:pt x="1363" y="2732"/>
                  </a:cubicBezTo>
                  <a:cubicBezTo>
                    <a:pt x="2118" y="2732"/>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13"/>
            <p:cNvSpPr/>
            <p:nvPr/>
          </p:nvSpPr>
          <p:spPr>
            <a:xfrm>
              <a:off x="5214350" y="2971600"/>
              <a:ext cx="70325" cy="70325"/>
            </a:xfrm>
            <a:custGeom>
              <a:avLst/>
              <a:gdLst/>
              <a:ahLst/>
              <a:cxnLst/>
              <a:rect l="l" t="t" r="r" b="b"/>
              <a:pathLst>
                <a:path w="2813" h="2813" extrusionOk="0">
                  <a:moveTo>
                    <a:pt x="1404" y="81"/>
                  </a:moveTo>
                  <a:cubicBezTo>
                    <a:pt x="2138" y="81"/>
                    <a:pt x="2732" y="675"/>
                    <a:pt x="2732" y="1403"/>
                  </a:cubicBezTo>
                  <a:cubicBezTo>
                    <a:pt x="2732" y="2138"/>
                    <a:pt x="2138" y="2731"/>
                    <a:pt x="1404" y="2731"/>
                  </a:cubicBezTo>
                  <a:cubicBezTo>
                    <a:pt x="675" y="2731"/>
                    <a:pt x="82" y="2138"/>
                    <a:pt x="82" y="1403"/>
                  </a:cubicBezTo>
                  <a:cubicBezTo>
                    <a:pt x="82" y="675"/>
                    <a:pt x="675" y="81"/>
                    <a:pt x="1404" y="81"/>
                  </a:cubicBezTo>
                  <a:close/>
                  <a:moveTo>
                    <a:pt x="1404" y="0"/>
                  </a:moveTo>
                  <a:cubicBezTo>
                    <a:pt x="628" y="0"/>
                    <a:pt x="1" y="628"/>
                    <a:pt x="1" y="1403"/>
                  </a:cubicBezTo>
                  <a:cubicBezTo>
                    <a:pt x="1" y="2185"/>
                    <a:pt x="628" y="2812"/>
                    <a:pt x="1404" y="2812"/>
                  </a:cubicBezTo>
                  <a:cubicBezTo>
                    <a:pt x="2179" y="2812"/>
                    <a:pt x="2813" y="2185"/>
                    <a:pt x="2813" y="1403"/>
                  </a:cubicBezTo>
                  <a:cubicBezTo>
                    <a:pt x="2813" y="628"/>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13"/>
            <p:cNvSpPr/>
            <p:nvPr/>
          </p:nvSpPr>
          <p:spPr>
            <a:xfrm>
              <a:off x="3581575" y="2932825"/>
              <a:ext cx="334300" cy="334300"/>
            </a:xfrm>
            <a:custGeom>
              <a:avLst/>
              <a:gdLst/>
              <a:ahLst/>
              <a:cxnLst/>
              <a:rect l="l" t="t" r="r" b="b"/>
              <a:pathLst>
                <a:path w="13372" h="13372" extrusionOk="0">
                  <a:moveTo>
                    <a:pt x="6683" y="1"/>
                  </a:moveTo>
                  <a:cubicBezTo>
                    <a:pt x="2994" y="1"/>
                    <a:pt x="0" y="2994"/>
                    <a:pt x="0" y="6690"/>
                  </a:cubicBezTo>
                  <a:cubicBezTo>
                    <a:pt x="0"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13"/>
            <p:cNvSpPr/>
            <p:nvPr/>
          </p:nvSpPr>
          <p:spPr>
            <a:xfrm>
              <a:off x="3580550" y="2931825"/>
              <a:ext cx="336325" cy="336325"/>
            </a:xfrm>
            <a:custGeom>
              <a:avLst/>
              <a:gdLst/>
              <a:ahLst/>
              <a:cxnLst/>
              <a:rect l="l" t="t" r="r" b="b"/>
              <a:pathLst>
                <a:path w="13453" h="13453" extrusionOk="0">
                  <a:moveTo>
                    <a:pt x="6724" y="81"/>
                  </a:moveTo>
                  <a:cubicBezTo>
                    <a:pt x="10392" y="81"/>
                    <a:pt x="13365" y="3061"/>
                    <a:pt x="13365" y="6730"/>
                  </a:cubicBezTo>
                  <a:cubicBezTo>
                    <a:pt x="13365" y="10391"/>
                    <a:pt x="10392" y="13371"/>
                    <a:pt x="6724" y="13371"/>
                  </a:cubicBezTo>
                  <a:cubicBezTo>
                    <a:pt x="3062" y="13371"/>
                    <a:pt x="82" y="10391"/>
                    <a:pt x="82" y="6730"/>
                  </a:cubicBezTo>
                  <a:cubicBezTo>
                    <a:pt x="82" y="3061"/>
                    <a:pt x="3062" y="81"/>
                    <a:pt x="6724" y="81"/>
                  </a:cubicBezTo>
                  <a:close/>
                  <a:moveTo>
                    <a:pt x="6724" y="0"/>
                  </a:moveTo>
                  <a:cubicBezTo>
                    <a:pt x="3015" y="0"/>
                    <a:pt x="1" y="3021"/>
                    <a:pt x="1" y="6730"/>
                  </a:cubicBezTo>
                  <a:cubicBezTo>
                    <a:pt x="1" y="10438"/>
                    <a:pt x="3015" y="13452"/>
                    <a:pt x="6724" y="13452"/>
                  </a:cubicBezTo>
                  <a:cubicBezTo>
                    <a:pt x="10432" y="13452"/>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13"/>
            <p:cNvSpPr/>
            <p:nvPr/>
          </p:nvSpPr>
          <p:spPr>
            <a:xfrm>
              <a:off x="3604825" y="2959800"/>
              <a:ext cx="284075" cy="283900"/>
            </a:xfrm>
            <a:custGeom>
              <a:avLst/>
              <a:gdLst/>
              <a:ahLst/>
              <a:cxnLst/>
              <a:rect l="l" t="t" r="r" b="b"/>
              <a:pathLst>
                <a:path w="11363" h="11356" extrusionOk="0">
                  <a:moveTo>
                    <a:pt x="5685" y="0"/>
                  </a:moveTo>
                  <a:cubicBezTo>
                    <a:pt x="2543" y="0"/>
                    <a:pt x="1" y="2543"/>
                    <a:pt x="1" y="5678"/>
                  </a:cubicBezTo>
                  <a:cubicBezTo>
                    <a:pt x="1" y="8813"/>
                    <a:pt x="2543" y="11355"/>
                    <a:pt x="5685" y="11355"/>
                  </a:cubicBezTo>
                  <a:cubicBezTo>
                    <a:pt x="8821" y="11355"/>
                    <a:pt x="11363" y="8813"/>
                    <a:pt x="11363" y="5678"/>
                  </a:cubicBezTo>
                  <a:cubicBezTo>
                    <a:pt x="11363" y="2543"/>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13"/>
            <p:cNvSpPr/>
            <p:nvPr/>
          </p:nvSpPr>
          <p:spPr>
            <a:xfrm>
              <a:off x="3603825" y="2958775"/>
              <a:ext cx="286100" cy="286100"/>
            </a:xfrm>
            <a:custGeom>
              <a:avLst/>
              <a:gdLst/>
              <a:ahLst/>
              <a:cxnLst/>
              <a:rect l="l" t="t" r="r" b="b"/>
              <a:pathLst>
                <a:path w="11444" h="11444" extrusionOk="0">
                  <a:moveTo>
                    <a:pt x="5725" y="82"/>
                  </a:moveTo>
                  <a:cubicBezTo>
                    <a:pt x="8834" y="82"/>
                    <a:pt x="11362" y="2610"/>
                    <a:pt x="11362" y="5719"/>
                  </a:cubicBezTo>
                  <a:cubicBezTo>
                    <a:pt x="11362" y="8827"/>
                    <a:pt x="8834" y="11356"/>
                    <a:pt x="5725" y="11356"/>
                  </a:cubicBezTo>
                  <a:cubicBezTo>
                    <a:pt x="2617" y="11356"/>
                    <a:pt x="88" y="8827"/>
                    <a:pt x="88" y="5719"/>
                  </a:cubicBezTo>
                  <a:cubicBezTo>
                    <a:pt x="88" y="2610"/>
                    <a:pt x="2617" y="82"/>
                    <a:pt x="5725" y="82"/>
                  </a:cubicBezTo>
                  <a:close/>
                  <a:moveTo>
                    <a:pt x="5725" y="1"/>
                  </a:moveTo>
                  <a:cubicBezTo>
                    <a:pt x="2569" y="1"/>
                    <a:pt x="0" y="2563"/>
                    <a:pt x="0" y="5719"/>
                  </a:cubicBezTo>
                  <a:cubicBezTo>
                    <a:pt x="0" y="8875"/>
                    <a:pt x="2569" y="11444"/>
                    <a:pt x="5725" y="11444"/>
                  </a:cubicBezTo>
                  <a:cubicBezTo>
                    <a:pt x="8874" y="11444"/>
                    <a:pt x="11443" y="8875"/>
                    <a:pt x="11443" y="5719"/>
                  </a:cubicBezTo>
                  <a:cubicBezTo>
                    <a:pt x="11443" y="2563"/>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13"/>
            <p:cNvSpPr/>
            <p:nvPr/>
          </p:nvSpPr>
          <p:spPr>
            <a:xfrm>
              <a:off x="3630125" y="2984925"/>
              <a:ext cx="233650" cy="233650"/>
            </a:xfrm>
            <a:custGeom>
              <a:avLst/>
              <a:gdLst/>
              <a:ahLst/>
              <a:cxnLst/>
              <a:rect l="l" t="t" r="r" b="b"/>
              <a:pathLst>
                <a:path w="9346" h="9346" extrusionOk="0">
                  <a:moveTo>
                    <a:pt x="4673" y="0"/>
                  </a:moveTo>
                  <a:cubicBezTo>
                    <a:pt x="2091" y="0"/>
                    <a:pt x="0" y="2097"/>
                    <a:pt x="0" y="4673"/>
                  </a:cubicBezTo>
                  <a:cubicBezTo>
                    <a:pt x="0" y="7255"/>
                    <a:pt x="2091" y="9346"/>
                    <a:pt x="4673" y="9346"/>
                  </a:cubicBezTo>
                  <a:cubicBezTo>
                    <a:pt x="7249" y="9346"/>
                    <a:pt x="9346" y="7255"/>
                    <a:pt x="9346" y="4673"/>
                  </a:cubicBezTo>
                  <a:cubicBezTo>
                    <a:pt x="9346" y="2097"/>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3"/>
            <p:cNvSpPr/>
            <p:nvPr/>
          </p:nvSpPr>
          <p:spPr>
            <a:xfrm>
              <a:off x="3628950" y="2983900"/>
              <a:ext cx="235850" cy="235700"/>
            </a:xfrm>
            <a:custGeom>
              <a:avLst/>
              <a:gdLst/>
              <a:ahLst/>
              <a:cxnLst/>
              <a:rect l="l" t="t" r="r" b="b"/>
              <a:pathLst>
                <a:path w="9434" h="9428" extrusionOk="0">
                  <a:moveTo>
                    <a:pt x="4720" y="88"/>
                  </a:moveTo>
                  <a:cubicBezTo>
                    <a:pt x="7269" y="88"/>
                    <a:pt x="9346" y="2165"/>
                    <a:pt x="9346" y="4714"/>
                  </a:cubicBezTo>
                  <a:cubicBezTo>
                    <a:pt x="9346" y="7269"/>
                    <a:pt x="7269" y="9346"/>
                    <a:pt x="4720" y="9346"/>
                  </a:cubicBezTo>
                  <a:cubicBezTo>
                    <a:pt x="2165" y="9346"/>
                    <a:pt x="88" y="7269"/>
                    <a:pt x="88" y="4714"/>
                  </a:cubicBezTo>
                  <a:cubicBezTo>
                    <a:pt x="88" y="2165"/>
                    <a:pt x="2165" y="88"/>
                    <a:pt x="4720" y="88"/>
                  </a:cubicBezTo>
                  <a:close/>
                  <a:moveTo>
                    <a:pt x="4720" y="1"/>
                  </a:moveTo>
                  <a:cubicBezTo>
                    <a:pt x="2117" y="1"/>
                    <a:pt x="0" y="2118"/>
                    <a:pt x="0" y="4714"/>
                  </a:cubicBezTo>
                  <a:cubicBezTo>
                    <a:pt x="0" y="7317"/>
                    <a:pt x="2117" y="9427"/>
                    <a:pt x="4720" y="9427"/>
                  </a:cubicBezTo>
                  <a:cubicBezTo>
                    <a:pt x="7316" y="9427"/>
                    <a:pt x="9433" y="7317"/>
                    <a:pt x="9433" y="4714"/>
                  </a:cubicBezTo>
                  <a:cubicBezTo>
                    <a:pt x="9433" y="2118"/>
                    <a:pt x="7316" y="1"/>
                    <a:pt x="47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3"/>
            <p:cNvSpPr/>
            <p:nvPr/>
          </p:nvSpPr>
          <p:spPr>
            <a:xfrm>
              <a:off x="3658775"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13"/>
            <p:cNvSpPr/>
            <p:nvPr/>
          </p:nvSpPr>
          <p:spPr>
            <a:xfrm>
              <a:off x="3657775"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13"/>
            <p:cNvSpPr/>
            <p:nvPr/>
          </p:nvSpPr>
          <p:spPr>
            <a:xfrm>
              <a:off x="3683900" y="3038850"/>
              <a:ext cx="125950" cy="125800"/>
            </a:xfrm>
            <a:custGeom>
              <a:avLst/>
              <a:gdLst/>
              <a:ahLst/>
              <a:cxnLst/>
              <a:rect l="l" t="t" r="r" b="b"/>
              <a:pathLst>
                <a:path w="5038" h="5032" extrusionOk="0">
                  <a:moveTo>
                    <a:pt x="2522" y="1"/>
                  </a:moveTo>
                  <a:cubicBezTo>
                    <a:pt x="1133" y="1"/>
                    <a:pt x="0" y="1127"/>
                    <a:pt x="0" y="2516"/>
                  </a:cubicBezTo>
                  <a:cubicBezTo>
                    <a:pt x="0" y="3905"/>
                    <a:pt x="1133" y="5031"/>
                    <a:pt x="2522" y="5031"/>
                  </a:cubicBezTo>
                  <a:cubicBezTo>
                    <a:pt x="3911" y="5031"/>
                    <a:pt x="5037" y="3905"/>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13"/>
            <p:cNvSpPr/>
            <p:nvPr/>
          </p:nvSpPr>
          <p:spPr>
            <a:xfrm>
              <a:off x="3682875" y="3037850"/>
              <a:ext cx="127975" cy="127975"/>
            </a:xfrm>
            <a:custGeom>
              <a:avLst/>
              <a:gdLst/>
              <a:ahLst/>
              <a:cxnLst/>
              <a:rect l="l" t="t" r="r" b="b"/>
              <a:pathLst>
                <a:path w="5119" h="5119" extrusionOk="0">
                  <a:moveTo>
                    <a:pt x="2563" y="81"/>
                  </a:moveTo>
                  <a:cubicBezTo>
                    <a:pt x="3925" y="81"/>
                    <a:pt x="5031" y="1194"/>
                    <a:pt x="5031" y="2556"/>
                  </a:cubicBezTo>
                  <a:cubicBezTo>
                    <a:pt x="5031" y="3925"/>
                    <a:pt x="3925" y="5031"/>
                    <a:pt x="2563" y="5031"/>
                  </a:cubicBezTo>
                  <a:cubicBezTo>
                    <a:pt x="1194" y="5031"/>
                    <a:pt x="89" y="3925"/>
                    <a:pt x="89" y="2556"/>
                  </a:cubicBezTo>
                  <a:cubicBezTo>
                    <a:pt x="89" y="1194"/>
                    <a:pt x="1194" y="81"/>
                    <a:pt x="2563" y="81"/>
                  </a:cubicBezTo>
                  <a:close/>
                  <a:moveTo>
                    <a:pt x="2563" y="0"/>
                  </a:moveTo>
                  <a:cubicBezTo>
                    <a:pt x="1147" y="0"/>
                    <a:pt x="1" y="1147"/>
                    <a:pt x="1" y="2556"/>
                  </a:cubicBezTo>
                  <a:cubicBezTo>
                    <a:pt x="1" y="3972"/>
                    <a:pt x="1147"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3"/>
            <p:cNvSpPr/>
            <p:nvPr/>
          </p:nvSpPr>
          <p:spPr>
            <a:xfrm>
              <a:off x="3712725"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18" y="2732"/>
                    <a:pt x="2731" y="2118"/>
                    <a:pt x="2731" y="1363"/>
                  </a:cubicBezTo>
                  <a:cubicBezTo>
                    <a:pt x="2731" y="608"/>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3"/>
            <p:cNvSpPr/>
            <p:nvPr/>
          </p:nvSpPr>
          <p:spPr>
            <a:xfrm>
              <a:off x="3711700" y="3066675"/>
              <a:ext cx="70325" cy="70325"/>
            </a:xfrm>
            <a:custGeom>
              <a:avLst/>
              <a:gdLst/>
              <a:ahLst/>
              <a:cxnLst/>
              <a:rect l="l" t="t" r="r" b="b"/>
              <a:pathLst>
                <a:path w="2813" h="2813" extrusionOk="0">
                  <a:moveTo>
                    <a:pt x="1410" y="81"/>
                  </a:moveTo>
                  <a:cubicBezTo>
                    <a:pt x="2138" y="81"/>
                    <a:pt x="2732" y="675"/>
                    <a:pt x="2732" y="1403"/>
                  </a:cubicBezTo>
                  <a:cubicBezTo>
                    <a:pt x="2732" y="2138"/>
                    <a:pt x="2138" y="2731"/>
                    <a:pt x="1410" y="2731"/>
                  </a:cubicBezTo>
                  <a:cubicBezTo>
                    <a:pt x="675" y="2731"/>
                    <a:pt x="82" y="2138"/>
                    <a:pt x="82" y="1403"/>
                  </a:cubicBezTo>
                  <a:cubicBezTo>
                    <a:pt x="82" y="675"/>
                    <a:pt x="675" y="81"/>
                    <a:pt x="1410" y="81"/>
                  </a:cubicBezTo>
                  <a:close/>
                  <a:moveTo>
                    <a:pt x="1410" y="0"/>
                  </a:moveTo>
                  <a:cubicBezTo>
                    <a:pt x="628" y="0"/>
                    <a:pt x="1" y="628"/>
                    <a:pt x="1" y="1403"/>
                  </a:cubicBezTo>
                  <a:cubicBezTo>
                    <a:pt x="1" y="2178"/>
                    <a:pt x="628" y="2812"/>
                    <a:pt x="1410" y="2812"/>
                  </a:cubicBezTo>
                  <a:cubicBezTo>
                    <a:pt x="2186" y="2812"/>
                    <a:pt x="2813" y="2178"/>
                    <a:pt x="2813" y="1403"/>
                  </a:cubicBezTo>
                  <a:cubicBezTo>
                    <a:pt x="2813"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13"/>
            <p:cNvSpPr/>
            <p:nvPr/>
          </p:nvSpPr>
          <p:spPr>
            <a:xfrm>
              <a:off x="3915850" y="2932825"/>
              <a:ext cx="334300" cy="334300"/>
            </a:xfrm>
            <a:custGeom>
              <a:avLst/>
              <a:gdLst/>
              <a:ahLst/>
              <a:cxnLst/>
              <a:rect l="l" t="t" r="r" b="b"/>
              <a:pathLst>
                <a:path w="13372" h="13372" extrusionOk="0">
                  <a:moveTo>
                    <a:pt x="6683" y="1"/>
                  </a:moveTo>
                  <a:cubicBezTo>
                    <a:pt x="2994" y="1"/>
                    <a:pt x="1" y="2994"/>
                    <a:pt x="1" y="6690"/>
                  </a:cubicBezTo>
                  <a:cubicBezTo>
                    <a:pt x="1" y="10378"/>
                    <a:pt x="2994" y="13372"/>
                    <a:pt x="6683" y="13372"/>
                  </a:cubicBezTo>
                  <a:cubicBezTo>
                    <a:pt x="10378" y="13372"/>
                    <a:pt x="13372" y="10378"/>
                    <a:pt x="13372" y="6690"/>
                  </a:cubicBezTo>
                  <a:cubicBezTo>
                    <a:pt x="13372"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13"/>
            <p:cNvSpPr/>
            <p:nvPr/>
          </p:nvSpPr>
          <p:spPr>
            <a:xfrm>
              <a:off x="3914675" y="2931825"/>
              <a:ext cx="336500" cy="336325"/>
            </a:xfrm>
            <a:custGeom>
              <a:avLst/>
              <a:gdLst/>
              <a:ahLst/>
              <a:cxnLst/>
              <a:rect l="l" t="t" r="r" b="b"/>
              <a:pathLst>
                <a:path w="13460" h="13453" extrusionOk="0">
                  <a:moveTo>
                    <a:pt x="6730" y="81"/>
                  </a:moveTo>
                  <a:cubicBezTo>
                    <a:pt x="10391" y="81"/>
                    <a:pt x="13371" y="3061"/>
                    <a:pt x="13371" y="6730"/>
                  </a:cubicBezTo>
                  <a:cubicBezTo>
                    <a:pt x="13371"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13"/>
            <p:cNvSpPr/>
            <p:nvPr/>
          </p:nvSpPr>
          <p:spPr>
            <a:xfrm>
              <a:off x="3939125" y="2959800"/>
              <a:ext cx="284050" cy="283900"/>
            </a:xfrm>
            <a:custGeom>
              <a:avLst/>
              <a:gdLst/>
              <a:ahLst/>
              <a:cxnLst/>
              <a:rect l="l" t="t" r="r" b="b"/>
              <a:pathLst>
                <a:path w="11362" h="11356" extrusionOk="0">
                  <a:moveTo>
                    <a:pt x="5678" y="0"/>
                  </a:moveTo>
                  <a:cubicBezTo>
                    <a:pt x="2542" y="0"/>
                    <a:pt x="0" y="2543"/>
                    <a:pt x="0" y="5678"/>
                  </a:cubicBezTo>
                  <a:cubicBezTo>
                    <a:pt x="0" y="8813"/>
                    <a:pt x="2542" y="11355"/>
                    <a:pt x="5678" y="11355"/>
                  </a:cubicBezTo>
                  <a:cubicBezTo>
                    <a:pt x="8820" y="11355"/>
                    <a:pt x="11362" y="8813"/>
                    <a:pt x="11362" y="5678"/>
                  </a:cubicBezTo>
                  <a:cubicBezTo>
                    <a:pt x="11362" y="2543"/>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13"/>
            <p:cNvSpPr/>
            <p:nvPr/>
          </p:nvSpPr>
          <p:spPr>
            <a:xfrm>
              <a:off x="393810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7" y="11356"/>
                    <a:pt x="88" y="8827"/>
                    <a:pt x="88" y="5719"/>
                  </a:cubicBezTo>
                  <a:cubicBezTo>
                    <a:pt x="88" y="2610"/>
                    <a:pt x="2617" y="82"/>
                    <a:pt x="5719" y="82"/>
                  </a:cubicBezTo>
                  <a:close/>
                  <a:moveTo>
                    <a:pt x="5719" y="1"/>
                  </a:moveTo>
                  <a:cubicBezTo>
                    <a:pt x="2570" y="1"/>
                    <a:pt x="1" y="2563"/>
                    <a:pt x="1" y="5719"/>
                  </a:cubicBezTo>
                  <a:cubicBezTo>
                    <a:pt x="1" y="8875"/>
                    <a:pt x="2570"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13"/>
            <p:cNvSpPr/>
            <p:nvPr/>
          </p:nvSpPr>
          <p:spPr>
            <a:xfrm>
              <a:off x="3964400" y="2984925"/>
              <a:ext cx="233500" cy="233650"/>
            </a:xfrm>
            <a:custGeom>
              <a:avLst/>
              <a:gdLst/>
              <a:ahLst/>
              <a:cxnLst/>
              <a:rect l="l" t="t" r="r" b="b"/>
              <a:pathLst>
                <a:path w="9340" h="9346" extrusionOk="0">
                  <a:moveTo>
                    <a:pt x="4667" y="0"/>
                  </a:moveTo>
                  <a:cubicBezTo>
                    <a:pt x="2091" y="0"/>
                    <a:pt x="0" y="2097"/>
                    <a:pt x="0" y="4673"/>
                  </a:cubicBezTo>
                  <a:cubicBezTo>
                    <a:pt x="0" y="7255"/>
                    <a:pt x="2091" y="9346"/>
                    <a:pt x="4667" y="9346"/>
                  </a:cubicBezTo>
                  <a:cubicBezTo>
                    <a:pt x="7249" y="9346"/>
                    <a:pt x="9339" y="7255"/>
                    <a:pt x="9339" y="4673"/>
                  </a:cubicBezTo>
                  <a:cubicBezTo>
                    <a:pt x="9339" y="2097"/>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13"/>
            <p:cNvSpPr/>
            <p:nvPr/>
          </p:nvSpPr>
          <p:spPr>
            <a:xfrm>
              <a:off x="3963225" y="2983900"/>
              <a:ext cx="235850" cy="235700"/>
            </a:xfrm>
            <a:custGeom>
              <a:avLst/>
              <a:gdLst/>
              <a:ahLst/>
              <a:cxnLst/>
              <a:rect l="l" t="t" r="r" b="b"/>
              <a:pathLst>
                <a:path w="9434"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34" y="7317"/>
                    <a:pt x="9434" y="4714"/>
                  </a:cubicBezTo>
                  <a:cubicBezTo>
                    <a:pt x="9434"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3"/>
            <p:cNvSpPr/>
            <p:nvPr/>
          </p:nvSpPr>
          <p:spPr>
            <a:xfrm>
              <a:off x="3993050"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13"/>
            <p:cNvSpPr/>
            <p:nvPr/>
          </p:nvSpPr>
          <p:spPr>
            <a:xfrm>
              <a:off x="3992050" y="3012725"/>
              <a:ext cx="178200" cy="178200"/>
            </a:xfrm>
            <a:custGeom>
              <a:avLst/>
              <a:gdLst/>
              <a:ahLst/>
              <a:cxnLst/>
              <a:rect l="l" t="t" r="r" b="b"/>
              <a:pathLst>
                <a:path w="7128" h="7128" extrusionOk="0">
                  <a:moveTo>
                    <a:pt x="3561" y="82"/>
                  </a:moveTo>
                  <a:cubicBezTo>
                    <a:pt x="5482" y="82"/>
                    <a:pt x="7047" y="1646"/>
                    <a:pt x="7047" y="3561"/>
                  </a:cubicBezTo>
                  <a:cubicBezTo>
                    <a:pt x="7047" y="5483"/>
                    <a:pt x="5482" y="7040"/>
                    <a:pt x="3561" y="7040"/>
                  </a:cubicBezTo>
                  <a:cubicBezTo>
                    <a:pt x="1646" y="7040"/>
                    <a:pt x="81" y="5483"/>
                    <a:pt x="81" y="3561"/>
                  </a:cubicBezTo>
                  <a:cubicBezTo>
                    <a:pt x="81" y="1646"/>
                    <a:pt x="1646" y="82"/>
                    <a:pt x="3561" y="82"/>
                  </a:cubicBezTo>
                  <a:close/>
                  <a:moveTo>
                    <a:pt x="3561" y="1"/>
                  </a:moveTo>
                  <a:cubicBezTo>
                    <a:pt x="1598" y="1"/>
                    <a:pt x="0" y="1599"/>
                    <a:pt x="0" y="3561"/>
                  </a:cubicBezTo>
                  <a:cubicBezTo>
                    <a:pt x="0" y="5530"/>
                    <a:pt x="1598" y="7128"/>
                    <a:pt x="3561" y="7128"/>
                  </a:cubicBezTo>
                  <a:cubicBezTo>
                    <a:pt x="5529" y="7128"/>
                    <a:pt x="7128" y="5530"/>
                    <a:pt x="7128" y="3561"/>
                  </a:cubicBezTo>
                  <a:cubicBezTo>
                    <a:pt x="7128" y="1599"/>
                    <a:pt x="5529"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13"/>
            <p:cNvSpPr/>
            <p:nvPr/>
          </p:nvSpPr>
          <p:spPr>
            <a:xfrm>
              <a:off x="4018175" y="3038850"/>
              <a:ext cx="125950" cy="125800"/>
            </a:xfrm>
            <a:custGeom>
              <a:avLst/>
              <a:gdLst/>
              <a:ahLst/>
              <a:cxnLst/>
              <a:rect l="l" t="t" r="r" b="b"/>
              <a:pathLst>
                <a:path w="5038" h="5032" extrusionOk="0">
                  <a:moveTo>
                    <a:pt x="2516" y="1"/>
                  </a:moveTo>
                  <a:cubicBezTo>
                    <a:pt x="1127" y="1"/>
                    <a:pt x="0" y="1127"/>
                    <a:pt x="0" y="2516"/>
                  </a:cubicBezTo>
                  <a:cubicBezTo>
                    <a:pt x="0" y="3905"/>
                    <a:pt x="1127" y="5031"/>
                    <a:pt x="2516" y="5031"/>
                  </a:cubicBezTo>
                  <a:cubicBezTo>
                    <a:pt x="3911" y="5031"/>
                    <a:pt x="5037" y="3905"/>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13"/>
            <p:cNvSpPr/>
            <p:nvPr/>
          </p:nvSpPr>
          <p:spPr>
            <a:xfrm>
              <a:off x="4017175" y="3037850"/>
              <a:ext cx="127950" cy="127975"/>
            </a:xfrm>
            <a:custGeom>
              <a:avLst/>
              <a:gdLst/>
              <a:ahLst/>
              <a:cxnLst/>
              <a:rect l="l" t="t" r="r" b="b"/>
              <a:pathLst>
                <a:path w="5118" h="5119" extrusionOk="0">
                  <a:moveTo>
                    <a:pt x="2556" y="81"/>
                  </a:moveTo>
                  <a:cubicBezTo>
                    <a:pt x="3924" y="81"/>
                    <a:pt x="5030" y="1194"/>
                    <a:pt x="5030" y="2556"/>
                  </a:cubicBezTo>
                  <a:cubicBezTo>
                    <a:pt x="5030" y="3925"/>
                    <a:pt x="3924" y="5031"/>
                    <a:pt x="2556" y="5031"/>
                  </a:cubicBezTo>
                  <a:cubicBezTo>
                    <a:pt x="1194" y="5031"/>
                    <a:pt x="88" y="3925"/>
                    <a:pt x="88" y="2556"/>
                  </a:cubicBezTo>
                  <a:cubicBezTo>
                    <a:pt x="88" y="1194"/>
                    <a:pt x="1194" y="81"/>
                    <a:pt x="2556" y="81"/>
                  </a:cubicBezTo>
                  <a:close/>
                  <a:moveTo>
                    <a:pt x="2556" y="0"/>
                  </a:moveTo>
                  <a:cubicBezTo>
                    <a:pt x="1146" y="0"/>
                    <a:pt x="0" y="1147"/>
                    <a:pt x="0" y="2556"/>
                  </a:cubicBezTo>
                  <a:cubicBezTo>
                    <a:pt x="0" y="3972"/>
                    <a:pt x="1146" y="5118"/>
                    <a:pt x="2556" y="5118"/>
                  </a:cubicBezTo>
                  <a:cubicBezTo>
                    <a:pt x="3972" y="5118"/>
                    <a:pt x="5118" y="3972"/>
                    <a:pt x="5118" y="2556"/>
                  </a:cubicBezTo>
                  <a:cubicBezTo>
                    <a:pt x="5118" y="1147"/>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3"/>
            <p:cNvSpPr/>
            <p:nvPr/>
          </p:nvSpPr>
          <p:spPr>
            <a:xfrm>
              <a:off x="4047000" y="3067675"/>
              <a:ext cx="68300" cy="68300"/>
            </a:xfrm>
            <a:custGeom>
              <a:avLst/>
              <a:gdLst/>
              <a:ahLst/>
              <a:cxnLst/>
              <a:rect l="l" t="t" r="r" b="b"/>
              <a:pathLst>
                <a:path w="2732" h="2732" extrusionOk="0">
                  <a:moveTo>
                    <a:pt x="1363" y="1"/>
                  </a:moveTo>
                  <a:cubicBezTo>
                    <a:pt x="614" y="1"/>
                    <a:pt x="1" y="608"/>
                    <a:pt x="1" y="1363"/>
                  </a:cubicBezTo>
                  <a:cubicBezTo>
                    <a:pt x="1" y="2118"/>
                    <a:pt x="614" y="2732"/>
                    <a:pt x="1363" y="2732"/>
                  </a:cubicBezTo>
                  <a:cubicBezTo>
                    <a:pt x="2118" y="2732"/>
                    <a:pt x="2731" y="2118"/>
                    <a:pt x="2731" y="1363"/>
                  </a:cubicBezTo>
                  <a:cubicBezTo>
                    <a:pt x="2731"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13"/>
            <p:cNvSpPr/>
            <p:nvPr/>
          </p:nvSpPr>
          <p:spPr>
            <a:xfrm>
              <a:off x="4046000" y="3066675"/>
              <a:ext cx="70300" cy="70325"/>
            </a:xfrm>
            <a:custGeom>
              <a:avLst/>
              <a:gdLst/>
              <a:ahLst/>
              <a:cxnLst/>
              <a:rect l="l" t="t" r="r" b="b"/>
              <a:pathLst>
                <a:path w="2812" h="2813" extrusionOk="0">
                  <a:moveTo>
                    <a:pt x="1403" y="81"/>
                  </a:moveTo>
                  <a:cubicBezTo>
                    <a:pt x="2138" y="81"/>
                    <a:pt x="2731" y="675"/>
                    <a:pt x="2731" y="1403"/>
                  </a:cubicBezTo>
                  <a:cubicBezTo>
                    <a:pt x="2731" y="2138"/>
                    <a:pt x="2138" y="2731"/>
                    <a:pt x="1403" y="2731"/>
                  </a:cubicBezTo>
                  <a:cubicBezTo>
                    <a:pt x="674" y="2731"/>
                    <a:pt x="81" y="2138"/>
                    <a:pt x="81" y="1403"/>
                  </a:cubicBezTo>
                  <a:cubicBezTo>
                    <a:pt x="81" y="675"/>
                    <a:pt x="674" y="81"/>
                    <a:pt x="1403" y="81"/>
                  </a:cubicBezTo>
                  <a:close/>
                  <a:moveTo>
                    <a:pt x="1403" y="0"/>
                  </a:moveTo>
                  <a:cubicBezTo>
                    <a:pt x="627" y="0"/>
                    <a:pt x="0" y="628"/>
                    <a:pt x="0" y="1403"/>
                  </a:cubicBezTo>
                  <a:cubicBezTo>
                    <a:pt x="0" y="2178"/>
                    <a:pt x="627" y="2812"/>
                    <a:pt x="1403" y="2812"/>
                  </a:cubicBezTo>
                  <a:cubicBezTo>
                    <a:pt x="2185" y="2812"/>
                    <a:pt x="2812" y="2178"/>
                    <a:pt x="2812" y="1403"/>
                  </a:cubicBezTo>
                  <a:cubicBezTo>
                    <a:pt x="2812" y="628"/>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13"/>
            <p:cNvSpPr/>
            <p:nvPr/>
          </p:nvSpPr>
          <p:spPr>
            <a:xfrm>
              <a:off x="4250125" y="2932825"/>
              <a:ext cx="334150" cy="334300"/>
            </a:xfrm>
            <a:custGeom>
              <a:avLst/>
              <a:gdLst/>
              <a:ahLst/>
              <a:cxnLst/>
              <a:rect l="l" t="t" r="r" b="b"/>
              <a:pathLst>
                <a:path w="13366" h="13372" extrusionOk="0">
                  <a:moveTo>
                    <a:pt x="6683" y="1"/>
                  </a:moveTo>
                  <a:cubicBezTo>
                    <a:pt x="2988" y="1"/>
                    <a:pt x="1" y="2994"/>
                    <a:pt x="1" y="6690"/>
                  </a:cubicBezTo>
                  <a:cubicBezTo>
                    <a:pt x="1" y="10378"/>
                    <a:pt x="2988" y="13372"/>
                    <a:pt x="6683" y="13372"/>
                  </a:cubicBezTo>
                  <a:cubicBezTo>
                    <a:pt x="10378" y="13372"/>
                    <a:pt x="13365" y="10378"/>
                    <a:pt x="13365" y="6690"/>
                  </a:cubicBezTo>
                  <a:cubicBezTo>
                    <a:pt x="13365" y="2994"/>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13"/>
            <p:cNvSpPr/>
            <p:nvPr/>
          </p:nvSpPr>
          <p:spPr>
            <a:xfrm>
              <a:off x="4248950" y="2931825"/>
              <a:ext cx="336500" cy="336325"/>
            </a:xfrm>
            <a:custGeom>
              <a:avLst/>
              <a:gdLst/>
              <a:ahLst/>
              <a:cxnLst/>
              <a:rect l="l" t="t" r="r" b="b"/>
              <a:pathLst>
                <a:path w="13460" h="13453" extrusionOk="0">
                  <a:moveTo>
                    <a:pt x="6730" y="81"/>
                  </a:moveTo>
                  <a:cubicBezTo>
                    <a:pt x="10391" y="81"/>
                    <a:pt x="13372" y="3061"/>
                    <a:pt x="13372" y="6730"/>
                  </a:cubicBezTo>
                  <a:cubicBezTo>
                    <a:pt x="13372" y="10391"/>
                    <a:pt x="10391" y="13371"/>
                    <a:pt x="6730" y="13371"/>
                  </a:cubicBezTo>
                  <a:cubicBezTo>
                    <a:pt x="3068" y="13371"/>
                    <a:pt x="88" y="10391"/>
                    <a:pt x="88" y="6730"/>
                  </a:cubicBezTo>
                  <a:cubicBezTo>
                    <a:pt x="88" y="3061"/>
                    <a:pt x="3068" y="81"/>
                    <a:pt x="6730" y="81"/>
                  </a:cubicBezTo>
                  <a:close/>
                  <a:moveTo>
                    <a:pt x="6730" y="0"/>
                  </a:moveTo>
                  <a:cubicBezTo>
                    <a:pt x="3021" y="0"/>
                    <a:pt x="0" y="3021"/>
                    <a:pt x="0" y="6730"/>
                  </a:cubicBezTo>
                  <a:cubicBezTo>
                    <a:pt x="0" y="10438"/>
                    <a:pt x="3021" y="13452"/>
                    <a:pt x="6730" y="13452"/>
                  </a:cubicBezTo>
                  <a:cubicBezTo>
                    <a:pt x="10438" y="13452"/>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13"/>
            <p:cNvSpPr/>
            <p:nvPr/>
          </p:nvSpPr>
          <p:spPr>
            <a:xfrm>
              <a:off x="4273400"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13"/>
            <p:cNvSpPr/>
            <p:nvPr/>
          </p:nvSpPr>
          <p:spPr>
            <a:xfrm>
              <a:off x="4272375"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4" y="11444"/>
                    <a:pt x="11443" y="8875"/>
                    <a:pt x="11443" y="5719"/>
                  </a:cubicBezTo>
                  <a:cubicBezTo>
                    <a:pt x="11443" y="2563"/>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13"/>
            <p:cNvSpPr/>
            <p:nvPr/>
          </p:nvSpPr>
          <p:spPr>
            <a:xfrm>
              <a:off x="4298500" y="2984925"/>
              <a:ext cx="233675" cy="233650"/>
            </a:xfrm>
            <a:custGeom>
              <a:avLst/>
              <a:gdLst/>
              <a:ahLst/>
              <a:cxnLst/>
              <a:rect l="l" t="t" r="r" b="b"/>
              <a:pathLst>
                <a:path w="9347" h="9346" extrusionOk="0">
                  <a:moveTo>
                    <a:pt x="4674" y="0"/>
                  </a:moveTo>
                  <a:cubicBezTo>
                    <a:pt x="2098" y="0"/>
                    <a:pt x="1" y="2097"/>
                    <a:pt x="1" y="4673"/>
                  </a:cubicBezTo>
                  <a:cubicBezTo>
                    <a:pt x="1" y="7255"/>
                    <a:pt x="2098" y="9346"/>
                    <a:pt x="4674" y="9346"/>
                  </a:cubicBezTo>
                  <a:cubicBezTo>
                    <a:pt x="7256" y="9346"/>
                    <a:pt x="9347" y="7255"/>
                    <a:pt x="9347" y="4673"/>
                  </a:cubicBezTo>
                  <a:cubicBezTo>
                    <a:pt x="9347" y="2097"/>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13"/>
            <p:cNvSpPr/>
            <p:nvPr/>
          </p:nvSpPr>
          <p:spPr>
            <a:xfrm>
              <a:off x="4297500" y="2983900"/>
              <a:ext cx="235675" cy="235700"/>
            </a:xfrm>
            <a:custGeom>
              <a:avLst/>
              <a:gdLst/>
              <a:ahLst/>
              <a:cxnLst/>
              <a:rect l="l" t="t" r="r" b="b"/>
              <a:pathLst>
                <a:path w="9427" h="9428" extrusionOk="0">
                  <a:moveTo>
                    <a:pt x="4714" y="88"/>
                  </a:moveTo>
                  <a:cubicBezTo>
                    <a:pt x="7269" y="88"/>
                    <a:pt x="9346" y="2165"/>
                    <a:pt x="9346" y="4714"/>
                  </a:cubicBezTo>
                  <a:cubicBezTo>
                    <a:pt x="9346" y="7269"/>
                    <a:pt x="7269" y="9346"/>
                    <a:pt x="4714" y="9346"/>
                  </a:cubicBezTo>
                  <a:cubicBezTo>
                    <a:pt x="2165" y="9346"/>
                    <a:pt x="88" y="7269"/>
                    <a:pt x="88" y="4714"/>
                  </a:cubicBezTo>
                  <a:cubicBezTo>
                    <a:pt x="88" y="2165"/>
                    <a:pt x="2165" y="88"/>
                    <a:pt x="4714" y="88"/>
                  </a:cubicBezTo>
                  <a:close/>
                  <a:moveTo>
                    <a:pt x="4714" y="1"/>
                  </a:moveTo>
                  <a:cubicBezTo>
                    <a:pt x="2118" y="1"/>
                    <a:pt x="0" y="2118"/>
                    <a:pt x="0" y="4714"/>
                  </a:cubicBezTo>
                  <a:cubicBezTo>
                    <a:pt x="0" y="7317"/>
                    <a:pt x="2118" y="9427"/>
                    <a:pt x="4714" y="9427"/>
                  </a:cubicBezTo>
                  <a:cubicBezTo>
                    <a:pt x="7316" y="9427"/>
                    <a:pt x="9427" y="7317"/>
                    <a:pt x="9427" y="4714"/>
                  </a:cubicBezTo>
                  <a:cubicBezTo>
                    <a:pt x="9427" y="2118"/>
                    <a:pt x="731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13"/>
            <p:cNvSpPr/>
            <p:nvPr/>
          </p:nvSpPr>
          <p:spPr>
            <a:xfrm>
              <a:off x="4327325" y="3013750"/>
              <a:ext cx="176200" cy="176175"/>
            </a:xfrm>
            <a:custGeom>
              <a:avLst/>
              <a:gdLst/>
              <a:ahLst/>
              <a:cxnLst/>
              <a:rect l="l" t="t" r="r" b="b"/>
              <a:pathLst>
                <a:path w="7048" h="7047" extrusionOk="0">
                  <a:moveTo>
                    <a:pt x="3521" y="0"/>
                  </a:moveTo>
                  <a:cubicBezTo>
                    <a:pt x="1579" y="0"/>
                    <a:pt x="1" y="1578"/>
                    <a:pt x="1" y="3520"/>
                  </a:cubicBezTo>
                  <a:cubicBezTo>
                    <a:pt x="1" y="5469"/>
                    <a:pt x="1579" y="7046"/>
                    <a:pt x="3521" y="7046"/>
                  </a:cubicBezTo>
                  <a:cubicBezTo>
                    <a:pt x="5469" y="7046"/>
                    <a:pt x="7047" y="5469"/>
                    <a:pt x="7047" y="3520"/>
                  </a:cubicBezTo>
                  <a:cubicBezTo>
                    <a:pt x="7047" y="1578"/>
                    <a:pt x="5469" y="0"/>
                    <a:pt x="3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13"/>
            <p:cNvSpPr/>
            <p:nvPr/>
          </p:nvSpPr>
          <p:spPr>
            <a:xfrm>
              <a:off x="4326325" y="3012725"/>
              <a:ext cx="178200" cy="178200"/>
            </a:xfrm>
            <a:custGeom>
              <a:avLst/>
              <a:gdLst/>
              <a:ahLst/>
              <a:cxnLst/>
              <a:rect l="l" t="t" r="r" b="b"/>
              <a:pathLst>
                <a:path w="7128" h="7128" extrusionOk="0">
                  <a:moveTo>
                    <a:pt x="3561" y="82"/>
                  </a:moveTo>
                  <a:cubicBezTo>
                    <a:pt x="5482" y="82"/>
                    <a:pt x="7040" y="1646"/>
                    <a:pt x="7040" y="3561"/>
                  </a:cubicBezTo>
                  <a:cubicBezTo>
                    <a:pt x="7040" y="5483"/>
                    <a:pt x="5482" y="7040"/>
                    <a:pt x="3561" y="7040"/>
                  </a:cubicBezTo>
                  <a:cubicBezTo>
                    <a:pt x="1646" y="7040"/>
                    <a:pt x="81" y="5483"/>
                    <a:pt x="81" y="3561"/>
                  </a:cubicBezTo>
                  <a:cubicBezTo>
                    <a:pt x="81" y="1646"/>
                    <a:pt x="1646" y="82"/>
                    <a:pt x="3561" y="82"/>
                  </a:cubicBezTo>
                  <a:close/>
                  <a:moveTo>
                    <a:pt x="3561" y="1"/>
                  </a:moveTo>
                  <a:cubicBezTo>
                    <a:pt x="1599" y="1"/>
                    <a:pt x="0" y="1599"/>
                    <a:pt x="0" y="3561"/>
                  </a:cubicBezTo>
                  <a:cubicBezTo>
                    <a:pt x="0"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13"/>
            <p:cNvSpPr/>
            <p:nvPr/>
          </p:nvSpPr>
          <p:spPr>
            <a:xfrm>
              <a:off x="4352450"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13"/>
            <p:cNvSpPr/>
            <p:nvPr/>
          </p:nvSpPr>
          <p:spPr>
            <a:xfrm>
              <a:off x="4351450" y="3037850"/>
              <a:ext cx="127950" cy="127975"/>
            </a:xfrm>
            <a:custGeom>
              <a:avLst/>
              <a:gdLst/>
              <a:ahLst/>
              <a:cxnLst/>
              <a:rect l="l" t="t" r="r" b="b"/>
              <a:pathLst>
                <a:path w="5118" h="5119" extrusionOk="0">
                  <a:moveTo>
                    <a:pt x="2556" y="81"/>
                  </a:moveTo>
                  <a:cubicBezTo>
                    <a:pt x="3925" y="81"/>
                    <a:pt x="5030" y="1194"/>
                    <a:pt x="5030" y="2556"/>
                  </a:cubicBezTo>
                  <a:cubicBezTo>
                    <a:pt x="5030" y="3925"/>
                    <a:pt x="3925" y="5031"/>
                    <a:pt x="2556" y="5031"/>
                  </a:cubicBezTo>
                  <a:cubicBezTo>
                    <a:pt x="1194" y="5031"/>
                    <a:pt x="81" y="3925"/>
                    <a:pt x="81" y="2556"/>
                  </a:cubicBezTo>
                  <a:cubicBezTo>
                    <a:pt x="81" y="1194"/>
                    <a:pt x="1194" y="81"/>
                    <a:pt x="2556" y="81"/>
                  </a:cubicBezTo>
                  <a:close/>
                  <a:moveTo>
                    <a:pt x="2556" y="0"/>
                  </a:moveTo>
                  <a:cubicBezTo>
                    <a:pt x="1146" y="0"/>
                    <a:pt x="0" y="1147"/>
                    <a:pt x="0" y="2556"/>
                  </a:cubicBezTo>
                  <a:cubicBezTo>
                    <a:pt x="0" y="3972"/>
                    <a:pt x="1146"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13"/>
            <p:cNvSpPr/>
            <p:nvPr/>
          </p:nvSpPr>
          <p:spPr>
            <a:xfrm>
              <a:off x="4381275"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3"/>
            <p:cNvSpPr/>
            <p:nvPr/>
          </p:nvSpPr>
          <p:spPr>
            <a:xfrm>
              <a:off x="4380100" y="3066675"/>
              <a:ext cx="70475" cy="70325"/>
            </a:xfrm>
            <a:custGeom>
              <a:avLst/>
              <a:gdLst/>
              <a:ahLst/>
              <a:cxnLst/>
              <a:rect l="l" t="t" r="r" b="b"/>
              <a:pathLst>
                <a:path w="2819" h="2813" extrusionOk="0">
                  <a:moveTo>
                    <a:pt x="1410" y="81"/>
                  </a:moveTo>
                  <a:cubicBezTo>
                    <a:pt x="2145" y="81"/>
                    <a:pt x="2738" y="675"/>
                    <a:pt x="2738" y="1403"/>
                  </a:cubicBezTo>
                  <a:cubicBezTo>
                    <a:pt x="2738" y="2138"/>
                    <a:pt x="2145" y="2731"/>
                    <a:pt x="1410" y="2731"/>
                  </a:cubicBezTo>
                  <a:cubicBezTo>
                    <a:pt x="681" y="2731"/>
                    <a:pt x="88" y="2138"/>
                    <a:pt x="88" y="1403"/>
                  </a:cubicBezTo>
                  <a:cubicBezTo>
                    <a:pt x="88" y="675"/>
                    <a:pt x="681" y="81"/>
                    <a:pt x="1410" y="81"/>
                  </a:cubicBezTo>
                  <a:close/>
                  <a:moveTo>
                    <a:pt x="1410" y="0"/>
                  </a:moveTo>
                  <a:cubicBezTo>
                    <a:pt x="634" y="0"/>
                    <a:pt x="0" y="628"/>
                    <a:pt x="0" y="1403"/>
                  </a:cubicBezTo>
                  <a:cubicBezTo>
                    <a:pt x="0"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3"/>
            <p:cNvSpPr/>
            <p:nvPr/>
          </p:nvSpPr>
          <p:spPr>
            <a:xfrm>
              <a:off x="4584250"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7" y="13372"/>
                    <a:pt x="13371" y="10378"/>
                    <a:pt x="13371" y="6690"/>
                  </a:cubicBezTo>
                  <a:cubicBezTo>
                    <a:pt x="13371" y="2994"/>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13"/>
            <p:cNvSpPr/>
            <p:nvPr/>
          </p:nvSpPr>
          <p:spPr>
            <a:xfrm>
              <a:off x="4583225" y="2931825"/>
              <a:ext cx="336325" cy="336325"/>
            </a:xfrm>
            <a:custGeom>
              <a:avLst/>
              <a:gdLst/>
              <a:ahLst/>
              <a:cxnLst/>
              <a:rect l="l" t="t" r="r" b="b"/>
              <a:pathLst>
                <a:path w="13453" h="13453" extrusionOk="0">
                  <a:moveTo>
                    <a:pt x="6730" y="81"/>
                  </a:moveTo>
                  <a:cubicBezTo>
                    <a:pt x="10391" y="81"/>
                    <a:pt x="13372" y="3061"/>
                    <a:pt x="13372" y="6730"/>
                  </a:cubicBezTo>
                  <a:cubicBezTo>
                    <a:pt x="13372" y="10391"/>
                    <a:pt x="10391" y="13371"/>
                    <a:pt x="6730" y="13371"/>
                  </a:cubicBezTo>
                  <a:cubicBezTo>
                    <a:pt x="3069" y="13371"/>
                    <a:pt x="88" y="10391"/>
                    <a:pt x="88" y="6730"/>
                  </a:cubicBezTo>
                  <a:cubicBezTo>
                    <a:pt x="88" y="3061"/>
                    <a:pt x="3069" y="81"/>
                    <a:pt x="6730" y="81"/>
                  </a:cubicBezTo>
                  <a:close/>
                  <a:moveTo>
                    <a:pt x="6730" y="0"/>
                  </a:moveTo>
                  <a:cubicBezTo>
                    <a:pt x="3021" y="0"/>
                    <a:pt x="1" y="3021"/>
                    <a:pt x="1" y="6730"/>
                  </a:cubicBezTo>
                  <a:cubicBezTo>
                    <a:pt x="1" y="10438"/>
                    <a:pt x="3021"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13"/>
            <p:cNvSpPr/>
            <p:nvPr/>
          </p:nvSpPr>
          <p:spPr>
            <a:xfrm>
              <a:off x="4607675" y="2959800"/>
              <a:ext cx="283900" cy="283900"/>
            </a:xfrm>
            <a:custGeom>
              <a:avLst/>
              <a:gdLst/>
              <a:ahLst/>
              <a:cxnLst/>
              <a:rect l="l" t="t" r="r" b="b"/>
              <a:pathLst>
                <a:path w="11356" h="11356" extrusionOk="0">
                  <a:moveTo>
                    <a:pt x="5678" y="0"/>
                  </a:moveTo>
                  <a:cubicBezTo>
                    <a:pt x="2542" y="0"/>
                    <a:pt x="0" y="2543"/>
                    <a:pt x="0" y="5678"/>
                  </a:cubicBezTo>
                  <a:cubicBezTo>
                    <a:pt x="0" y="8813"/>
                    <a:pt x="2542" y="11355"/>
                    <a:pt x="5678" y="11355"/>
                  </a:cubicBezTo>
                  <a:cubicBezTo>
                    <a:pt x="8813" y="11355"/>
                    <a:pt x="11355" y="8813"/>
                    <a:pt x="11355" y="5678"/>
                  </a:cubicBezTo>
                  <a:cubicBezTo>
                    <a:pt x="11355"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13"/>
            <p:cNvSpPr/>
            <p:nvPr/>
          </p:nvSpPr>
          <p:spPr>
            <a:xfrm>
              <a:off x="4606650" y="2958775"/>
              <a:ext cx="286100" cy="286100"/>
            </a:xfrm>
            <a:custGeom>
              <a:avLst/>
              <a:gdLst/>
              <a:ahLst/>
              <a:cxnLst/>
              <a:rect l="l" t="t" r="r" b="b"/>
              <a:pathLst>
                <a:path w="11444" h="11444" extrusionOk="0">
                  <a:moveTo>
                    <a:pt x="5719" y="82"/>
                  </a:moveTo>
                  <a:cubicBezTo>
                    <a:pt x="8827" y="82"/>
                    <a:pt x="11356" y="2610"/>
                    <a:pt x="11356" y="5719"/>
                  </a:cubicBezTo>
                  <a:cubicBezTo>
                    <a:pt x="11356" y="8827"/>
                    <a:pt x="8827" y="11356"/>
                    <a:pt x="5719" y="11356"/>
                  </a:cubicBezTo>
                  <a:cubicBezTo>
                    <a:pt x="2610" y="11356"/>
                    <a:pt x="82" y="8827"/>
                    <a:pt x="82" y="5719"/>
                  </a:cubicBezTo>
                  <a:cubicBezTo>
                    <a:pt x="82" y="2610"/>
                    <a:pt x="2610" y="82"/>
                    <a:pt x="5719" y="82"/>
                  </a:cubicBezTo>
                  <a:close/>
                  <a:moveTo>
                    <a:pt x="5719" y="1"/>
                  </a:moveTo>
                  <a:cubicBezTo>
                    <a:pt x="2563" y="1"/>
                    <a:pt x="1" y="2563"/>
                    <a:pt x="1" y="5719"/>
                  </a:cubicBezTo>
                  <a:cubicBezTo>
                    <a:pt x="1" y="8875"/>
                    <a:pt x="2563" y="11444"/>
                    <a:pt x="5719" y="11444"/>
                  </a:cubicBezTo>
                  <a:cubicBezTo>
                    <a:pt x="8875" y="11444"/>
                    <a:pt x="11444" y="8875"/>
                    <a:pt x="11444" y="5719"/>
                  </a:cubicBezTo>
                  <a:cubicBezTo>
                    <a:pt x="11444" y="2563"/>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13"/>
            <p:cNvSpPr/>
            <p:nvPr/>
          </p:nvSpPr>
          <p:spPr>
            <a:xfrm>
              <a:off x="4632800"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5" y="9346"/>
                    <a:pt x="9346" y="7255"/>
                    <a:pt x="9346" y="4673"/>
                  </a:cubicBezTo>
                  <a:cubicBezTo>
                    <a:pt x="9346" y="2097"/>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13"/>
            <p:cNvSpPr/>
            <p:nvPr/>
          </p:nvSpPr>
          <p:spPr>
            <a:xfrm>
              <a:off x="4631775" y="2983900"/>
              <a:ext cx="235700" cy="235700"/>
            </a:xfrm>
            <a:custGeom>
              <a:avLst/>
              <a:gdLst/>
              <a:ahLst/>
              <a:cxnLst/>
              <a:rect l="l" t="t" r="r" b="b"/>
              <a:pathLst>
                <a:path w="9428" h="9428" extrusionOk="0">
                  <a:moveTo>
                    <a:pt x="4714" y="88"/>
                  </a:moveTo>
                  <a:cubicBezTo>
                    <a:pt x="7269" y="88"/>
                    <a:pt x="9346" y="2165"/>
                    <a:pt x="9346" y="4714"/>
                  </a:cubicBezTo>
                  <a:cubicBezTo>
                    <a:pt x="9346" y="7269"/>
                    <a:pt x="7269" y="9346"/>
                    <a:pt x="4714" y="9346"/>
                  </a:cubicBezTo>
                  <a:cubicBezTo>
                    <a:pt x="2165" y="9346"/>
                    <a:pt x="81" y="7269"/>
                    <a:pt x="81" y="4714"/>
                  </a:cubicBezTo>
                  <a:cubicBezTo>
                    <a:pt x="81" y="2165"/>
                    <a:pt x="2165" y="88"/>
                    <a:pt x="4714" y="88"/>
                  </a:cubicBezTo>
                  <a:close/>
                  <a:moveTo>
                    <a:pt x="4714" y="1"/>
                  </a:moveTo>
                  <a:cubicBezTo>
                    <a:pt x="2118" y="1"/>
                    <a:pt x="1" y="2118"/>
                    <a:pt x="1" y="4714"/>
                  </a:cubicBezTo>
                  <a:cubicBezTo>
                    <a:pt x="1" y="7317"/>
                    <a:pt x="2118"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13"/>
            <p:cNvSpPr/>
            <p:nvPr/>
          </p:nvSpPr>
          <p:spPr>
            <a:xfrm>
              <a:off x="4661625" y="3013750"/>
              <a:ext cx="176175" cy="176175"/>
            </a:xfrm>
            <a:custGeom>
              <a:avLst/>
              <a:gdLst/>
              <a:ahLst/>
              <a:cxnLst/>
              <a:rect l="l" t="t" r="r" b="b"/>
              <a:pathLst>
                <a:path w="7047" h="7047" extrusionOk="0">
                  <a:moveTo>
                    <a:pt x="3520" y="0"/>
                  </a:moveTo>
                  <a:cubicBezTo>
                    <a:pt x="1578" y="0"/>
                    <a:pt x="0" y="1578"/>
                    <a:pt x="0" y="3520"/>
                  </a:cubicBezTo>
                  <a:cubicBezTo>
                    <a:pt x="0" y="5469"/>
                    <a:pt x="1578" y="7046"/>
                    <a:pt x="3520" y="7046"/>
                  </a:cubicBezTo>
                  <a:cubicBezTo>
                    <a:pt x="5469" y="7046"/>
                    <a:pt x="7046" y="5469"/>
                    <a:pt x="7046" y="3520"/>
                  </a:cubicBezTo>
                  <a:cubicBezTo>
                    <a:pt x="7046" y="1578"/>
                    <a:pt x="5469"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13"/>
            <p:cNvSpPr/>
            <p:nvPr/>
          </p:nvSpPr>
          <p:spPr>
            <a:xfrm>
              <a:off x="4660600" y="3012725"/>
              <a:ext cx="178200" cy="178200"/>
            </a:xfrm>
            <a:custGeom>
              <a:avLst/>
              <a:gdLst/>
              <a:ahLst/>
              <a:cxnLst/>
              <a:rect l="l" t="t" r="r" b="b"/>
              <a:pathLst>
                <a:path w="7128" h="7128" extrusionOk="0">
                  <a:moveTo>
                    <a:pt x="3561" y="82"/>
                  </a:moveTo>
                  <a:cubicBezTo>
                    <a:pt x="5483" y="82"/>
                    <a:pt x="7040" y="1646"/>
                    <a:pt x="7040" y="3561"/>
                  </a:cubicBezTo>
                  <a:cubicBezTo>
                    <a:pt x="7040" y="5483"/>
                    <a:pt x="5483" y="7040"/>
                    <a:pt x="3561" y="7040"/>
                  </a:cubicBezTo>
                  <a:cubicBezTo>
                    <a:pt x="1646" y="7040"/>
                    <a:pt x="82" y="5483"/>
                    <a:pt x="82" y="3561"/>
                  </a:cubicBezTo>
                  <a:cubicBezTo>
                    <a:pt x="82" y="1646"/>
                    <a:pt x="1646" y="82"/>
                    <a:pt x="3561" y="82"/>
                  </a:cubicBezTo>
                  <a:close/>
                  <a:moveTo>
                    <a:pt x="3561" y="1"/>
                  </a:moveTo>
                  <a:cubicBezTo>
                    <a:pt x="1599" y="1"/>
                    <a:pt x="1" y="1599"/>
                    <a:pt x="1" y="3561"/>
                  </a:cubicBezTo>
                  <a:cubicBezTo>
                    <a:pt x="1" y="5530"/>
                    <a:pt x="1599" y="7128"/>
                    <a:pt x="3561" y="7128"/>
                  </a:cubicBezTo>
                  <a:cubicBezTo>
                    <a:pt x="5530" y="7128"/>
                    <a:pt x="7128" y="5530"/>
                    <a:pt x="7128" y="3561"/>
                  </a:cubicBezTo>
                  <a:cubicBezTo>
                    <a:pt x="7128" y="1599"/>
                    <a:pt x="5530" y="1"/>
                    <a:pt x="3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13"/>
            <p:cNvSpPr/>
            <p:nvPr/>
          </p:nvSpPr>
          <p:spPr>
            <a:xfrm>
              <a:off x="4686725" y="3038850"/>
              <a:ext cx="125775" cy="125800"/>
            </a:xfrm>
            <a:custGeom>
              <a:avLst/>
              <a:gdLst/>
              <a:ahLst/>
              <a:cxnLst/>
              <a:rect l="l" t="t" r="r" b="b"/>
              <a:pathLst>
                <a:path w="5031"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13"/>
            <p:cNvSpPr/>
            <p:nvPr/>
          </p:nvSpPr>
          <p:spPr>
            <a:xfrm>
              <a:off x="4685725" y="3037850"/>
              <a:ext cx="127975" cy="127975"/>
            </a:xfrm>
            <a:custGeom>
              <a:avLst/>
              <a:gdLst/>
              <a:ahLst/>
              <a:cxnLst/>
              <a:rect l="l" t="t" r="r" b="b"/>
              <a:pathLst>
                <a:path w="5119" h="5119" extrusionOk="0">
                  <a:moveTo>
                    <a:pt x="2556" y="81"/>
                  </a:moveTo>
                  <a:cubicBezTo>
                    <a:pt x="3918" y="81"/>
                    <a:pt x="5030" y="1194"/>
                    <a:pt x="5030" y="2556"/>
                  </a:cubicBezTo>
                  <a:cubicBezTo>
                    <a:pt x="5030"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8" y="3972"/>
                    <a:pt x="5118" y="2556"/>
                  </a:cubicBezTo>
                  <a:cubicBezTo>
                    <a:pt x="5118"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13"/>
            <p:cNvSpPr/>
            <p:nvPr/>
          </p:nvSpPr>
          <p:spPr>
            <a:xfrm>
              <a:off x="4715550" y="3067675"/>
              <a:ext cx="68300" cy="68300"/>
            </a:xfrm>
            <a:custGeom>
              <a:avLst/>
              <a:gdLst/>
              <a:ahLst/>
              <a:cxnLst/>
              <a:rect l="l" t="t" r="r" b="b"/>
              <a:pathLst>
                <a:path w="2732" h="2732" extrusionOk="0">
                  <a:moveTo>
                    <a:pt x="1363" y="1"/>
                  </a:moveTo>
                  <a:cubicBezTo>
                    <a:pt x="608" y="1"/>
                    <a:pt x="1" y="608"/>
                    <a:pt x="1" y="1363"/>
                  </a:cubicBezTo>
                  <a:cubicBezTo>
                    <a:pt x="1" y="2118"/>
                    <a:pt x="608" y="2732"/>
                    <a:pt x="1363" y="2732"/>
                  </a:cubicBezTo>
                  <a:cubicBezTo>
                    <a:pt x="2118" y="2732"/>
                    <a:pt x="2732" y="2118"/>
                    <a:pt x="2732" y="1363"/>
                  </a:cubicBezTo>
                  <a:cubicBezTo>
                    <a:pt x="2732" y="608"/>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13"/>
            <p:cNvSpPr/>
            <p:nvPr/>
          </p:nvSpPr>
          <p:spPr>
            <a:xfrm>
              <a:off x="4714375" y="3066675"/>
              <a:ext cx="70500" cy="70325"/>
            </a:xfrm>
            <a:custGeom>
              <a:avLst/>
              <a:gdLst/>
              <a:ahLst/>
              <a:cxnLst/>
              <a:rect l="l" t="t" r="r" b="b"/>
              <a:pathLst>
                <a:path w="2820" h="2813" extrusionOk="0">
                  <a:moveTo>
                    <a:pt x="1410" y="81"/>
                  </a:moveTo>
                  <a:cubicBezTo>
                    <a:pt x="2138" y="81"/>
                    <a:pt x="2731" y="675"/>
                    <a:pt x="2731" y="1403"/>
                  </a:cubicBezTo>
                  <a:cubicBezTo>
                    <a:pt x="2731" y="2138"/>
                    <a:pt x="2138" y="2731"/>
                    <a:pt x="1410" y="2731"/>
                  </a:cubicBezTo>
                  <a:cubicBezTo>
                    <a:pt x="682" y="2731"/>
                    <a:pt x="88" y="2138"/>
                    <a:pt x="88" y="1403"/>
                  </a:cubicBezTo>
                  <a:cubicBezTo>
                    <a:pt x="88" y="675"/>
                    <a:pt x="682" y="81"/>
                    <a:pt x="1410" y="81"/>
                  </a:cubicBezTo>
                  <a:close/>
                  <a:moveTo>
                    <a:pt x="1410" y="0"/>
                  </a:moveTo>
                  <a:cubicBezTo>
                    <a:pt x="634" y="0"/>
                    <a:pt x="1" y="628"/>
                    <a:pt x="1" y="1403"/>
                  </a:cubicBezTo>
                  <a:cubicBezTo>
                    <a:pt x="1" y="2178"/>
                    <a:pt x="634"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13"/>
            <p:cNvSpPr/>
            <p:nvPr/>
          </p:nvSpPr>
          <p:spPr>
            <a:xfrm>
              <a:off x="4918525" y="2932825"/>
              <a:ext cx="334300" cy="334300"/>
            </a:xfrm>
            <a:custGeom>
              <a:avLst/>
              <a:gdLst/>
              <a:ahLst/>
              <a:cxnLst/>
              <a:rect l="l" t="t" r="r" b="b"/>
              <a:pathLst>
                <a:path w="13372" h="13372" extrusionOk="0">
                  <a:moveTo>
                    <a:pt x="6689" y="1"/>
                  </a:moveTo>
                  <a:cubicBezTo>
                    <a:pt x="2994" y="1"/>
                    <a:pt x="0" y="2994"/>
                    <a:pt x="0" y="6690"/>
                  </a:cubicBezTo>
                  <a:cubicBezTo>
                    <a:pt x="0" y="10378"/>
                    <a:pt x="2994" y="13372"/>
                    <a:pt x="6689" y="13372"/>
                  </a:cubicBezTo>
                  <a:cubicBezTo>
                    <a:pt x="10378" y="13372"/>
                    <a:pt x="13371" y="10378"/>
                    <a:pt x="13371" y="6690"/>
                  </a:cubicBezTo>
                  <a:cubicBezTo>
                    <a:pt x="13371" y="2994"/>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3"/>
            <p:cNvSpPr/>
            <p:nvPr/>
          </p:nvSpPr>
          <p:spPr>
            <a:xfrm>
              <a:off x="4917500" y="2931825"/>
              <a:ext cx="336325" cy="336325"/>
            </a:xfrm>
            <a:custGeom>
              <a:avLst/>
              <a:gdLst/>
              <a:ahLst/>
              <a:cxnLst/>
              <a:rect l="l" t="t" r="r" b="b"/>
              <a:pathLst>
                <a:path w="13453" h="13453" extrusionOk="0">
                  <a:moveTo>
                    <a:pt x="6730" y="81"/>
                  </a:moveTo>
                  <a:cubicBezTo>
                    <a:pt x="10392" y="81"/>
                    <a:pt x="13372" y="3061"/>
                    <a:pt x="13372" y="6730"/>
                  </a:cubicBezTo>
                  <a:cubicBezTo>
                    <a:pt x="13372" y="10391"/>
                    <a:pt x="10392" y="13371"/>
                    <a:pt x="6730" y="13371"/>
                  </a:cubicBezTo>
                  <a:cubicBezTo>
                    <a:pt x="3062" y="13371"/>
                    <a:pt x="82" y="10391"/>
                    <a:pt x="82" y="6730"/>
                  </a:cubicBezTo>
                  <a:cubicBezTo>
                    <a:pt x="82" y="3061"/>
                    <a:pt x="3062" y="81"/>
                    <a:pt x="6730" y="81"/>
                  </a:cubicBezTo>
                  <a:close/>
                  <a:moveTo>
                    <a:pt x="6730" y="0"/>
                  </a:moveTo>
                  <a:cubicBezTo>
                    <a:pt x="3022" y="0"/>
                    <a:pt x="1" y="3021"/>
                    <a:pt x="1" y="6730"/>
                  </a:cubicBezTo>
                  <a:cubicBezTo>
                    <a:pt x="1" y="10438"/>
                    <a:pt x="3022" y="13452"/>
                    <a:pt x="6730" y="13452"/>
                  </a:cubicBezTo>
                  <a:cubicBezTo>
                    <a:pt x="10439" y="13452"/>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3"/>
            <p:cNvSpPr/>
            <p:nvPr/>
          </p:nvSpPr>
          <p:spPr>
            <a:xfrm>
              <a:off x="4941950" y="2959800"/>
              <a:ext cx="283900" cy="283900"/>
            </a:xfrm>
            <a:custGeom>
              <a:avLst/>
              <a:gdLst/>
              <a:ahLst/>
              <a:cxnLst/>
              <a:rect l="l" t="t" r="r" b="b"/>
              <a:pathLst>
                <a:path w="11356" h="11356" extrusionOk="0">
                  <a:moveTo>
                    <a:pt x="5678" y="0"/>
                  </a:moveTo>
                  <a:cubicBezTo>
                    <a:pt x="2543" y="0"/>
                    <a:pt x="0" y="2543"/>
                    <a:pt x="0" y="5678"/>
                  </a:cubicBezTo>
                  <a:cubicBezTo>
                    <a:pt x="0" y="8813"/>
                    <a:pt x="2543" y="11355"/>
                    <a:pt x="5678" y="11355"/>
                  </a:cubicBezTo>
                  <a:cubicBezTo>
                    <a:pt x="8813" y="11355"/>
                    <a:pt x="11356" y="8813"/>
                    <a:pt x="11356" y="5678"/>
                  </a:cubicBezTo>
                  <a:cubicBezTo>
                    <a:pt x="11356" y="2543"/>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3"/>
            <p:cNvSpPr/>
            <p:nvPr/>
          </p:nvSpPr>
          <p:spPr>
            <a:xfrm>
              <a:off x="4940950" y="2958775"/>
              <a:ext cx="285900" cy="286100"/>
            </a:xfrm>
            <a:custGeom>
              <a:avLst/>
              <a:gdLst/>
              <a:ahLst/>
              <a:cxnLst/>
              <a:rect l="l" t="t" r="r" b="b"/>
              <a:pathLst>
                <a:path w="11436" h="11444" extrusionOk="0">
                  <a:moveTo>
                    <a:pt x="5718" y="82"/>
                  </a:moveTo>
                  <a:cubicBezTo>
                    <a:pt x="8826" y="82"/>
                    <a:pt x="11355" y="2610"/>
                    <a:pt x="11355" y="5719"/>
                  </a:cubicBezTo>
                  <a:cubicBezTo>
                    <a:pt x="11355" y="8827"/>
                    <a:pt x="8826" y="11356"/>
                    <a:pt x="5718" y="11356"/>
                  </a:cubicBezTo>
                  <a:cubicBezTo>
                    <a:pt x="2610" y="11356"/>
                    <a:pt x="81" y="8827"/>
                    <a:pt x="81" y="5719"/>
                  </a:cubicBezTo>
                  <a:cubicBezTo>
                    <a:pt x="81" y="2610"/>
                    <a:pt x="2610" y="82"/>
                    <a:pt x="5718" y="82"/>
                  </a:cubicBezTo>
                  <a:close/>
                  <a:moveTo>
                    <a:pt x="5718" y="1"/>
                  </a:moveTo>
                  <a:cubicBezTo>
                    <a:pt x="2562" y="1"/>
                    <a:pt x="0" y="2563"/>
                    <a:pt x="0" y="5719"/>
                  </a:cubicBezTo>
                  <a:cubicBezTo>
                    <a:pt x="0" y="8875"/>
                    <a:pt x="2562" y="11444"/>
                    <a:pt x="5718" y="11444"/>
                  </a:cubicBezTo>
                  <a:cubicBezTo>
                    <a:pt x="8874" y="11444"/>
                    <a:pt x="11436" y="8875"/>
                    <a:pt x="11436" y="5719"/>
                  </a:cubicBezTo>
                  <a:cubicBezTo>
                    <a:pt x="11436" y="2563"/>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3"/>
            <p:cNvSpPr/>
            <p:nvPr/>
          </p:nvSpPr>
          <p:spPr>
            <a:xfrm>
              <a:off x="4967075" y="2984925"/>
              <a:ext cx="233650" cy="233650"/>
            </a:xfrm>
            <a:custGeom>
              <a:avLst/>
              <a:gdLst/>
              <a:ahLst/>
              <a:cxnLst/>
              <a:rect l="l" t="t" r="r" b="b"/>
              <a:pathLst>
                <a:path w="9346" h="9346" extrusionOk="0">
                  <a:moveTo>
                    <a:pt x="4673" y="0"/>
                  </a:moveTo>
                  <a:cubicBezTo>
                    <a:pt x="2090" y="0"/>
                    <a:pt x="0" y="2097"/>
                    <a:pt x="0" y="4673"/>
                  </a:cubicBezTo>
                  <a:cubicBezTo>
                    <a:pt x="0" y="7255"/>
                    <a:pt x="2090" y="9346"/>
                    <a:pt x="4673" y="9346"/>
                  </a:cubicBezTo>
                  <a:cubicBezTo>
                    <a:pt x="7256" y="9346"/>
                    <a:pt x="9346" y="7255"/>
                    <a:pt x="9346" y="4673"/>
                  </a:cubicBezTo>
                  <a:cubicBezTo>
                    <a:pt x="9346" y="2097"/>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13"/>
            <p:cNvSpPr/>
            <p:nvPr/>
          </p:nvSpPr>
          <p:spPr>
            <a:xfrm>
              <a:off x="4966050" y="2983900"/>
              <a:ext cx="235700" cy="235700"/>
            </a:xfrm>
            <a:custGeom>
              <a:avLst/>
              <a:gdLst/>
              <a:ahLst/>
              <a:cxnLst/>
              <a:rect l="l" t="t" r="r" b="b"/>
              <a:pathLst>
                <a:path w="9428" h="9428" extrusionOk="0">
                  <a:moveTo>
                    <a:pt x="4714" y="88"/>
                  </a:moveTo>
                  <a:cubicBezTo>
                    <a:pt x="7270" y="88"/>
                    <a:pt x="9346" y="2165"/>
                    <a:pt x="9346" y="4714"/>
                  </a:cubicBezTo>
                  <a:cubicBezTo>
                    <a:pt x="9346" y="7269"/>
                    <a:pt x="7270" y="9346"/>
                    <a:pt x="4714" y="9346"/>
                  </a:cubicBezTo>
                  <a:cubicBezTo>
                    <a:pt x="2158" y="9346"/>
                    <a:pt x="82" y="7269"/>
                    <a:pt x="82" y="4714"/>
                  </a:cubicBezTo>
                  <a:cubicBezTo>
                    <a:pt x="82" y="2165"/>
                    <a:pt x="2158" y="88"/>
                    <a:pt x="4714" y="88"/>
                  </a:cubicBezTo>
                  <a:close/>
                  <a:moveTo>
                    <a:pt x="4714" y="1"/>
                  </a:moveTo>
                  <a:cubicBezTo>
                    <a:pt x="2111" y="1"/>
                    <a:pt x="1" y="2118"/>
                    <a:pt x="1" y="4714"/>
                  </a:cubicBezTo>
                  <a:cubicBezTo>
                    <a:pt x="1" y="7317"/>
                    <a:pt x="2111" y="9427"/>
                    <a:pt x="4714" y="9427"/>
                  </a:cubicBezTo>
                  <a:cubicBezTo>
                    <a:pt x="7317" y="9427"/>
                    <a:pt x="9427" y="7317"/>
                    <a:pt x="9427" y="4714"/>
                  </a:cubicBezTo>
                  <a:cubicBezTo>
                    <a:pt x="9427" y="2118"/>
                    <a:pt x="7317"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13"/>
            <p:cNvSpPr/>
            <p:nvPr/>
          </p:nvSpPr>
          <p:spPr>
            <a:xfrm>
              <a:off x="4995900" y="3013750"/>
              <a:ext cx="176000" cy="176175"/>
            </a:xfrm>
            <a:custGeom>
              <a:avLst/>
              <a:gdLst/>
              <a:ahLst/>
              <a:cxnLst/>
              <a:rect l="l" t="t" r="r" b="b"/>
              <a:pathLst>
                <a:path w="7040" h="7047" extrusionOk="0">
                  <a:moveTo>
                    <a:pt x="3520" y="0"/>
                  </a:moveTo>
                  <a:cubicBezTo>
                    <a:pt x="1571" y="0"/>
                    <a:pt x="0" y="1578"/>
                    <a:pt x="0" y="3520"/>
                  </a:cubicBezTo>
                  <a:cubicBezTo>
                    <a:pt x="0" y="5469"/>
                    <a:pt x="1571" y="7046"/>
                    <a:pt x="3520" y="7046"/>
                  </a:cubicBezTo>
                  <a:cubicBezTo>
                    <a:pt x="5462" y="7046"/>
                    <a:pt x="7040" y="5469"/>
                    <a:pt x="7040" y="3520"/>
                  </a:cubicBezTo>
                  <a:cubicBezTo>
                    <a:pt x="7040" y="1578"/>
                    <a:pt x="5462" y="0"/>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13"/>
            <p:cNvSpPr/>
            <p:nvPr/>
          </p:nvSpPr>
          <p:spPr>
            <a:xfrm>
              <a:off x="4994725" y="3012725"/>
              <a:ext cx="178350" cy="178200"/>
            </a:xfrm>
            <a:custGeom>
              <a:avLst/>
              <a:gdLst/>
              <a:ahLst/>
              <a:cxnLst/>
              <a:rect l="l" t="t" r="r" b="b"/>
              <a:pathLst>
                <a:path w="7134" h="7128" extrusionOk="0">
                  <a:moveTo>
                    <a:pt x="3567" y="82"/>
                  </a:moveTo>
                  <a:cubicBezTo>
                    <a:pt x="5489" y="82"/>
                    <a:pt x="7046" y="1646"/>
                    <a:pt x="7046" y="3561"/>
                  </a:cubicBezTo>
                  <a:cubicBezTo>
                    <a:pt x="7046" y="5483"/>
                    <a:pt x="5489" y="7040"/>
                    <a:pt x="3567" y="7040"/>
                  </a:cubicBezTo>
                  <a:cubicBezTo>
                    <a:pt x="1645" y="7040"/>
                    <a:pt x="88" y="5483"/>
                    <a:pt x="88" y="3561"/>
                  </a:cubicBezTo>
                  <a:cubicBezTo>
                    <a:pt x="88" y="1646"/>
                    <a:pt x="1645" y="82"/>
                    <a:pt x="3567" y="82"/>
                  </a:cubicBezTo>
                  <a:close/>
                  <a:moveTo>
                    <a:pt x="3567" y="1"/>
                  </a:moveTo>
                  <a:cubicBezTo>
                    <a:pt x="1605" y="1"/>
                    <a:pt x="0" y="1599"/>
                    <a:pt x="0" y="3561"/>
                  </a:cubicBezTo>
                  <a:cubicBezTo>
                    <a:pt x="0" y="5530"/>
                    <a:pt x="1605" y="7128"/>
                    <a:pt x="3567" y="7128"/>
                  </a:cubicBezTo>
                  <a:cubicBezTo>
                    <a:pt x="5529" y="7128"/>
                    <a:pt x="7134" y="5530"/>
                    <a:pt x="7134" y="3561"/>
                  </a:cubicBezTo>
                  <a:cubicBezTo>
                    <a:pt x="7134"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13"/>
            <p:cNvSpPr/>
            <p:nvPr/>
          </p:nvSpPr>
          <p:spPr>
            <a:xfrm>
              <a:off x="5021000" y="3038850"/>
              <a:ext cx="125800" cy="125800"/>
            </a:xfrm>
            <a:custGeom>
              <a:avLst/>
              <a:gdLst/>
              <a:ahLst/>
              <a:cxnLst/>
              <a:rect l="l" t="t" r="r" b="b"/>
              <a:pathLst>
                <a:path w="5032" h="5032" extrusionOk="0">
                  <a:moveTo>
                    <a:pt x="2516" y="1"/>
                  </a:moveTo>
                  <a:cubicBezTo>
                    <a:pt x="1127" y="1"/>
                    <a:pt x="1" y="1127"/>
                    <a:pt x="1" y="2516"/>
                  </a:cubicBezTo>
                  <a:cubicBezTo>
                    <a:pt x="1" y="3905"/>
                    <a:pt x="1127" y="5031"/>
                    <a:pt x="2516" y="5031"/>
                  </a:cubicBezTo>
                  <a:cubicBezTo>
                    <a:pt x="3905" y="5031"/>
                    <a:pt x="5031" y="3905"/>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13"/>
            <p:cNvSpPr/>
            <p:nvPr/>
          </p:nvSpPr>
          <p:spPr>
            <a:xfrm>
              <a:off x="5020000" y="3037850"/>
              <a:ext cx="127800" cy="127975"/>
            </a:xfrm>
            <a:custGeom>
              <a:avLst/>
              <a:gdLst/>
              <a:ahLst/>
              <a:cxnLst/>
              <a:rect l="l" t="t" r="r" b="b"/>
              <a:pathLst>
                <a:path w="5112" h="5119" extrusionOk="0">
                  <a:moveTo>
                    <a:pt x="2556" y="81"/>
                  </a:moveTo>
                  <a:cubicBezTo>
                    <a:pt x="3918" y="81"/>
                    <a:pt x="5031" y="1194"/>
                    <a:pt x="5031" y="2556"/>
                  </a:cubicBezTo>
                  <a:cubicBezTo>
                    <a:pt x="5031" y="3925"/>
                    <a:pt x="3918" y="5031"/>
                    <a:pt x="2556" y="5031"/>
                  </a:cubicBezTo>
                  <a:cubicBezTo>
                    <a:pt x="1194" y="5031"/>
                    <a:pt x="81" y="3925"/>
                    <a:pt x="81" y="2556"/>
                  </a:cubicBezTo>
                  <a:cubicBezTo>
                    <a:pt x="81" y="1194"/>
                    <a:pt x="1194" y="81"/>
                    <a:pt x="2556" y="81"/>
                  </a:cubicBezTo>
                  <a:close/>
                  <a:moveTo>
                    <a:pt x="2556" y="0"/>
                  </a:moveTo>
                  <a:cubicBezTo>
                    <a:pt x="1147" y="0"/>
                    <a:pt x="0" y="1147"/>
                    <a:pt x="0" y="2556"/>
                  </a:cubicBezTo>
                  <a:cubicBezTo>
                    <a:pt x="0" y="3972"/>
                    <a:pt x="1147" y="5118"/>
                    <a:pt x="2556" y="5118"/>
                  </a:cubicBezTo>
                  <a:cubicBezTo>
                    <a:pt x="3965" y="5118"/>
                    <a:pt x="5112" y="3972"/>
                    <a:pt x="5112" y="2556"/>
                  </a:cubicBezTo>
                  <a:cubicBezTo>
                    <a:pt x="5112" y="1147"/>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13"/>
            <p:cNvSpPr/>
            <p:nvPr/>
          </p:nvSpPr>
          <p:spPr>
            <a:xfrm>
              <a:off x="5049675" y="3067675"/>
              <a:ext cx="68450" cy="68300"/>
            </a:xfrm>
            <a:custGeom>
              <a:avLst/>
              <a:gdLst/>
              <a:ahLst/>
              <a:cxnLst/>
              <a:rect l="l" t="t" r="r" b="b"/>
              <a:pathLst>
                <a:path w="2738" h="2732" extrusionOk="0">
                  <a:moveTo>
                    <a:pt x="1369" y="1"/>
                  </a:moveTo>
                  <a:cubicBezTo>
                    <a:pt x="614" y="1"/>
                    <a:pt x="0" y="608"/>
                    <a:pt x="0" y="1363"/>
                  </a:cubicBezTo>
                  <a:cubicBezTo>
                    <a:pt x="0" y="2118"/>
                    <a:pt x="614" y="2732"/>
                    <a:pt x="1369" y="2732"/>
                  </a:cubicBezTo>
                  <a:cubicBezTo>
                    <a:pt x="2124" y="2732"/>
                    <a:pt x="2738" y="2118"/>
                    <a:pt x="2738" y="1363"/>
                  </a:cubicBezTo>
                  <a:cubicBezTo>
                    <a:pt x="2738"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13"/>
            <p:cNvSpPr/>
            <p:nvPr/>
          </p:nvSpPr>
          <p:spPr>
            <a:xfrm>
              <a:off x="5048650"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8" y="2138"/>
                    <a:pt x="88" y="1403"/>
                  </a:cubicBezTo>
                  <a:cubicBezTo>
                    <a:pt x="88" y="675"/>
                    <a:pt x="682" y="81"/>
                    <a:pt x="1410" y="81"/>
                  </a:cubicBezTo>
                  <a:close/>
                  <a:moveTo>
                    <a:pt x="1410" y="0"/>
                  </a:moveTo>
                  <a:cubicBezTo>
                    <a:pt x="635" y="0"/>
                    <a:pt x="1" y="628"/>
                    <a:pt x="1" y="1403"/>
                  </a:cubicBezTo>
                  <a:cubicBezTo>
                    <a:pt x="1" y="2178"/>
                    <a:pt x="635" y="2812"/>
                    <a:pt x="1410" y="2812"/>
                  </a:cubicBezTo>
                  <a:cubicBezTo>
                    <a:pt x="2185" y="2812"/>
                    <a:pt x="2819" y="2178"/>
                    <a:pt x="2819" y="1403"/>
                  </a:cubicBezTo>
                  <a:cubicBezTo>
                    <a:pt x="2819" y="628"/>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3"/>
            <p:cNvSpPr/>
            <p:nvPr/>
          </p:nvSpPr>
          <p:spPr>
            <a:xfrm>
              <a:off x="5252800" y="2932825"/>
              <a:ext cx="274300" cy="334300"/>
            </a:xfrm>
            <a:custGeom>
              <a:avLst/>
              <a:gdLst/>
              <a:ahLst/>
              <a:cxnLst/>
              <a:rect l="l" t="t" r="r" b="b"/>
              <a:pathLst>
                <a:path w="10972" h="13372" extrusionOk="0">
                  <a:moveTo>
                    <a:pt x="6683" y="1"/>
                  </a:moveTo>
                  <a:cubicBezTo>
                    <a:pt x="2994" y="1"/>
                    <a:pt x="0" y="2994"/>
                    <a:pt x="0" y="6690"/>
                  </a:cubicBezTo>
                  <a:cubicBezTo>
                    <a:pt x="0" y="10378"/>
                    <a:pt x="2994" y="13372"/>
                    <a:pt x="6683" y="13372"/>
                  </a:cubicBezTo>
                  <a:cubicBezTo>
                    <a:pt x="8314" y="13372"/>
                    <a:pt x="9811" y="12785"/>
                    <a:pt x="10971" y="11814"/>
                  </a:cubicBezTo>
                  <a:lnTo>
                    <a:pt x="10971" y="1558"/>
                  </a:lnTo>
                  <a:cubicBezTo>
                    <a:pt x="9811" y="587"/>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13"/>
            <p:cNvSpPr/>
            <p:nvPr/>
          </p:nvSpPr>
          <p:spPr>
            <a:xfrm>
              <a:off x="5251775" y="2931825"/>
              <a:ext cx="275325" cy="336325"/>
            </a:xfrm>
            <a:custGeom>
              <a:avLst/>
              <a:gdLst/>
              <a:ahLst/>
              <a:cxnLst/>
              <a:rect l="l" t="t" r="r" b="b"/>
              <a:pathLst>
                <a:path w="11013" h="13453" extrusionOk="0">
                  <a:moveTo>
                    <a:pt x="6724" y="0"/>
                  </a:moveTo>
                  <a:cubicBezTo>
                    <a:pt x="3015" y="0"/>
                    <a:pt x="1" y="3021"/>
                    <a:pt x="1" y="6730"/>
                  </a:cubicBezTo>
                  <a:cubicBezTo>
                    <a:pt x="1" y="10438"/>
                    <a:pt x="3015" y="13452"/>
                    <a:pt x="6724" y="13452"/>
                  </a:cubicBezTo>
                  <a:cubicBezTo>
                    <a:pt x="8355" y="13452"/>
                    <a:pt x="9846" y="12872"/>
                    <a:pt x="11012" y="11908"/>
                  </a:cubicBezTo>
                  <a:lnTo>
                    <a:pt x="11012" y="11800"/>
                  </a:lnTo>
                  <a:cubicBezTo>
                    <a:pt x="9852" y="12778"/>
                    <a:pt x="8362" y="13371"/>
                    <a:pt x="6724" y="13371"/>
                  </a:cubicBezTo>
                  <a:cubicBezTo>
                    <a:pt x="3062" y="13371"/>
                    <a:pt x="82" y="10391"/>
                    <a:pt x="82" y="6730"/>
                  </a:cubicBezTo>
                  <a:cubicBezTo>
                    <a:pt x="82" y="3061"/>
                    <a:pt x="3062" y="81"/>
                    <a:pt x="6724" y="81"/>
                  </a:cubicBezTo>
                  <a:cubicBezTo>
                    <a:pt x="8362" y="81"/>
                    <a:pt x="9852" y="674"/>
                    <a:pt x="11012" y="1659"/>
                  </a:cubicBezTo>
                  <a:lnTo>
                    <a:pt x="11012" y="1544"/>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13"/>
            <p:cNvSpPr/>
            <p:nvPr/>
          </p:nvSpPr>
          <p:spPr>
            <a:xfrm>
              <a:off x="5276225" y="2959800"/>
              <a:ext cx="250875" cy="283900"/>
            </a:xfrm>
            <a:custGeom>
              <a:avLst/>
              <a:gdLst/>
              <a:ahLst/>
              <a:cxnLst/>
              <a:rect l="l" t="t" r="r" b="b"/>
              <a:pathLst>
                <a:path w="10035" h="11356" extrusionOk="0">
                  <a:moveTo>
                    <a:pt x="5678" y="0"/>
                  </a:moveTo>
                  <a:cubicBezTo>
                    <a:pt x="2543" y="0"/>
                    <a:pt x="1" y="2543"/>
                    <a:pt x="1" y="5678"/>
                  </a:cubicBezTo>
                  <a:cubicBezTo>
                    <a:pt x="1" y="8813"/>
                    <a:pt x="2543" y="11355"/>
                    <a:pt x="5678" y="11355"/>
                  </a:cubicBezTo>
                  <a:cubicBezTo>
                    <a:pt x="7425" y="11355"/>
                    <a:pt x="8996" y="10567"/>
                    <a:pt x="10034" y="9319"/>
                  </a:cubicBezTo>
                  <a:lnTo>
                    <a:pt x="10034" y="2037"/>
                  </a:lnTo>
                  <a:cubicBezTo>
                    <a:pt x="8996"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13"/>
            <p:cNvSpPr/>
            <p:nvPr/>
          </p:nvSpPr>
          <p:spPr>
            <a:xfrm>
              <a:off x="5275050" y="2958775"/>
              <a:ext cx="252050" cy="286100"/>
            </a:xfrm>
            <a:custGeom>
              <a:avLst/>
              <a:gdLst/>
              <a:ahLst/>
              <a:cxnLst/>
              <a:rect l="l" t="t" r="r" b="b"/>
              <a:pathLst>
                <a:path w="10082" h="11444" extrusionOk="0">
                  <a:moveTo>
                    <a:pt x="5725" y="1"/>
                  </a:moveTo>
                  <a:cubicBezTo>
                    <a:pt x="2569" y="1"/>
                    <a:pt x="0" y="2563"/>
                    <a:pt x="0" y="5719"/>
                  </a:cubicBezTo>
                  <a:cubicBezTo>
                    <a:pt x="0" y="8875"/>
                    <a:pt x="2569" y="11444"/>
                    <a:pt x="5725" y="11444"/>
                  </a:cubicBezTo>
                  <a:cubicBezTo>
                    <a:pt x="7465" y="11444"/>
                    <a:pt x="9029" y="10655"/>
                    <a:pt x="10081" y="9421"/>
                  </a:cubicBezTo>
                  <a:lnTo>
                    <a:pt x="10081" y="9293"/>
                  </a:lnTo>
                  <a:cubicBezTo>
                    <a:pt x="9049" y="10554"/>
                    <a:pt x="7478" y="11356"/>
                    <a:pt x="5725" y="11356"/>
                  </a:cubicBezTo>
                  <a:cubicBezTo>
                    <a:pt x="2617" y="11356"/>
                    <a:pt x="88" y="8827"/>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3"/>
            <p:cNvSpPr/>
            <p:nvPr/>
          </p:nvSpPr>
          <p:spPr>
            <a:xfrm>
              <a:off x="5301350" y="2984925"/>
              <a:ext cx="225750" cy="233650"/>
            </a:xfrm>
            <a:custGeom>
              <a:avLst/>
              <a:gdLst/>
              <a:ahLst/>
              <a:cxnLst/>
              <a:rect l="l" t="t" r="r" b="b"/>
              <a:pathLst>
                <a:path w="9030" h="9346" extrusionOk="0">
                  <a:moveTo>
                    <a:pt x="4673" y="0"/>
                  </a:moveTo>
                  <a:cubicBezTo>
                    <a:pt x="2091" y="0"/>
                    <a:pt x="0" y="2097"/>
                    <a:pt x="0" y="4673"/>
                  </a:cubicBezTo>
                  <a:cubicBezTo>
                    <a:pt x="0" y="7255"/>
                    <a:pt x="2091" y="9346"/>
                    <a:pt x="4673" y="9346"/>
                  </a:cubicBezTo>
                  <a:cubicBezTo>
                    <a:pt x="6656" y="9346"/>
                    <a:pt x="8355" y="8112"/>
                    <a:pt x="9029" y="6365"/>
                  </a:cubicBezTo>
                  <a:lnTo>
                    <a:pt x="9029" y="2987"/>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3"/>
            <p:cNvSpPr/>
            <p:nvPr/>
          </p:nvSpPr>
          <p:spPr>
            <a:xfrm>
              <a:off x="5300325" y="2983900"/>
              <a:ext cx="226775" cy="235700"/>
            </a:xfrm>
            <a:custGeom>
              <a:avLst/>
              <a:gdLst/>
              <a:ahLst/>
              <a:cxnLst/>
              <a:rect l="l" t="t" r="r" b="b"/>
              <a:pathLst>
                <a:path w="9071" h="9428" extrusionOk="0">
                  <a:moveTo>
                    <a:pt x="4714" y="1"/>
                  </a:moveTo>
                  <a:cubicBezTo>
                    <a:pt x="2111" y="1"/>
                    <a:pt x="1" y="2118"/>
                    <a:pt x="1" y="4714"/>
                  </a:cubicBezTo>
                  <a:cubicBezTo>
                    <a:pt x="1" y="7317"/>
                    <a:pt x="2111" y="9427"/>
                    <a:pt x="4714" y="9427"/>
                  </a:cubicBezTo>
                  <a:cubicBezTo>
                    <a:pt x="6676" y="9427"/>
                    <a:pt x="8362" y="8227"/>
                    <a:pt x="9070" y="6514"/>
                  </a:cubicBezTo>
                  <a:lnTo>
                    <a:pt x="9070" y="6285"/>
                  </a:lnTo>
                  <a:cubicBezTo>
                    <a:pt x="8429" y="8065"/>
                    <a:pt x="6717" y="9346"/>
                    <a:pt x="4714" y="9346"/>
                  </a:cubicBezTo>
                  <a:cubicBezTo>
                    <a:pt x="2159" y="9346"/>
                    <a:pt x="82" y="7269"/>
                    <a:pt x="82" y="4714"/>
                  </a:cubicBezTo>
                  <a:cubicBezTo>
                    <a:pt x="82" y="2165"/>
                    <a:pt x="2159" y="88"/>
                    <a:pt x="4714" y="88"/>
                  </a:cubicBezTo>
                  <a:cubicBezTo>
                    <a:pt x="6717" y="88"/>
                    <a:pt x="8429" y="1363"/>
                    <a:pt x="9070" y="3150"/>
                  </a:cubicBezTo>
                  <a:lnTo>
                    <a:pt x="9070" y="2920"/>
                  </a:lnTo>
                  <a:cubicBezTo>
                    <a:pt x="8362" y="1208"/>
                    <a:pt x="6676"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13"/>
            <p:cNvSpPr/>
            <p:nvPr/>
          </p:nvSpPr>
          <p:spPr>
            <a:xfrm>
              <a:off x="5330000" y="3013750"/>
              <a:ext cx="176175" cy="176175"/>
            </a:xfrm>
            <a:custGeom>
              <a:avLst/>
              <a:gdLst/>
              <a:ahLst/>
              <a:cxnLst/>
              <a:rect l="l" t="t" r="r" b="b"/>
              <a:pathLst>
                <a:path w="7047" h="7047" extrusionOk="0">
                  <a:moveTo>
                    <a:pt x="3527" y="0"/>
                  </a:moveTo>
                  <a:cubicBezTo>
                    <a:pt x="1578" y="0"/>
                    <a:pt x="1" y="1578"/>
                    <a:pt x="1" y="3520"/>
                  </a:cubicBezTo>
                  <a:cubicBezTo>
                    <a:pt x="1" y="5469"/>
                    <a:pt x="1578" y="7046"/>
                    <a:pt x="3527" y="7046"/>
                  </a:cubicBezTo>
                  <a:cubicBezTo>
                    <a:pt x="5469" y="7046"/>
                    <a:pt x="7047" y="5469"/>
                    <a:pt x="7047" y="3520"/>
                  </a:cubicBezTo>
                  <a:cubicBezTo>
                    <a:pt x="7047" y="1578"/>
                    <a:pt x="5469" y="0"/>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13"/>
            <p:cNvSpPr/>
            <p:nvPr/>
          </p:nvSpPr>
          <p:spPr>
            <a:xfrm>
              <a:off x="5329000" y="3012725"/>
              <a:ext cx="178200" cy="178200"/>
            </a:xfrm>
            <a:custGeom>
              <a:avLst/>
              <a:gdLst/>
              <a:ahLst/>
              <a:cxnLst/>
              <a:rect l="l" t="t" r="r" b="b"/>
              <a:pathLst>
                <a:path w="7128" h="7128" extrusionOk="0">
                  <a:moveTo>
                    <a:pt x="3567" y="82"/>
                  </a:moveTo>
                  <a:cubicBezTo>
                    <a:pt x="5482" y="82"/>
                    <a:pt x="7046" y="1646"/>
                    <a:pt x="7046" y="3561"/>
                  </a:cubicBezTo>
                  <a:cubicBezTo>
                    <a:pt x="7046" y="5483"/>
                    <a:pt x="5482" y="7040"/>
                    <a:pt x="3567" y="7040"/>
                  </a:cubicBezTo>
                  <a:cubicBezTo>
                    <a:pt x="1645" y="7040"/>
                    <a:pt x="88" y="5483"/>
                    <a:pt x="88" y="3561"/>
                  </a:cubicBezTo>
                  <a:cubicBezTo>
                    <a:pt x="88" y="1646"/>
                    <a:pt x="1645" y="82"/>
                    <a:pt x="3567" y="82"/>
                  </a:cubicBezTo>
                  <a:close/>
                  <a:moveTo>
                    <a:pt x="3567" y="1"/>
                  </a:moveTo>
                  <a:cubicBezTo>
                    <a:pt x="1598" y="1"/>
                    <a:pt x="0" y="1599"/>
                    <a:pt x="0" y="3561"/>
                  </a:cubicBezTo>
                  <a:cubicBezTo>
                    <a:pt x="0" y="5530"/>
                    <a:pt x="1598" y="7128"/>
                    <a:pt x="3567" y="7128"/>
                  </a:cubicBezTo>
                  <a:cubicBezTo>
                    <a:pt x="5529" y="7128"/>
                    <a:pt x="7127" y="5530"/>
                    <a:pt x="7127" y="3561"/>
                  </a:cubicBezTo>
                  <a:cubicBezTo>
                    <a:pt x="7127" y="1599"/>
                    <a:pt x="5529"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13"/>
            <p:cNvSpPr/>
            <p:nvPr/>
          </p:nvSpPr>
          <p:spPr>
            <a:xfrm>
              <a:off x="5355300" y="3038850"/>
              <a:ext cx="125775" cy="125800"/>
            </a:xfrm>
            <a:custGeom>
              <a:avLst/>
              <a:gdLst/>
              <a:ahLst/>
              <a:cxnLst/>
              <a:rect l="l" t="t" r="r" b="b"/>
              <a:pathLst>
                <a:path w="5031" h="5032" extrusionOk="0">
                  <a:moveTo>
                    <a:pt x="2515" y="1"/>
                  </a:moveTo>
                  <a:cubicBezTo>
                    <a:pt x="1126" y="1"/>
                    <a:pt x="0" y="1127"/>
                    <a:pt x="0" y="2516"/>
                  </a:cubicBezTo>
                  <a:cubicBezTo>
                    <a:pt x="0" y="3905"/>
                    <a:pt x="1126" y="5031"/>
                    <a:pt x="2515" y="5031"/>
                  </a:cubicBezTo>
                  <a:cubicBezTo>
                    <a:pt x="3904" y="5031"/>
                    <a:pt x="5030" y="3905"/>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13"/>
            <p:cNvSpPr/>
            <p:nvPr/>
          </p:nvSpPr>
          <p:spPr>
            <a:xfrm>
              <a:off x="5354100" y="3037850"/>
              <a:ext cx="127975" cy="127975"/>
            </a:xfrm>
            <a:custGeom>
              <a:avLst/>
              <a:gdLst/>
              <a:ahLst/>
              <a:cxnLst/>
              <a:rect l="l" t="t" r="r" b="b"/>
              <a:pathLst>
                <a:path w="5119" h="5119" extrusionOk="0">
                  <a:moveTo>
                    <a:pt x="2563" y="81"/>
                  </a:moveTo>
                  <a:cubicBezTo>
                    <a:pt x="3925" y="81"/>
                    <a:pt x="5038" y="1194"/>
                    <a:pt x="5038" y="2556"/>
                  </a:cubicBezTo>
                  <a:cubicBezTo>
                    <a:pt x="5038" y="3925"/>
                    <a:pt x="3925" y="5031"/>
                    <a:pt x="2563" y="5031"/>
                  </a:cubicBezTo>
                  <a:cubicBezTo>
                    <a:pt x="1201" y="5031"/>
                    <a:pt x="88" y="3925"/>
                    <a:pt x="88" y="2556"/>
                  </a:cubicBezTo>
                  <a:cubicBezTo>
                    <a:pt x="88" y="1194"/>
                    <a:pt x="1201" y="81"/>
                    <a:pt x="2563" y="81"/>
                  </a:cubicBezTo>
                  <a:close/>
                  <a:moveTo>
                    <a:pt x="2563" y="0"/>
                  </a:moveTo>
                  <a:cubicBezTo>
                    <a:pt x="1154" y="0"/>
                    <a:pt x="1" y="1147"/>
                    <a:pt x="1" y="2556"/>
                  </a:cubicBezTo>
                  <a:cubicBezTo>
                    <a:pt x="1" y="3972"/>
                    <a:pt x="1154" y="5118"/>
                    <a:pt x="2563" y="5118"/>
                  </a:cubicBezTo>
                  <a:cubicBezTo>
                    <a:pt x="3972" y="5118"/>
                    <a:pt x="5119" y="3972"/>
                    <a:pt x="5119" y="2556"/>
                  </a:cubicBezTo>
                  <a:cubicBezTo>
                    <a:pt x="5119" y="1147"/>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13"/>
            <p:cNvSpPr/>
            <p:nvPr/>
          </p:nvSpPr>
          <p:spPr>
            <a:xfrm>
              <a:off x="5383950" y="3067675"/>
              <a:ext cx="68300" cy="68300"/>
            </a:xfrm>
            <a:custGeom>
              <a:avLst/>
              <a:gdLst/>
              <a:ahLst/>
              <a:cxnLst/>
              <a:rect l="l" t="t" r="r" b="b"/>
              <a:pathLst>
                <a:path w="2732" h="2732" extrusionOk="0">
                  <a:moveTo>
                    <a:pt x="1369" y="1"/>
                  </a:moveTo>
                  <a:cubicBezTo>
                    <a:pt x="614" y="1"/>
                    <a:pt x="0" y="608"/>
                    <a:pt x="0" y="1363"/>
                  </a:cubicBezTo>
                  <a:cubicBezTo>
                    <a:pt x="0" y="2118"/>
                    <a:pt x="614" y="2732"/>
                    <a:pt x="1369" y="2732"/>
                  </a:cubicBezTo>
                  <a:cubicBezTo>
                    <a:pt x="2124" y="2732"/>
                    <a:pt x="2731" y="2118"/>
                    <a:pt x="2731" y="1363"/>
                  </a:cubicBezTo>
                  <a:cubicBezTo>
                    <a:pt x="2731" y="608"/>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13"/>
            <p:cNvSpPr/>
            <p:nvPr/>
          </p:nvSpPr>
          <p:spPr>
            <a:xfrm>
              <a:off x="5382925" y="3066675"/>
              <a:ext cx="70500" cy="70325"/>
            </a:xfrm>
            <a:custGeom>
              <a:avLst/>
              <a:gdLst/>
              <a:ahLst/>
              <a:cxnLst/>
              <a:rect l="l" t="t" r="r" b="b"/>
              <a:pathLst>
                <a:path w="2820" h="2813" extrusionOk="0">
                  <a:moveTo>
                    <a:pt x="1410" y="81"/>
                  </a:moveTo>
                  <a:cubicBezTo>
                    <a:pt x="2138" y="81"/>
                    <a:pt x="2732" y="675"/>
                    <a:pt x="2732" y="1403"/>
                  </a:cubicBezTo>
                  <a:cubicBezTo>
                    <a:pt x="2732" y="2138"/>
                    <a:pt x="2138" y="2731"/>
                    <a:pt x="1410" y="2731"/>
                  </a:cubicBezTo>
                  <a:cubicBezTo>
                    <a:pt x="682" y="2731"/>
                    <a:pt x="89" y="2138"/>
                    <a:pt x="89" y="1403"/>
                  </a:cubicBezTo>
                  <a:cubicBezTo>
                    <a:pt x="89" y="675"/>
                    <a:pt x="682" y="81"/>
                    <a:pt x="1410" y="81"/>
                  </a:cubicBezTo>
                  <a:close/>
                  <a:moveTo>
                    <a:pt x="1410" y="0"/>
                  </a:moveTo>
                  <a:cubicBezTo>
                    <a:pt x="635" y="0"/>
                    <a:pt x="1" y="628"/>
                    <a:pt x="1" y="1403"/>
                  </a:cubicBezTo>
                  <a:cubicBezTo>
                    <a:pt x="1" y="2178"/>
                    <a:pt x="635" y="2812"/>
                    <a:pt x="1410" y="2812"/>
                  </a:cubicBezTo>
                  <a:cubicBezTo>
                    <a:pt x="2186" y="2812"/>
                    <a:pt x="2819" y="2178"/>
                    <a:pt x="2819" y="1403"/>
                  </a:cubicBezTo>
                  <a:cubicBezTo>
                    <a:pt x="2819" y="628"/>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13"/>
            <p:cNvSpPr/>
            <p:nvPr/>
          </p:nvSpPr>
          <p:spPr>
            <a:xfrm>
              <a:off x="3450750" y="3030925"/>
              <a:ext cx="296375" cy="334325"/>
            </a:xfrm>
            <a:custGeom>
              <a:avLst/>
              <a:gdLst/>
              <a:ahLst/>
              <a:cxnLst/>
              <a:rect l="l" t="t" r="r" b="b"/>
              <a:pathLst>
                <a:path w="11855" h="13373" extrusionOk="0">
                  <a:moveTo>
                    <a:pt x="5173" y="1"/>
                  </a:moveTo>
                  <a:cubicBezTo>
                    <a:pt x="3089" y="1"/>
                    <a:pt x="1228" y="958"/>
                    <a:pt x="1" y="2449"/>
                  </a:cubicBezTo>
                  <a:lnTo>
                    <a:pt x="1" y="10931"/>
                  </a:lnTo>
                  <a:cubicBezTo>
                    <a:pt x="1228" y="12421"/>
                    <a:pt x="3089" y="13372"/>
                    <a:pt x="5173" y="13372"/>
                  </a:cubicBezTo>
                  <a:cubicBezTo>
                    <a:pt x="8861" y="13372"/>
                    <a:pt x="11855" y="10378"/>
                    <a:pt x="11855" y="6690"/>
                  </a:cubicBezTo>
                  <a:cubicBezTo>
                    <a:pt x="11855" y="2995"/>
                    <a:pt x="8861"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13"/>
            <p:cNvSpPr/>
            <p:nvPr/>
          </p:nvSpPr>
          <p:spPr>
            <a:xfrm>
              <a:off x="3450750" y="3029925"/>
              <a:ext cx="297400" cy="336325"/>
            </a:xfrm>
            <a:custGeom>
              <a:avLst/>
              <a:gdLst/>
              <a:ahLst/>
              <a:cxnLst/>
              <a:rect l="l" t="t" r="r" b="b"/>
              <a:pathLst>
                <a:path w="11896" h="13453" extrusionOk="0">
                  <a:moveTo>
                    <a:pt x="5173" y="0"/>
                  </a:moveTo>
                  <a:cubicBezTo>
                    <a:pt x="3096" y="0"/>
                    <a:pt x="1235" y="944"/>
                    <a:pt x="1" y="2428"/>
                  </a:cubicBezTo>
                  <a:lnTo>
                    <a:pt x="1" y="2563"/>
                  </a:lnTo>
                  <a:cubicBezTo>
                    <a:pt x="1221" y="1052"/>
                    <a:pt x="3082" y="88"/>
                    <a:pt x="5173" y="88"/>
                  </a:cubicBezTo>
                  <a:cubicBezTo>
                    <a:pt x="8834" y="88"/>
                    <a:pt x="11814" y="3068"/>
                    <a:pt x="11814" y="6730"/>
                  </a:cubicBezTo>
                  <a:cubicBezTo>
                    <a:pt x="11814" y="10391"/>
                    <a:pt x="8834" y="13372"/>
                    <a:pt x="5173" y="13372"/>
                  </a:cubicBezTo>
                  <a:cubicBezTo>
                    <a:pt x="3082" y="13372"/>
                    <a:pt x="1221" y="12407"/>
                    <a:pt x="1" y="10897"/>
                  </a:cubicBezTo>
                  <a:lnTo>
                    <a:pt x="1" y="11032"/>
                  </a:lnTo>
                  <a:cubicBezTo>
                    <a:pt x="1235" y="12509"/>
                    <a:pt x="3096" y="13453"/>
                    <a:pt x="5173" y="13453"/>
                  </a:cubicBezTo>
                  <a:cubicBezTo>
                    <a:pt x="8881" y="13453"/>
                    <a:pt x="11895" y="10438"/>
                    <a:pt x="11895" y="6730"/>
                  </a:cubicBezTo>
                  <a:cubicBezTo>
                    <a:pt x="11895" y="3021"/>
                    <a:pt x="8881"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13"/>
            <p:cNvSpPr/>
            <p:nvPr/>
          </p:nvSpPr>
          <p:spPr>
            <a:xfrm>
              <a:off x="3450750" y="3057900"/>
              <a:ext cx="269425" cy="284075"/>
            </a:xfrm>
            <a:custGeom>
              <a:avLst/>
              <a:gdLst/>
              <a:ahLst/>
              <a:cxnLst/>
              <a:rect l="l" t="t" r="r" b="b"/>
              <a:pathLst>
                <a:path w="10777" h="11363" extrusionOk="0">
                  <a:moveTo>
                    <a:pt x="5099" y="1"/>
                  </a:moveTo>
                  <a:cubicBezTo>
                    <a:pt x="2860" y="1"/>
                    <a:pt x="931" y="1295"/>
                    <a:pt x="1" y="3177"/>
                  </a:cubicBezTo>
                  <a:lnTo>
                    <a:pt x="1" y="8187"/>
                  </a:lnTo>
                  <a:cubicBezTo>
                    <a:pt x="931" y="10068"/>
                    <a:pt x="2860" y="11363"/>
                    <a:pt x="5099" y="11363"/>
                  </a:cubicBezTo>
                  <a:cubicBezTo>
                    <a:pt x="8234" y="11363"/>
                    <a:pt x="10776" y="8820"/>
                    <a:pt x="10776" y="5678"/>
                  </a:cubicBezTo>
                  <a:cubicBezTo>
                    <a:pt x="10776" y="2543"/>
                    <a:pt x="8234" y="1"/>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3"/>
            <p:cNvSpPr/>
            <p:nvPr/>
          </p:nvSpPr>
          <p:spPr>
            <a:xfrm>
              <a:off x="3450750" y="3056900"/>
              <a:ext cx="270600" cy="286075"/>
            </a:xfrm>
            <a:custGeom>
              <a:avLst/>
              <a:gdLst/>
              <a:ahLst/>
              <a:cxnLst/>
              <a:rect l="l" t="t" r="r" b="b"/>
              <a:pathLst>
                <a:path w="10824" h="11443" extrusionOk="0">
                  <a:moveTo>
                    <a:pt x="5099" y="0"/>
                  </a:moveTo>
                  <a:cubicBezTo>
                    <a:pt x="2880" y="0"/>
                    <a:pt x="952" y="1275"/>
                    <a:pt x="1" y="3129"/>
                  </a:cubicBezTo>
                  <a:lnTo>
                    <a:pt x="1" y="3318"/>
                  </a:lnTo>
                  <a:cubicBezTo>
                    <a:pt x="904" y="1410"/>
                    <a:pt x="2853" y="88"/>
                    <a:pt x="5099" y="88"/>
                  </a:cubicBezTo>
                  <a:cubicBezTo>
                    <a:pt x="8207" y="88"/>
                    <a:pt x="10736" y="2617"/>
                    <a:pt x="10736" y="5718"/>
                  </a:cubicBezTo>
                  <a:cubicBezTo>
                    <a:pt x="10736" y="8827"/>
                    <a:pt x="8207" y="11355"/>
                    <a:pt x="5099" y="11355"/>
                  </a:cubicBezTo>
                  <a:cubicBezTo>
                    <a:pt x="2853" y="11355"/>
                    <a:pt x="904" y="10034"/>
                    <a:pt x="1" y="8126"/>
                  </a:cubicBezTo>
                  <a:lnTo>
                    <a:pt x="1" y="8314"/>
                  </a:lnTo>
                  <a:cubicBezTo>
                    <a:pt x="952" y="10169"/>
                    <a:pt x="2880" y="11443"/>
                    <a:pt x="5099" y="11443"/>
                  </a:cubicBezTo>
                  <a:cubicBezTo>
                    <a:pt x="8254" y="11443"/>
                    <a:pt x="10823" y="8874"/>
                    <a:pt x="10823" y="5718"/>
                  </a:cubicBezTo>
                  <a:cubicBezTo>
                    <a:pt x="10823" y="2569"/>
                    <a:pt x="8254" y="0"/>
                    <a:pt x="5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13"/>
            <p:cNvSpPr/>
            <p:nvPr/>
          </p:nvSpPr>
          <p:spPr>
            <a:xfrm>
              <a:off x="3461375"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13"/>
            <p:cNvSpPr/>
            <p:nvPr/>
          </p:nvSpPr>
          <p:spPr>
            <a:xfrm>
              <a:off x="3460375"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13"/>
            <p:cNvSpPr/>
            <p:nvPr/>
          </p:nvSpPr>
          <p:spPr>
            <a:xfrm>
              <a:off x="3490200" y="3111850"/>
              <a:ext cx="176025" cy="176175"/>
            </a:xfrm>
            <a:custGeom>
              <a:avLst/>
              <a:gdLst/>
              <a:ahLst/>
              <a:cxnLst/>
              <a:rect l="l" t="t" r="r" b="b"/>
              <a:pathLst>
                <a:path w="7041" h="7047" extrusionOk="0">
                  <a:moveTo>
                    <a:pt x="3521" y="1"/>
                  </a:moveTo>
                  <a:cubicBezTo>
                    <a:pt x="1579" y="1"/>
                    <a:pt x="1" y="1578"/>
                    <a:pt x="1" y="3520"/>
                  </a:cubicBezTo>
                  <a:cubicBezTo>
                    <a:pt x="1" y="5469"/>
                    <a:pt x="1579" y="7047"/>
                    <a:pt x="3521" y="7047"/>
                  </a:cubicBezTo>
                  <a:cubicBezTo>
                    <a:pt x="5469" y="7047"/>
                    <a:pt x="7040" y="5469"/>
                    <a:pt x="7040" y="3520"/>
                  </a:cubicBezTo>
                  <a:cubicBezTo>
                    <a:pt x="7040"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13"/>
            <p:cNvSpPr/>
            <p:nvPr/>
          </p:nvSpPr>
          <p:spPr>
            <a:xfrm>
              <a:off x="3489025"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53" y="7046"/>
                    <a:pt x="88" y="5482"/>
                    <a:pt x="88" y="3560"/>
                  </a:cubicBezTo>
                  <a:cubicBezTo>
                    <a:pt x="88" y="1645"/>
                    <a:pt x="1653" y="81"/>
                    <a:pt x="3568" y="81"/>
                  </a:cubicBezTo>
                  <a:close/>
                  <a:moveTo>
                    <a:pt x="3568" y="0"/>
                  </a:moveTo>
                  <a:cubicBezTo>
                    <a:pt x="1605" y="0"/>
                    <a:pt x="1" y="1598"/>
                    <a:pt x="1" y="3560"/>
                  </a:cubicBezTo>
                  <a:cubicBezTo>
                    <a:pt x="1" y="5529"/>
                    <a:pt x="1605" y="7127"/>
                    <a:pt x="3568" y="7127"/>
                  </a:cubicBezTo>
                  <a:cubicBezTo>
                    <a:pt x="5536" y="7127"/>
                    <a:pt x="7135" y="5529"/>
                    <a:pt x="7135" y="3560"/>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3"/>
            <p:cNvSpPr/>
            <p:nvPr/>
          </p:nvSpPr>
          <p:spPr>
            <a:xfrm>
              <a:off x="3515325" y="3136975"/>
              <a:ext cx="125775" cy="125950"/>
            </a:xfrm>
            <a:custGeom>
              <a:avLst/>
              <a:gdLst/>
              <a:ahLst/>
              <a:cxnLst/>
              <a:rect l="l" t="t" r="r" b="b"/>
              <a:pathLst>
                <a:path w="5031" h="5038" extrusionOk="0">
                  <a:moveTo>
                    <a:pt x="2516" y="0"/>
                  </a:moveTo>
                  <a:cubicBezTo>
                    <a:pt x="1127" y="0"/>
                    <a:pt x="0" y="1126"/>
                    <a:pt x="0" y="2515"/>
                  </a:cubicBezTo>
                  <a:cubicBezTo>
                    <a:pt x="0"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3"/>
            <p:cNvSpPr/>
            <p:nvPr/>
          </p:nvSpPr>
          <p:spPr>
            <a:xfrm>
              <a:off x="3514300" y="3135950"/>
              <a:ext cx="127825" cy="127975"/>
            </a:xfrm>
            <a:custGeom>
              <a:avLst/>
              <a:gdLst/>
              <a:ahLst/>
              <a:cxnLst/>
              <a:rect l="l" t="t" r="r" b="b"/>
              <a:pathLst>
                <a:path w="5113" h="5119" extrusionOk="0">
                  <a:moveTo>
                    <a:pt x="2557" y="88"/>
                  </a:moveTo>
                  <a:cubicBezTo>
                    <a:pt x="3919" y="88"/>
                    <a:pt x="5031" y="1194"/>
                    <a:pt x="5031" y="2556"/>
                  </a:cubicBezTo>
                  <a:cubicBezTo>
                    <a:pt x="5031" y="3925"/>
                    <a:pt x="3919"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2" y="3972"/>
                    <a:pt x="5112" y="2556"/>
                  </a:cubicBezTo>
                  <a:cubicBezTo>
                    <a:pt x="5112"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3"/>
            <p:cNvSpPr/>
            <p:nvPr/>
          </p:nvSpPr>
          <p:spPr>
            <a:xfrm>
              <a:off x="3544150"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13"/>
            <p:cNvSpPr/>
            <p:nvPr/>
          </p:nvSpPr>
          <p:spPr>
            <a:xfrm>
              <a:off x="3542975"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13"/>
            <p:cNvSpPr/>
            <p:nvPr/>
          </p:nvSpPr>
          <p:spPr>
            <a:xfrm>
              <a:off x="3747100" y="3030925"/>
              <a:ext cx="334325" cy="334325"/>
            </a:xfrm>
            <a:custGeom>
              <a:avLst/>
              <a:gdLst/>
              <a:ahLst/>
              <a:cxnLst/>
              <a:rect l="l" t="t" r="r" b="b"/>
              <a:pathLst>
                <a:path w="13373" h="13373" extrusionOk="0">
                  <a:moveTo>
                    <a:pt x="6690" y="1"/>
                  </a:moveTo>
                  <a:cubicBezTo>
                    <a:pt x="2995" y="1"/>
                    <a:pt x="1" y="2995"/>
                    <a:pt x="1" y="6690"/>
                  </a:cubicBezTo>
                  <a:cubicBezTo>
                    <a:pt x="1" y="10378"/>
                    <a:pt x="2995" y="13372"/>
                    <a:pt x="6690" y="13372"/>
                  </a:cubicBezTo>
                  <a:cubicBezTo>
                    <a:pt x="10378" y="13372"/>
                    <a:pt x="13372" y="10378"/>
                    <a:pt x="13372" y="6690"/>
                  </a:cubicBezTo>
                  <a:cubicBezTo>
                    <a:pt x="13372" y="2995"/>
                    <a:pt x="10378" y="1"/>
                    <a:pt x="6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3"/>
            <p:cNvSpPr/>
            <p:nvPr/>
          </p:nvSpPr>
          <p:spPr>
            <a:xfrm>
              <a:off x="3746100" y="3029925"/>
              <a:ext cx="336325" cy="336325"/>
            </a:xfrm>
            <a:custGeom>
              <a:avLst/>
              <a:gdLst/>
              <a:ahLst/>
              <a:cxnLst/>
              <a:rect l="l" t="t" r="r" b="b"/>
              <a:pathLst>
                <a:path w="13453" h="13453" extrusionOk="0">
                  <a:moveTo>
                    <a:pt x="6730" y="88"/>
                  </a:moveTo>
                  <a:cubicBezTo>
                    <a:pt x="10391" y="88"/>
                    <a:pt x="13372" y="3068"/>
                    <a:pt x="13372" y="6730"/>
                  </a:cubicBezTo>
                  <a:cubicBezTo>
                    <a:pt x="13372" y="10391"/>
                    <a:pt x="10391" y="13372"/>
                    <a:pt x="6730" y="13372"/>
                  </a:cubicBezTo>
                  <a:cubicBezTo>
                    <a:pt x="3062" y="13372"/>
                    <a:pt x="81" y="10391"/>
                    <a:pt x="81" y="6730"/>
                  </a:cubicBezTo>
                  <a:cubicBezTo>
                    <a:pt x="81" y="3068"/>
                    <a:pt x="3062" y="88"/>
                    <a:pt x="6730" y="88"/>
                  </a:cubicBezTo>
                  <a:close/>
                  <a:moveTo>
                    <a:pt x="6730" y="0"/>
                  </a:moveTo>
                  <a:cubicBezTo>
                    <a:pt x="3015" y="0"/>
                    <a:pt x="0" y="3021"/>
                    <a:pt x="0" y="6730"/>
                  </a:cubicBezTo>
                  <a:cubicBezTo>
                    <a:pt x="0" y="10438"/>
                    <a:pt x="3015" y="13453"/>
                    <a:pt x="6730" y="13453"/>
                  </a:cubicBezTo>
                  <a:cubicBezTo>
                    <a:pt x="10438" y="13453"/>
                    <a:pt x="13453" y="10438"/>
                    <a:pt x="13453" y="6730"/>
                  </a:cubicBezTo>
                  <a:cubicBezTo>
                    <a:pt x="13453"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3"/>
            <p:cNvSpPr/>
            <p:nvPr/>
          </p:nvSpPr>
          <p:spPr>
            <a:xfrm>
              <a:off x="3770550"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13"/>
            <p:cNvSpPr/>
            <p:nvPr/>
          </p:nvSpPr>
          <p:spPr>
            <a:xfrm>
              <a:off x="3769525" y="3056900"/>
              <a:ext cx="285925" cy="286075"/>
            </a:xfrm>
            <a:custGeom>
              <a:avLst/>
              <a:gdLst/>
              <a:ahLst/>
              <a:cxnLst/>
              <a:rect l="l" t="t" r="r" b="b"/>
              <a:pathLst>
                <a:path w="11437" h="11443" extrusionOk="0">
                  <a:moveTo>
                    <a:pt x="5719" y="88"/>
                  </a:moveTo>
                  <a:cubicBezTo>
                    <a:pt x="8827" y="88"/>
                    <a:pt x="11356" y="2617"/>
                    <a:pt x="11356" y="5718"/>
                  </a:cubicBezTo>
                  <a:cubicBezTo>
                    <a:pt x="11356" y="8827"/>
                    <a:pt x="8827" y="11355"/>
                    <a:pt x="5719" y="11355"/>
                  </a:cubicBezTo>
                  <a:cubicBezTo>
                    <a:pt x="2610" y="11355"/>
                    <a:pt x="82" y="8827"/>
                    <a:pt x="82" y="5718"/>
                  </a:cubicBezTo>
                  <a:cubicBezTo>
                    <a:pt x="82" y="2617"/>
                    <a:pt x="2610" y="88"/>
                    <a:pt x="5719" y="88"/>
                  </a:cubicBezTo>
                  <a:close/>
                  <a:moveTo>
                    <a:pt x="5719" y="0"/>
                  </a:moveTo>
                  <a:cubicBezTo>
                    <a:pt x="2563" y="0"/>
                    <a:pt x="1" y="2569"/>
                    <a:pt x="1" y="5718"/>
                  </a:cubicBezTo>
                  <a:cubicBezTo>
                    <a:pt x="1" y="8874"/>
                    <a:pt x="2563" y="11443"/>
                    <a:pt x="5719" y="11443"/>
                  </a:cubicBezTo>
                  <a:cubicBezTo>
                    <a:pt x="8874" y="11443"/>
                    <a:pt x="11437" y="8874"/>
                    <a:pt x="11437" y="5718"/>
                  </a:cubicBezTo>
                  <a:cubicBezTo>
                    <a:pt x="11437"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13"/>
            <p:cNvSpPr/>
            <p:nvPr/>
          </p:nvSpPr>
          <p:spPr>
            <a:xfrm>
              <a:off x="3795650" y="3083200"/>
              <a:ext cx="233675" cy="233500"/>
            </a:xfrm>
            <a:custGeom>
              <a:avLst/>
              <a:gdLst/>
              <a:ahLst/>
              <a:cxnLst/>
              <a:rect l="l" t="t" r="r" b="b"/>
              <a:pathLst>
                <a:path w="9347" h="9340" extrusionOk="0">
                  <a:moveTo>
                    <a:pt x="4674" y="0"/>
                  </a:moveTo>
                  <a:cubicBezTo>
                    <a:pt x="2091" y="0"/>
                    <a:pt x="1" y="2091"/>
                    <a:pt x="1" y="4666"/>
                  </a:cubicBezTo>
                  <a:cubicBezTo>
                    <a:pt x="1" y="7249"/>
                    <a:pt x="2091" y="9339"/>
                    <a:pt x="4674" y="9339"/>
                  </a:cubicBezTo>
                  <a:cubicBezTo>
                    <a:pt x="7256" y="9339"/>
                    <a:pt x="9347" y="7249"/>
                    <a:pt x="9347" y="4666"/>
                  </a:cubicBezTo>
                  <a:cubicBezTo>
                    <a:pt x="9347"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13"/>
            <p:cNvSpPr/>
            <p:nvPr/>
          </p:nvSpPr>
          <p:spPr>
            <a:xfrm>
              <a:off x="379465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58" y="9346"/>
                    <a:pt x="81" y="7269"/>
                    <a:pt x="81" y="4713"/>
                  </a:cubicBezTo>
                  <a:cubicBezTo>
                    <a:pt x="81" y="2164"/>
                    <a:pt x="2158" y="88"/>
                    <a:pt x="4714" y="88"/>
                  </a:cubicBezTo>
                  <a:close/>
                  <a:moveTo>
                    <a:pt x="4714" y="0"/>
                  </a:moveTo>
                  <a:cubicBezTo>
                    <a:pt x="2111" y="0"/>
                    <a:pt x="0" y="2117"/>
                    <a:pt x="0" y="4713"/>
                  </a:cubicBezTo>
                  <a:cubicBezTo>
                    <a:pt x="0"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13"/>
            <p:cNvSpPr/>
            <p:nvPr/>
          </p:nvSpPr>
          <p:spPr>
            <a:xfrm>
              <a:off x="3824475" y="3111850"/>
              <a:ext cx="176025" cy="176175"/>
            </a:xfrm>
            <a:custGeom>
              <a:avLst/>
              <a:gdLst/>
              <a:ahLst/>
              <a:cxnLst/>
              <a:rect l="l" t="t" r="r" b="b"/>
              <a:pathLst>
                <a:path w="7041" h="7047" extrusionOk="0">
                  <a:moveTo>
                    <a:pt x="3521" y="1"/>
                  </a:moveTo>
                  <a:cubicBezTo>
                    <a:pt x="1572" y="1"/>
                    <a:pt x="1" y="1578"/>
                    <a:pt x="1" y="3520"/>
                  </a:cubicBezTo>
                  <a:cubicBezTo>
                    <a:pt x="1" y="5469"/>
                    <a:pt x="1572" y="7047"/>
                    <a:pt x="3521" y="7047"/>
                  </a:cubicBezTo>
                  <a:cubicBezTo>
                    <a:pt x="5463" y="7047"/>
                    <a:pt x="7040" y="5469"/>
                    <a:pt x="7040" y="3520"/>
                  </a:cubicBezTo>
                  <a:cubicBezTo>
                    <a:pt x="7040" y="1578"/>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3"/>
            <p:cNvSpPr/>
            <p:nvPr/>
          </p:nvSpPr>
          <p:spPr>
            <a:xfrm>
              <a:off x="3823300" y="3110850"/>
              <a:ext cx="178375" cy="178200"/>
            </a:xfrm>
            <a:custGeom>
              <a:avLst/>
              <a:gdLst/>
              <a:ahLst/>
              <a:cxnLst/>
              <a:rect l="l" t="t" r="r" b="b"/>
              <a:pathLst>
                <a:path w="7135" h="7128" extrusionOk="0">
                  <a:moveTo>
                    <a:pt x="3568" y="81"/>
                  </a:moveTo>
                  <a:cubicBezTo>
                    <a:pt x="5489" y="81"/>
                    <a:pt x="7047" y="1645"/>
                    <a:pt x="7047" y="3560"/>
                  </a:cubicBezTo>
                  <a:cubicBezTo>
                    <a:pt x="7047" y="5482"/>
                    <a:pt x="5489"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35" y="5529"/>
                    <a:pt x="7135" y="3560"/>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3"/>
            <p:cNvSpPr/>
            <p:nvPr/>
          </p:nvSpPr>
          <p:spPr>
            <a:xfrm>
              <a:off x="3849600"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3"/>
            <p:cNvSpPr/>
            <p:nvPr/>
          </p:nvSpPr>
          <p:spPr>
            <a:xfrm>
              <a:off x="3848600" y="3135950"/>
              <a:ext cx="127800" cy="127975"/>
            </a:xfrm>
            <a:custGeom>
              <a:avLst/>
              <a:gdLst/>
              <a:ahLst/>
              <a:cxnLst/>
              <a:rect l="l" t="t" r="r" b="b"/>
              <a:pathLst>
                <a:path w="5112" h="5119" extrusionOk="0">
                  <a:moveTo>
                    <a:pt x="2556" y="88"/>
                  </a:moveTo>
                  <a:cubicBezTo>
                    <a:pt x="3918" y="88"/>
                    <a:pt x="5030" y="1194"/>
                    <a:pt x="5030" y="2556"/>
                  </a:cubicBezTo>
                  <a:cubicBezTo>
                    <a:pt x="5030" y="3925"/>
                    <a:pt x="3918" y="5031"/>
                    <a:pt x="2556" y="5031"/>
                  </a:cubicBezTo>
                  <a:cubicBezTo>
                    <a:pt x="1194" y="5031"/>
                    <a:pt x="81" y="3925"/>
                    <a:pt x="81" y="2556"/>
                  </a:cubicBezTo>
                  <a:cubicBezTo>
                    <a:pt x="81" y="1194"/>
                    <a:pt x="1194" y="88"/>
                    <a:pt x="2556" y="88"/>
                  </a:cubicBezTo>
                  <a:close/>
                  <a:moveTo>
                    <a:pt x="2556" y="1"/>
                  </a:moveTo>
                  <a:cubicBezTo>
                    <a:pt x="1146" y="1"/>
                    <a:pt x="0" y="1147"/>
                    <a:pt x="0" y="2556"/>
                  </a:cubicBezTo>
                  <a:cubicBezTo>
                    <a:pt x="0" y="3972"/>
                    <a:pt x="1146" y="5119"/>
                    <a:pt x="2556" y="5119"/>
                  </a:cubicBezTo>
                  <a:cubicBezTo>
                    <a:pt x="3965" y="5119"/>
                    <a:pt x="5111" y="3972"/>
                    <a:pt x="5111" y="2556"/>
                  </a:cubicBezTo>
                  <a:cubicBezTo>
                    <a:pt x="5111"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13"/>
            <p:cNvSpPr/>
            <p:nvPr/>
          </p:nvSpPr>
          <p:spPr>
            <a:xfrm>
              <a:off x="3878250" y="3165800"/>
              <a:ext cx="68300" cy="68300"/>
            </a:xfrm>
            <a:custGeom>
              <a:avLst/>
              <a:gdLst/>
              <a:ahLst/>
              <a:cxnLst/>
              <a:rect l="l" t="t" r="r" b="b"/>
              <a:pathLst>
                <a:path w="2732" h="2732" extrusionOk="0">
                  <a:moveTo>
                    <a:pt x="1370" y="0"/>
                  </a:moveTo>
                  <a:cubicBezTo>
                    <a:pt x="614" y="0"/>
                    <a:pt x="1" y="614"/>
                    <a:pt x="1" y="1362"/>
                  </a:cubicBezTo>
                  <a:cubicBezTo>
                    <a:pt x="1" y="2118"/>
                    <a:pt x="614" y="2731"/>
                    <a:pt x="1370" y="2731"/>
                  </a:cubicBezTo>
                  <a:cubicBezTo>
                    <a:pt x="2125" y="2731"/>
                    <a:pt x="2732" y="2118"/>
                    <a:pt x="2732" y="1362"/>
                  </a:cubicBezTo>
                  <a:cubicBezTo>
                    <a:pt x="2732" y="614"/>
                    <a:pt x="2125"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13"/>
            <p:cNvSpPr/>
            <p:nvPr/>
          </p:nvSpPr>
          <p:spPr>
            <a:xfrm>
              <a:off x="3877250" y="3164775"/>
              <a:ext cx="70475" cy="70325"/>
            </a:xfrm>
            <a:custGeom>
              <a:avLst/>
              <a:gdLst/>
              <a:ahLst/>
              <a:cxnLst/>
              <a:rect l="l" t="t" r="r" b="b"/>
              <a:pathLst>
                <a:path w="2819" h="2813" extrusionOk="0">
                  <a:moveTo>
                    <a:pt x="1410" y="82"/>
                  </a:moveTo>
                  <a:cubicBezTo>
                    <a:pt x="2138" y="82"/>
                    <a:pt x="2731" y="675"/>
                    <a:pt x="2731" y="1403"/>
                  </a:cubicBezTo>
                  <a:cubicBezTo>
                    <a:pt x="2731" y="2138"/>
                    <a:pt x="2138"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13"/>
            <p:cNvSpPr/>
            <p:nvPr/>
          </p:nvSpPr>
          <p:spPr>
            <a:xfrm>
              <a:off x="4081400"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13"/>
            <p:cNvSpPr/>
            <p:nvPr/>
          </p:nvSpPr>
          <p:spPr>
            <a:xfrm>
              <a:off x="4080375" y="3029925"/>
              <a:ext cx="336325" cy="336325"/>
            </a:xfrm>
            <a:custGeom>
              <a:avLst/>
              <a:gdLst/>
              <a:ahLst/>
              <a:cxnLst/>
              <a:rect l="l" t="t" r="r" b="b"/>
              <a:pathLst>
                <a:path w="13453" h="13453" extrusionOk="0">
                  <a:moveTo>
                    <a:pt x="6723" y="88"/>
                  </a:moveTo>
                  <a:cubicBezTo>
                    <a:pt x="10391" y="88"/>
                    <a:pt x="13372" y="3068"/>
                    <a:pt x="13372" y="6730"/>
                  </a:cubicBezTo>
                  <a:cubicBezTo>
                    <a:pt x="13372" y="10391"/>
                    <a:pt x="10391"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9" y="13453"/>
                    <a:pt x="13453" y="10438"/>
                    <a:pt x="13453" y="6730"/>
                  </a:cubicBezTo>
                  <a:cubicBezTo>
                    <a:pt x="13453" y="3021"/>
                    <a:pt x="10439"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13"/>
            <p:cNvSpPr/>
            <p:nvPr/>
          </p:nvSpPr>
          <p:spPr>
            <a:xfrm>
              <a:off x="4104825" y="3057900"/>
              <a:ext cx="283900" cy="284075"/>
            </a:xfrm>
            <a:custGeom>
              <a:avLst/>
              <a:gdLst/>
              <a:ahLst/>
              <a:cxnLst/>
              <a:rect l="l" t="t" r="r" b="b"/>
              <a:pathLst>
                <a:path w="11356" h="11363" extrusionOk="0">
                  <a:moveTo>
                    <a:pt x="5678" y="1"/>
                  </a:moveTo>
                  <a:cubicBezTo>
                    <a:pt x="2542" y="1"/>
                    <a:pt x="0" y="2543"/>
                    <a:pt x="0" y="5678"/>
                  </a:cubicBezTo>
                  <a:cubicBezTo>
                    <a:pt x="0" y="8820"/>
                    <a:pt x="2542" y="11363"/>
                    <a:pt x="5678" y="11363"/>
                  </a:cubicBezTo>
                  <a:cubicBezTo>
                    <a:pt x="8813" y="11363"/>
                    <a:pt x="11355" y="8820"/>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13"/>
            <p:cNvSpPr/>
            <p:nvPr/>
          </p:nvSpPr>
          <p:spPr>
            <a:xfrm>
              <a:off x="4103650"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80" y="11443"/>
                    <a:pt x="11443" y="8874"/>
                    <a:pt x="11443" y="5718"/>
                  </a:cubicBezTo>
                  <a:cubicBezTo>
                    <a:pt x="11443" y="2569"/>
                    <a:pt x="8880"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13"/>
            <p:cNvSpPr/>
            <p:nvPr/>
          </p:nvSpPr>
          <p:spPr>
            <a:xfrm>
              <a:off x="4129950"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13"/>
            <p:cNvSpPr/>
            <p:nvPr/>
          </p:nvSpPr>
          <p:spPr>
            <a:xfrm>
              <a:off x="4128925" y="3082025"/>
              <a:ext cx="235700" cy="235850"/>
            </a:xfrm>
            <a:custGeom>
              <a:avLst/>
              <a:gdLst/>
              <a:ahLst/>
              <a:cxnLst/>
              <a:rect l="l" t="t" r="r" b="b"/>
              <a:pathLst>
                <a:path w="9428" h="9434" extrusionOk="0">
                  <a:moveTo>
                    <a:pt x="4714" y="88"/>
                  </a:moveTo>
                  <a:cubicBezTo>
                    <a:pt x="7263" y="88"/>
                    <a:pt x="9339" y="2164"/>
                    <a:pt x="9339" y="4713"/>
                  </a:cubicBezTo>
                  <a:cubicBezTo>
                    <a:pt x="9339" y="7269"/>
                    <a:pt x="7263" y="9346"/>
                    <a:pt x="4714" y="9346"/>
                  </a:cubicBezTo>
                  <a:cubicBezTo>
                    <a:pt x="2158" y="9346"/>
                    <a:pt x="81" y="7269"/>
                    <a:pt x="81" y="4713"/>
                  </a:cubicBezTo>
                  <a:cubicBezTo>
                    <a:pt x="81" y="2164"/>
                    <a:pt x="2158" y="88"/>
                    <a:pt x="4714" y="88"/>
                  </a:cubicBezTo>
                  <a:close/>
                  <a:moveTo>
                    <a:pt x="4714" y="0"/>
                  </a:moveTo>
                  <a:cubicBezTo>
                    <a:pt x="2111" y="0"/>
                    <a:pt x="1" y="2117"/>
                    <a:pt x="1" y="4713"/>
                  </a:cubicBezTo>
                  <a:cubicBezTo>
                    <a:pt x="1" y="7316"/>
                    <a:pt x="2111" y="9433"/>
                    <a:pt x="4714" y="9433"/>
                  </a:cubicBezTo>
                  <a:cubicBezTo>
                    <a:pt x="7310" y="9433"/>
                    <a:pt x="9427" y="7316"/>
                    <a:pt x="9427" y="4713"/>
                  </a:cubicBezTo>
                  <a:cubicBezTo>
                    <a:pt x="9427" y="2117"/>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13"/>
            <p:cNvSpPr/>
            <p:nvPr/>
          </p:nvSpPr>
          <p:spPr>
            <a:xfrm>
              <a:off x="4158600"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13"/>
            <p:cNvSpPr/>
            <p:nvPr/>
          </p:nvSpPr>
          <p:spPr>
            <a:xfrm>
              <a:off x="4157575"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8" y="5482"/>
                    <a:pt x="88" y="3560"/>
                  </a:cubicBezTo>
                  <a:cubicBezTo>
                    <a:pt x="88"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13"/>
            <p:cNvSpPr/>
            <p:nvPr/>
          </p:nvSpPr>
          <p:spPr>
            <a:xfrm>
              <a:off x="4183875" y="3136975"/>
              <a:ext cx="125775" cy="125950"/>
            </a:xfrm>
            <a:custGeom>
              <a:avLst/>
              <a:gdLst/>
              <a:ahLst/>
              <a:cxnLst/>
              <a:rect l="l" t="t" r="r" b="b"/>
              <a:pathLst>
                <a:path w="5031"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3"/>
            <p:cNvSpPr/>
            <p:nvPr/>
          </p:nvSpPr>
          <p:spPr>
            <a:xfrm>
              <a:off x="4182700" y="3135950"/>
              <a:ext cx="127975" cy="127975"/>
            </a:xfrm>
            <a:custGeom>
              <a:avLst/>
              <a:gdLst/>
              <a:ahLst/>
              <a:cxnLst/>
              <a:rect l="l" t="t" r="r" b="b"/>
              <a:pathLst>
                <a:path w="5119" h="5119" extrusionOk="0">
                  <a:moveTo>
                    <a:pt x="2563" y="88"/>
                  </a:moveTo>
                  <a:cubicBezTo>
                    <a:pt x="3925" y="88"/>
                    <a:pt x="5037" y="1194"/>
                    <a:pt x="5037" y="2556"/>
                  </a:cubicBezTo>
                  <a:cubicBezTo>
                    <a:pt x="5037" y="3925"/>
                    <a:pt x="3925" y="5031"/>
                    <a:pt x="2563" y="5031"/>
                  </a:cubicBezTo>
                  <a:cubicBezTo>
                    <a:pt x="1194" y="5031"/>
                    <a:pt x="88" y="3925"/>
                    <a:pt x="88" y="2556"/>
                  </a:cubicBezTo>
                  <a:cubicBezTo>
                    <a:pt x="88" y="1194"/>
                    <a:pt x="1194" y="88"/>
                    <a:pt x="2563" y="88"/>
                  </a:cubicBezTo>
                  <a:close/>
                  <a:moveTo>
                    <a:pt x="2563" y="1"/>
                  </a:moveTo>
                  <a:cubicBezTo>
                    <a:pt x="1154" y="1"/>
                    <a:pt x="1" y="1147"/>
                    <a:pt x="1" y="2556"/>
                  </a:cubicBezTo>
                  <a:cubicBezTo>
                    <a:pt x="1" y="3972"/>
                    <a:pt x="1154" y="5119"/>
                    <a:pt x="2563" y="5119"/>
                  </a:cubicBezTo>
                  <a:cubicBezTo>
                    <a:pt x="3972" y="5119"/>
                    <a:pt x="5118" y="3972"/>
                    <a:pt x="5118" y="2556"/>
                  </a:cubicBezTo>
                  <a:cubicBezTo>
                    <a:pt x="5118"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13"/>
            <p:cNvSpPr/>
            <p:nvPr/>
          </p:nvSpPr>
          <p:spPr>
            <a:xfrm>
              <a:off x="4212550" y="3165800"/>
              <a:ext cx="68275" cy="68300"/>
            </a:xfrm>
            <a:custGeom>
              <a:avLst/>
              <a:gdLst/>
              <a:ahLst/>
              <a:cxnLst/>
              <a:rect l="l" t="t" r="r" b="b"/>
              <a:pathLst>
                <a:path w="2731" h="2732" extrusionOk="0">
                  <a:moveTo>
                    <a:pt x="1369" y="0"/>
                  </a:moveTo>
                  <a:cubicBezTo>
                    <a:pt x="614" y="0"/>
                    <a:pt x="0" y="614"/>
                    <a:pt x="0" y="1362"/>
                  </a:cubicBezTo>
                  <a:cubicBezTo>
                    <a:pt x="0" y="2118"/>
                    <a:pt x="614" y="2731"/>
                    <a:pt x="1369" y="2731"/>
                  </a:cubicBezTo>
                  <a:cubicBezTo>
                    <a:pt x="2124" y="2731"/>
                    <a:pt x="2731" y="2118"/>
                    <a:pt x="2731" y="1362"/>
                  </a:cubicBezTo>
                  <a:cubicBezTo>
                    <a:pt x="2731" y="614"/>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13"/>
            <p:cNvSpPr/>
            <p:nvPr/>
          </p:nvSpPr>
          <p:spPr>
            <a:xfrm>
              <a:off x="4211525" y="3164775"/>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1" y="2138"/>
                    <a:pt x="81" y="1403"/>
                  </a:cubicBezTo>
                  <a:cubicBezTo>
                    <a:pt x="81" y="675"/>
                    <a:pt x="682" y="82"/>
                    <a:pt x="1410" y="82"/>
                  </a:cubicBezTo>
                  <a:close/>
                  <a:moveTo>
                    <a:pt x="1410" y="1"/>
                  </a:moveTo>
                  <a:cubicBezTo>
                    <a:pt x="634" y="1"/>
                    <a:pt x="1" y="628"/>
                    <a:pt x="1" y="1403"/>
                  </a:cubicBezTo>
                  <a:cubicBezTo>
                    <a:pt x="1" y="2185"/>
                    <a:pt x="634" y="2813"/>
                    <a:pt x="1410" y="2813"/>
                  </a:cubicBezTo>
                  <a:cubicBezTo>
                    <a:pt x="2185" y="2813"/>
                    <a:pt x="2819" y="2185"/>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13"/>
            <p:cNvSpPr/>
            <p:nvPr/>
          </p:nvSpPr>
          <p:spPr>
            <a:xfrm>
              <a:off x="4415675" y="3030925"/>
              <a:ext cx="334300" cy="334325"/>
            </a:xfrm>
            <a:custGeom>
              <a:avLst/>
              <a:gdLst/>
              <a:ahLst/>
              <a:cxnLst/>
              <a:rect l="l" t="t" r="r" b="b"/>
              <a:pathLst>
                <a:path w="13372" h="13373" extrusionOk="0">
                  <a:moveTo>
                    <a:pt x="6682" y="1"/>
                  </a:moveTo>
                  <a:cubicBezTo>
                    <a:pt x="2994" y="1"/>
                    <a:pt x="0" y="2995"/>
                    <a:pt x="0" y="6690"/>
                  </a:cubicBezTo>
                  <a:cubicBezTo>
                    <a:pt x="0" y="10378"/>
                    <a:pt x="2994" y="13372"/>
                    <a:pt x="6682" y="13372"/>
                  </a:cubicBezTo>
                  <a:cubicBezTo>
                    <a:pt x="10377" y="13372"/>
                    <a:pt x="13371" y="10378"/>
                    <a:pt x="13371" y="6690"/>
                  </a:cubicBezTo>
                  <a:cubicBezTo>
                    <a:pt x="13371" y="2995"/>
                    <a:pt x="10377" y="1"/>
                    <a:pt x="66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13"/>
            <p:cNvSpPr/>
            <p:nvPr/>
          </p:nvSpPr>
          <p:spPr>
            <a:xfrm>
              <a:off x="4414650" y="3029925"/>
              <a:ext cx="336325" cy="336325"/>
            </a:xfrm>
            <a:custGeom>
              <a:avLst/>
              <a:gdLst/>
              <a:ahLst/>
              <a:cxnLst/>
              <a:rect l="l" t="t" r="r" b="b"/>
              <a:pathLst>
                <a:path w="13453" h="13453" extrusionOk="0">
                  <a:moveTo>
                    <a:pt x="6723" y="88"/>
                  </a:moveTo>
                  <a:cubicBezTo>
                    <a:pt x="10385" y="88"/>
                    <a:pt x="13365" y="3068"/>
                    <a:pt x="13365" y="6730"/>
                  </a:cubicBezTo>
                  <a:cubicBezTo>
                    <a:pt x="13365" y="10391"/>
                    <a:pt x="10385" y="13372"/>
                    <a:pt x="6723" y="13372"/>
                  </a:cubicBezTo>
                  <a:cubicBezTo>
                    <a:pt x="3062" y="13372"/>
                    <a:pt x="82" y="10391"/>
                    <a:pt x="82" y="6730"/>
                  </a:cubicBezTo>
                  <a:cubicBezTo>
                    <a:pt x="82" y="3068"/>
                    <a:pt x="3062" y="88"/>
                    <a:pt x="6723" y="88"/>
                  </a:cubicBezTo>
                  <a:close/>
                  <a:moveTo>
                    <a:pt x="6723" y="0"/>
                  </a:moveTo>
                  <a:cubicBezTo>
                    <a:pt x="3015" y="0"/>
                    <a:pt x="1" y="3021"/>
                    <a:pt x="1" y="6730"/>
                  </a:cubicBezTo>
                  <a:cubicBezTo>
                    <a:pt x="1" y="10438"/>
                    <a:pt x="3015" y="13453"/>
                    <a:pt x="6723" y="13453"/>
                  </a:cubicBezTo>
                  <a:cubicBezTo>
                    <a:pt x="10432" y="13453"/>
                    <a:pt x="13453" y="10438"/>
                    <a:pt x="13453" y="6730"/>
                  </a:cubicBezTo>
                  <a:cubicBezTo>
                    <a:pt x="13453" y="3021"/>
                    <a:pt x="10432" y="0"/>
                    <a:pt x="6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13"/>
            <p:cNvSpPr/>
            <p:nvPr/>
          </p:nvSpPr>
          <p:spPr>
            <a:xfrm>
              <a:off x="4438925" y="3057900"/>
              <a:ext cx="284075" cy="284075"/>
            </a:xfrm>
            <a:custGeom>
              <a:avLst/>
              <a:gdLst/>
              <a:ahLst/>
              <a:cxnLst/>
              <a:rect l="l" t="t" r="r" b="b"/>
              <a:pathLst>
                <a:path w="11363" h="11363" extrusionOk="0">
                  <a:moveTo>
                    <a:pt x="5685" y="1"/>
                  </a:moveTo>
                  <a:cubicBezTo>
                    <a:pt x="2550" y="1"/>
                    <a:pt x="1" y="2543"/>
                    <a:pt x="1" y="5678"/>
                  </a:cubicBezTo>
                  <a:cubicBezTo>
                    <a:pt x="1" y="8820"/>
                    <a:pt x="2550" y="11363"/>
                    <a:pt x="5685" y="11363"/>
                  </a:cubicBezTo>
                  <a:cubicBezTo>
                    <a:pt x="8820" y="11363"/>
                    <a:pt x="11362" y="8820"/>
                    <a:pt x="11362" y="5678"/>
                  </a:cubicBezTo>
                  <a:cubicBezTo>
                    <a:pt x="11362" y="2543"/>
                    <a:pt x="8820"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13"/>
            <p:cNvSpPr/>
            <p:nvPr/>
          </p:nvSpPr>
          <p:spPr>
            <a:xfrm>
              <a:off x="4437925" y="3056900"/>
              <a:ext cx="286075" cy="286075"/>
            </a:xfrm>
            <a:custGeom>
              <a:avLst/>
              <a:gdLst/>
              <a:ahLst/>
              <a:cxnLst/>
              <a:rect l="l" t="t" r="r" b="b"/>
              <a:pathLst>
                <a:path w="11443" h="11443" extrusionOk="0">
                  <a:moveTo>
                    <a:pt x="5725" y="88"/>
                  </a:moveTo>
                  <a:cubicBezTo>
                    <a:pt x="8833" y="88"/>
                    <a:pt x="11362" y="2617"/>
                    <a:pt x="11362" y="5718"/>
                  </a:cubicBezTo>
                  <a:cubicBezTo>
                    <a:pt x="11362" y="8827"/>
                    <a:pt x="8833" y="11355"/>
                    <a:pt x="5725" y="11355"/>
                  </a:cubicBezTo>
                  <a:cubicBezTo>
                    <a:pt x="2616" y="11355"/>
                    <a:pt x="88" y="8827"/>
                    <a:pt x="88" y="5718"/>
                  </a:cubicBezTo>
                  <a:cubicBezTo>
                    <a:pt x="88" y="2617"/>
                    <a:pt x="2616" y="88"/>
                    <a:pt x="5725" y="88"/>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13"/>
            <p:cNvSpPr/>
            <p:nvPr/>
          </p:nvSpPr>
          <p:spPr>
            <a:xfrm>
              <a:off x="4464225" y="3083200"/>
              <a:ext cx="233650" cy="233500"/>
            </a:xfrm>
            <a:custGeom>
              <a:avLst/>
              <a:gdLst/>
              <a:ahLst/>
              <a:cxnLst/>
              <a:rect l="l" t="t" r="r" b="b"/>
              <a:pathLst>
                <a:path w="9346" h="9340" extrusionOk="0">
                  <a:moveTo>
                    <a:pt x="4673" y="0"/>
                  </a:moveTo>
                  <a:cubicBezTo>
                    <a:pt x="2090" y="0"/>
                    <a:pt x="0" y="2091"/>
                    <a:pt x="0" y="4666"/>
                  </a:cubicBezTo>
                  <a:cubicBezTo>
                    <a:pt x="0" y="7249"/>
                    <a:pt x="2090" y="9339"/>
                    <a:pt x="4673" y="9339"/>
                  </a:cubicBezTo>
                  <a:cubicBezTo>
                    <a:pt x="7249" y="9339"/>
                    <a:pt x="9346" y="7249"/>
                    <a:pt x="9346" y="4666"/>
                  </a:cubicBezTo>
                  <a:cubicBezTo>
                    <a:pt x="9346" y="2091"/>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13"/>
            <p:cNvSpPr/>
            <p:nvPr/>
          </p:nvSpPr>
          <p:spPr>
            <a:xfrm>
              <a:off x="4463025" y="3082025"/>
              <a:ext cx="235875" cy="235850"/>
            </a:xfrm>
            <a:custGeom>
              <a:avLst/>
              <a:gdLst/>
              <a:ahLst/>
              <a:cxnLst/>
              <a:rect l="l" t="t" r="r" b="b"/>
              <a:pathLst>
                <a:path w="9435" h="9434" extrusionOk="0">
                  <a:moveTo>
                    <a:pt x="4721" y="88"/>
                  </a:moveTo>
                  <a:cubicBezTo>
                    <a:pt x="7270" y="88"/>
                    <a:pt x="9347" y="2164"/>
                    <a:pt x="9347" y="4713"/>
                  </a:cubicBezTo>
                  <a:cubicBezTo>
                    <a:pt x="9347" y="7269"/>
                    <a:pt x="7270" y="9346"/>
                    <a:pt x="4721" y="9346"/>
                  </a:cubicBezTo>
                  <a:cubicBezTo>
                    <a:pt x="2165" y="9346"/>
                    <a:pt x="89" y="7269"/>
                    <a:pt x="89" y="4713"/>
                  </a:cubicBezTo>
                  <a:cubicBezTo>
                    <a:pt x="89" y="2164"/>
                    <a:pt x="2165" y="88"/>
                    <a:pt x="4721" y="88"/>
                  </a:cubicBezTo>
                  <a:close/>
                  <a:moveTo>
                    <a:pt x="4721" y="0"/>
                  </a:moveTo>
                  <a:cubicBezTo>
                    <a:pt x="2118" y="0"/>
                    <a:pt x="1" y="2117"/>
                    <a:pt x="1" y="4713"/>
                  </a:cubicBezTo>
                  <a:cubicBezTo>
                    <a:pt x="1" y="7316"/>
                    <a:pt x="2118" y="9433"/>
                    <a:pt x="4721" y="9433"/>
                  </a:cubicBezTo>
                  <a:cubicBezTo>
                    <a:pt x="7317" y="9433"/>
                    <a:pt x="9434" y="7316"/>
                    <a:pt x="9434" y="4713"/>
                  </a:cubicBezTo>
                  <a:cubicBezTo>
                    <a:pt x="9434" y="2117"/>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13"/>
            <p:cNvSpPr/>
            <p:nvPr/>
          </p:nvSpPr>
          <p:spPr>
            <a:xfrm>
              <a:off x="4492875" y="3111850"/>
              <a:ext cx="176175" cy="176175"/>
            </a:xfrm>
            <a:custGeom>
              <a:avLst/>
              <a:gdLst/>
              <a:ahLst/>
              <a:cxnLst/>
              <a:rect l="l" t="t" r="r" b="b"/>
              <a:pathLst>
                <a:path w="7047" h="7047" extrusionOk="0">
                  <a:moveTo>
                    <a:pt x="3527" y="1"/>
                  </a:moveTo>
                  <a:cubicBezTo>
                    <a:pt x="1578" y="1"/>
                    <a:pt x="0" y="1578"/>
                    <a:pt x="0" y="3520"/>
                  </a:cubicBezTo>
                  <a:cubicBezTo>
                    <a:pt x="0"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13"/>
            <p:cNvSpPr/>
            <p:nvPr/>
          </p:nvSpPr>
          <p:spPr>
            <a:xfrm>
              <a:off x="4491850" y="3110850"/>
              <a:ext cx="178225" cy="178200"/>
            </a:xfrm>
            <a:custGeom>
              <a:avLst/>
              <a:gdLst/>
              <a:ahLst/>
              <a:cxnLst/>
              <a:rect l="l" t="t" r="r" b="b"/>
              <a:pathLst>
                <a:path w="7129" h="7128" extrusionOk="0">
                  <a:moveTo>
                    <a:pt x="3568" y="81"/>
                  </a:moveTo>
                  <a:cubicBezTo>
                    <a:pt x="5483" y="81"/>
                    <a:pt x="7047" y="1645"/>
                    <a:pt x="7047" y="3560"/>
                  </a:cubicBezTo>
                  <a:cubicBezTo>
                    <a:pt x="7047" y="5482"/>
                    <a:pt x="5483" y="7046"/>
                    <a:pt x="3568" y="7046"/>
                  </a:cubicBezTo>
                  <a:cubicBezTo>
                    <a:pt x="1646" y="7046"/>
                    <a:pt x="89" y="5482"/>
                    <a:pt x="89" y="3560"/>
                  </a:cubicBezTo>
                  <a:cubicBezTo>
                    <a:pt x="89" y="1645"/>
                    <a:pt x="1646" y="81"/>
                    <a:pt x="3568" y="81"/>
                  </a:cubicBezTo>
                  <a:close/>
                  <a:moveTo>
                    <a:pt x="3568" y="0"/>
                  </a:moveTo>
                  <a:cubicBezTo>
                    <a:pt x="1599" y="0"/>
                    <a:pt x="1" y="1598"/>
                    <a:pt x="1" y="3560"/>
                  </a:cubicBezTo>
                  <a:cubicBezTo>
                    <a:pt x="1" y="5529"/>
                    <a:pt x="1599" y="7127"/>
                    <a:pt x="3568" y="7127"/>
                  </a:cubicBezTo>
                  <a:cubicBezTo>
                    <a:pt x="5530" y="7127"/>
                    <a:pt x="7128" y="5529"/>
                    <a:pt x="7128" y="3560"/>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13"/>
            <p:cNvSpPr/>
            <p:nvPr/>
          </p:nvSpPr>
          <p:spPr>
            <a:xfrm>
              <a:off x="4518150" y="3136975"/>
              <a:ext cx="125800" cy="125950"/>
            </a:xfrm>
            <a:custGeom>
              <a:avLst/>
              <a:gdLst/>
              <a:ahLst/>
              <a:cxnLst/>
              <a:rect l="l" t="t" r="r" b="b"/>
              <a:pathLst>
                <a:path w="5032" h="5038" extrusionOk="0">
                  <a:moveTo>
                    <a:pt x="2516" y="0"/>
                  </a:moveTo>
                  <a:cubicBezTo>
                    <a:pt x="1127" y="0"/>
                    <a:pt x="1" y="1126"/>
                    <a:pt x="1" y="2515"/>
                  </a:cubicBezTo>
                  <a:cubicBezTo>
                    <a:pt x="1" y="3911"/>
                    <a:pt x="1127"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3"/>
            <p:cNvSpPr/>
            <p:nvPr/>
          </p:nvSpPr>
          <p:spPr>
            <a:xfrm>
              <a:off x="4516975" y="3135950"/>
              <a:ext cx="127975" cy="127975"/>
            </a:xfrm>
            <a:custGeom>
              <a:avLst/>
              <a:gdLst/>
              <a:ahLst/>
              <a:cxnLst/>
              <a:rect l="l" t="t" r="r" b="b"/>
              <a:pathLst>
                <a:path w="5119" h="5119" extrusionOk="0">
                  <a:moveTo>
                    <a:pt x="2563" y="88"/>
                  </a:moveTo>
                  <a:cubicBezTo>
                    <a:pt x="3925" y="88"/>
                    <a:pt x="5031" y="1194"/>
                    <a:pt x="5031" y="2556"/>
                  </a:cubicBezTo>
                  <a:cubicBezTo>
                    <a:pt x="5031" y="3925"/>
                    <a:pt x="3925" y="5031"/>
                    <a:pt x="2563" y="5031"/>
                  </a:cubicBezTo>
                  <a:cubicBezTo>
                    <a:pt x="1194" y="5031"/>
                    <a:pt x="88" y="3925"/>
                    <a:pt x="88" y="2556"/>
                  </a:cubicBezTo>
                  <a:cubicBezTo>
                    <a:pt x="88" y="1194"/>
                    <a:pt x="1194" y="88"/>
                    <a:pt x="2563" y="88"/>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13"/>
            <p:cNvSpPr/>
            <p:nvPr/>
          </p:nvSpPr>
          <p:spPr>
            <a:xfrm>
              <a:off x="4546825" y="3165800"/>
              <a:ext cx="68300" cy="68300"/>
            </a:xfrm>
            <a:custGeom>
              <a:avLst/>
              <a:gdLst/>
              <a:ahLst/>
              <a:cxnLst/>
              <a:rect l="l" t="t" r="r" b="b"/>
              <a:pathLst>
                <a:path w="2732" h="2732" extrusionOk="0">
                  <a:moveTo>
                    <a:pt x="1369" y="0"/>
                  </a:moveTo>
                  <a:cubicBezTo>
                    <a:pt x="614" y="0"/>
                    <a:pt x="0" y="614"/>
                    <a:pt x="0" y="1362"/>
                  </a:cubicBezTo>
                  <a:cubicBezTo>
                    <a:pt x="0" y="2118"/>
                    <a:pt x="614" y="2731"/>
                    <a:pt x="1369" y="2731"/>
                  </a:cubicBezTo>
                  <a:cubicBezTo>
                    <a:pt x="2117" y="2731"/>
                    <a:pt x="2731" y="2118"/>
                    <a:pt x="2731" y="1362"/>
                  </a:cubicBezTo>
                  <a:cubicBezTo>
                    <a:pt x="2731" y="614"/>
                    <a:pt x="2117"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13"/>
            <p:cNvSpPr/>
            <p:nvPr/>
          </p:nvSpPr>
          <p:spPr>
            <a:xfrm>
              <a:off x="4545800" y="3164775"/>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85"/>
                    <a:pt x="628" y="2813"/>
                    <a:pt x="1410" y="2813"/>
                  </a:cubicBezTo>
                  <a:cubicBezTo>
                    <a:pt x="2185" y="2813"/>
                    <a:pt x="2812" y="2185"/>
                    <a:pt x="2812" y="1403"/>
                  </a:cubicBezTo>
                  <a:cubicBezTo>
                    <a:pt x="2812"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13"/>
            <p:cNvSpPr/>
            <p:nvPr/>
          </p:nvSpPr>
          <p:spPr>
            <a:xfrm>
              <a:off x="4749950" y="3030925"/>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1" y="10378"/>
                    <a:pt x="13371" y="6690"/>
                  </a:cubicBezTo>
                  <a:cubicBezTo>
                    <a:pt x="13371"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13"/>
            <p:cNvSpPr/>
            <p:nvPr/>
          </p:nvSpPr>
          <p:spPr>
            <a:xfrm>
              <a:off x="4748775" y="3029925"/>
              <a:ext cx="336475" cy="336325"/>
            </a:xfrm>
            <a:custGeom>
              <a:avLst/>
              <a:gdLst/>
              <a:ahLst/>
              <a:cxnLst/>
              <a:rect l="l" t="t" r="r" b="b"/>
              <a:pathLst>
                <a:path w="13459"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13"/>
            <p:cNvSpPr/>
            <p:nvPr/>
          </p:nvSpPr>
          <p:spPr>
            <a:xfrm>
              <a:off x="4773200" y="3057900"/>
              <a:ext cx="284075" cy="284075"/>
            </a:xfrm>
            <a:custGeom>
              <a:avLst/>
              <a:gdLst/>
              <a:ahLst/>
              <a:cxnLst/>
              <a:rect l="l" t="t" r="r" b="b"/>
              <a:pathLst>
                <a:path w="11363" h="11363" extrusionOk="0">
                  <a:moveTo>
                    <a:pt x="5678" y="1"/>
                  </a:moveTo>
                  <a:cubicBezTo>
                    <a:pt x="2543" y="1"/>
                    <a:pt x="1" y="2543"/>
                    <a:pt x="1" y="5678"/>
                  </a:cubicBezTo>
                  <a:cubicBezTo>
                    <a:pt x="1" y="8820"/>
                    <a:pt x="2543" y="11363"/>
                    <a:pt x="5678" y="11363"/>
                  </a:cubicBezTo>
                  <a:cubicBezTo>
                    <a:pt x="8821" y="11363"/>
                    <a:pt x="11363" y="8820"/>
                    <a:pt x="11363" y="5678"/>
                  </a:cubicBezTo>
                  <a:cubicBezTo>
                    <a:pt x="11363" y="2543"/>
                    <a:pt x="8821"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13"/>
            <p:cNvSpPr/>
            <p:nvPr/>
          </p:nvSpPr>
          <p:spPr>
            <a:xfrm>
              <a:off x="4772200" y="3056900"/>
              <a:ext cx="286100" cy="286075"/>
            </a:xfrm>
            <a:custGeom>
              <a:avLst/>
              <a:gdLst/>
              <a:ahLst/>
              <a:cxnLst/>
              <a:rect l="l" t="t" r="r" b="b"/>
              <a:pathLst>
                <a:path w="11444" h="11443" extrusionOk="0">
                  <a:moveTo>
                    <a:pt x="5718" y="88"/>
                  </a:moveTo>
                  <a:cubicBezTo>
                    <a:pt x="8827" y="88"/>
                    <a:pt x="11355" y="2617"/>
                    <a:pt x="11355" y="5718"/>
                  </a:cubicBezTo>
                  <a:cubicBezTo>
                    <a:pt x="11355" y="8827"/>
                    <a:pt x="8827" y="11355"/>
                    <a:pt x="5718" y="11355"/>
                  </a:cubicBezTo>
                  <a:cubicBezTo>
                    <a:pt x="2617" y="11355"/>
                    <a:pt x="88" y="8827"/>
                    <a:pt x="88" y="5718"/>
                  </a:cubicBezTo>
                  <a:cubicBezTo>
                    <a:pt x="88" y="2617"/>
                    <a:pt x="2617" y="88"/>
                    <a:pt x="5718" y="88"/>
                  </a:cubicBezTo>
                  <a:close/>
                  <a:moveTo>
                    <a:pt x="5718" y="0"/>
                  </a:moveTo>
                  <a:cubicBezTo>
                    <a:pt x="2569" y="0"/>
                    <a:pt x="0" y="2569"/>
                    <a:pt x="0" y="5718"/>
                  </a:cubicBezTo>
                  <a:cubicBezTo>
                    <a:pt x="0" y="8874"/>
                    <a:pt x="2569" y="11443"/>
                    <a:pt x="5718" y="11443"/>
                  </a:cubicBezTo>
                  <a:cubicBezTo>
                    <a:pt x="8874" y="11443"/>
                    <a:pt x="11443" y="8874"/>
                    <a:pt x="11443" y="5718"/>
                  </a:cubicBezTo>
                  <a:cubicBezTo>
                    <a:pt x="11443"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3"/>
            <p:cNvSpPr/>
            <p:nvPr/>
          </p:nvSpPr>
          <p:spPr>
            <a:xfrm>
              <a:off x="4798500" y="3083200"/>
              <a:ext cx="233500" cy="233500"/>
            </a:xfrm>
            <a:custGeom>
              <a:avLst/>
              <a:gdLst/>
              <a:ahLst/>
              <a:cxnLst/>
              <a:rect l="l" t="t" r="r" b="b"/>
              <a:pathLst>
                <a:path w="9340" h="9340" extrusionOk="0">
                  <a:moveTo>
                    <a:pt x="4666" y="0"/>
                  </a:moveTo>
                  <a:cubicBezTo>
                    <a:pt x="2091" y="0"/>
                    <a:pt x="0" y="2091"/>
                    <a:pt x="0" y="4666"/>
                  </a:cubicBezTo>
                  <a:cubicBezTo>
                    <a:pt x="0" y="7249"/>
                    <a:pt x="2091" y="9339"/>
                    <a:pt x="4666" y="9339"/>
                  </a:cubicBezTo>
                  <a:cubicBezTo>
                    <a:pt x="7249" y="9339"/>
                    <a:pt x="9339" y="7249"/>
                    <a:pt x="9339" y="4666"/>
                  </a:cubicBezTo>
                  <a:cubicBezTo>
                    <a:pt x="9339" y="2091"/>
                    <a:pt x="7249" y="0"/>
                    <a:pt x="4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13"/>
            <p:cNvSpPr/>
            <p:nvPr/>
          </p:nvSpPr>
          <p:spPr>
            <a:xfrm>
              <a:off x="4797325" y="3082025"/>
              <a:ext cx="235850" cy="235850"/>
            </a:xfrm>
            <a:custGeom>
              <a:avLst/>
              <a:gdLst/>
              <a:ahLst/>
              <a:cxnLst/>
              <a:rect l="l" t="t" r="r" b="b"/>
              <a:pathLst>
                <a:path w="9434" h="9434" extrusionOk="0">
                  <a:moveTo>
                    <a:pt x="4713" y="88"/>
                  </a:moveTo>
                  <a:cubicBezTo>
                    <a:pt x="7269" y="88"/>
                    <a:pt x="9346" y="2164"/>
                    <a:pt x="9346" y="4713"/>
                  </a:cubicBezTo>
                  <a:cubicBezTo>
                    <a:pt x="9346" y="7269"/>
                    <a:pt x="7269" y="9346"/>
                    <a:pt x="4713" y="9346"/>
                  </a:cubicBezTo>
                  <a:cubicBezTo>
                    <a:pt x="2165" y="9346"/>
                    <a:pt x="88" y="7269"/>
                    <a:pt x="88" y="4713"/>
                  </a:cubicBezTo>
                  <a:cubicBezTo>
                    <a:pt x="88" y="2164"/>
                    <a:pt x="2165" y="88"/>
                    <a:pt x="4713" y="88"/>
                  </a:cubicBezTo>
                  <a:close/>
                  <a:moveTo>
                    <a:pt x="4713" y="0"/>
                  </a:moveTo>
                  <a:cubicBezTo>
                    <a:pt x="2117" y="0"/>
                    <a:pt x="0" y="2117"/>
                    <a:pt x="0" y="4713"/>
                  </a:cubicBezTo>
                  <a:cubicBezTo>
                    <a:pt x="0" y="7316"/>
                    <a:pt x="2117" y="9433"/>
                    <a:pt x="4713" y="9433"/>
                  </a:cubicBezTo>
                  <a:cubicBezTo>
                    <a:pt x="7316" y="9433"/>
                    <a:pt x="9433" y="7316"/>
                    <a:pt x="9433" y="4713"/>
                  </a:cubicBezTo>
                  <a:cubicBezTo>
                    <a:pt x="9433" y="2117"/>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3"/>
            <p:cNvSpPr/>
            <p:nvPr/>
          </p:nvSpPr>
          <p:spPr>
            <a:xfrm>
              <a:off x="4827150" y="3111850"/>
              <a:ext cx="176175" cy="176175"/>
            </a:xfrm>
            <a:custGeom>
              <a:avLst/>
              <a:gdLst/>
              <a:ahLst/>
              <a:cxnLst/>
              <a:rect l="l" t="t" r="r" b="b"/>
              <a:pathLst>
                <a:path w="7047" h="7047" extrusionOk="0">
                  <a:moveTo>
                    <a:pt x="3520" y="1"/>
                  </a:moveTo>
                  <a:cubicBezTo>
                    <a:pt x="1578" y="1"/>
                    <a:pt x="1" y="1578"/>
                    <a:pt x="1" y="3520"/>
                  </a:cubicBezTo>
                  <a:cubicBezTo>
                    <a:pt x="1" y="5469"/>
                    <a:pt x="1578" y="7047"/>
                    <a:pt x="3520" y="7047"/>
                  </a:cubicBezTo>
                  <a:cubicBezTo>
                    <a:pt x="5469" y="7047"/>
                    <a:pt x="7047" y="5469"/>
                    <a:pt x="7047" y="3520"/>
                  </a:cubicBezTo>
                  <a:cubicBezTo>
                    <a:pt x="7047"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13"/>
            <p:cNvSpPr/>
            <p:nvPr/>
          </p:nvSpPr>
          <p:spPr>
            <a:xfrm>
              <a:off x="4826150" y="3110850"/>
              <a:ext cx="178200" cy="178200"/>
            </a:xfrm>
            <a:custGeom>
              <a:avLst/>
              <a:gdLst/>
              <a:ahLst/>
              <a:cxnLst/>
              <a:rect l="l" t="t" r="r" b="b"/>
              <a:pathLst>
                <a:path w="7128" h="7128" extrusionOk="0">
                  <a:moveTo>
                    <a:pt x="3560" y="81"/>
                  </a:moveTo>
                  <a:cubicBezTo>
                    <a:pt x="5482" y="81"/>
                    <a:pt x="7046" y="1645"/>
                    <a:pt x="7046" y="3560"/>
                  </a:cubicBezTo>
                  <a:cubicBezTo>
                    <a:pt x="7046" y="5482"/>
                    <a:pt x="5482" y="7046"/>
                    <a:pt x="3560" y="7046"/>
                  </a:cubicBezTo>
                  <a:cubicBezTo>
                    <a:pt x="1645" y="7046"/>
                    <a:pt x="81" y="5482"/>
                    <a:pt x="81" y="3560"/>
                  </a:cubicBezTo>
                  <a:cubicBezTo>
                    <a:pt x="81" y="1645"/>
                    <a:pt x="1645" y="81"/>
                    <a:pt x="3560" y="81"/>
                  </a:cubicBezTo>
                  <a:close/>
                  <a:moveTo>
                    <a:pt x="3560" y="0"/>
                  </a:moveTo>
                  <a:cubicBezTo>
                    <a:pt x="1598" y="0"/>
                    <a:pt x="0" y="1598"/>
                    <a:pt x="0" y="3560"/>
                  </a:cubicBezTo>
                  <a:cubicBezTo>
                    <a:pt x="0" y="5529"/>
                    <a:pt x="1598" y="7127"/>
                    <a:pt x="3560" y="7127"/>
                  </a:cubicBezTo>
                  <a:cubicBezTo>
                    <a:pt x="5529" y="7127"/>
                    <a:pt x="7127" y="5529"/>
                    <a:pt x="7127" y="3560"/>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13"/>
            <p:cNvSpPr/>
            <p:nvPr/>
          </p:nvSpPr>
          <p:spPr>
            <a:xfrm>
              <a:off x="4852275" y="3136975"/>
              <a:ext cx="125950" cy="125950"/>
            </a:xfrm>
            <a:custGeom>
              <a:avLst/>
              <a:gdLst/>
              <a:ahLst/>
              <a:cxnLst/>
              <a:rect l="l" t="t" r="r" b="b"/>
              <a:pathLst>
                <a:path w="5038" h="5038" extrusionOk="0">
                  <a:moveTo>
                    <a:pt x="2515" y="0"/>
                  </a:moveTo>
                  <a:cubicBezTo>
                    <a:pt x="1126" y="0"/>
                    <a:pt x="0" y="1126"/>
                    <a:pt x="0" y="2515"/>
                  </a:cubicBezTo>
                  <a:cubicBezTo>
                    <a:pt x="0" y="3911"/>
                    <a:pt x="1126" y="5037"/>
                    <a:pt x="2515" y="5037"/>
                  </a:cubicBezTo>
                  <a:cubicBezTo>
                    <a:pt x="3911" y="5037"/>
                    <a:pt x="5037" y="3911"/>
                    <a:pt x="5037" y="2515"/>
                  </a:cubicBezTo>
                  <a:cubicBezTo>
                    <a:pt x="5037" y="1126"/>
                    <a:pt x="3911"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3"/>
            <p:cNvSpPr/>
            <p:nvPr/>
          </p:nvSpPr>
          <p:spPr>
            <a:xfrm>
              <a:off x="4851250" y="3135950"/>
              <a:ext cx="127975" cy="127975"/>
            </a:xfrm>
            <a:custGeom>
              <a:avLst/>
              <a:gdLst/>
              <a:ahLst/>
              <a:cxnLst/>
              <a:rect l="l" t="t" r="r" b="b"/>
              <a:pathLst>
                <a:path w="5119" h="5119" extrusionOk="0">
                  <a:moveTo>
                    <a:pt x="2556" y="88"/>
                  </a:moveTo>
                  <a:cubicBezTo>
                    <a:pt x="3925" y="88"/>
                    <a:pt x="5031" y="1194"/>
                    <a:pt x="5031" y="2556"/>
                  </a:cubicBezTo>
                  <a:cubicBezTo>
                    <a:pt x="5031" y="3925"/>
                    <a:pt x="3925" y="5031"/>
                    <a:pt x="2556" y="5031"/>
                  </a:cubicBezTo>
                  <a:cubicBezTo>
                    <a:pt x="1194" y="5031"/>
                    <a:pt x="88" y="3925"/>
                    <a:pt x="88" y="2556"/>
                  </a:cubicBezTo>
                  <a:cubicBezTo>
                    <a:pt x="88" y="1194"/>
                    <a:pt x="1194" y="88"/>
                    <a:pt x="2556" y="88"/>
                  </a:cubicBezTo>
                  <a:close/>
                  <a:moveTo>
                    <a:pt x="2556" y="1"/>
                  </a:moveTo>
                  <a:cubicBezTo>
                    <a:pt x="1147" y="1"/>
                    <a:pt x="1" y="1147"/>
                    <a:pt x="1" y="2556"/>
                  </a:cubicBezTo>
                  <a:cubicBezTo>
                    <a:pt x="1" y="3972"/>
                    <a:pt x="1147" y="5119"/>
                    <a:pt x="2556" y="5119"/>
                  </a:cubicBezTo>
                  <a:cubicBezTo>
                    <a:pt x="3972" y="5119"/>
                    <a:pt x="5119" y="3972"/>
                    <a:pt x="5119" y="2556"/>
                  </a:cubicBezTo>
                  <a:cubicBezTo>
                    <a:pt x="5119"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13"/>
            <p:cNvSpPr/>
            <p:nvPr/>
          </p:nvSpPr>
          <p:spPr>
            <a:xfrm>
              <a:off x="4881100" y="3165800"/>
              <a:ext cx="68300" cy="68300"/>
            </a:xfrm>
            <a:custGeom>
              <a:avLst/>
              <a:gdLst/>
              <a:ahLst/>
              <a:cxnLst/>
              <a:rect l="l" t="t" r="r" b="b"/>
              <a:pathLst>
                <a:path w="2732" h="2732" extrusionOk="0">
                  <a:moveTo>
                    <a:pt x="1362" y="0"/>
                  </a:moveTo>
                  <a:cubicBezTo>
                    <a:pt x="614" y="0"/>
                    <a:pt x="0" y="614"/>
                    <a:pt x="0" y="1362"/>
                  </a:cubicBezTo>
                  <a:cubicBezTo>
                    <a:pt x="0" y="2118"/>
                    <a:pt x="614" y="2731"/>
                    <a:pt x="1362" y="2731"/>
                  </a:cubicBezTo>
                  <a:cubicBezTo>
                    <a:pt x="2118" y="2731"/>
                    <a:pt x="2731" y="2118"/>
                    <a:pt x="2731" y="1362"/>
                  </a:cubicBezTo>
                  <a:cubicBezTo>
                    <a:pt x="2731" y="614"/>
                    <a:pt x="2118"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13"/>
            <p:cNvSpPr/>
            <p:nvPr/>
          </p:nvSpPr>
          <p:spPr>
            <a:xfrm>
              <a:off x="4880075" y="3164775"/>
              <a:ext cx="70325" cy="70325"/>
            </a:xfrm>
            <a:custGeom>
              <a:avLst/>
              <a:gdLst/>
              <a:ahLst/>
              <a:cxnLst/>
              <a:rect l="l" t="t" r="r" b="b"/>
              <a:pathLst>
                <a:path w="2813" h="2813" extrusionOk="0">
                  <a:moveTo>
                    <a:pt x="1403" y="82"/>
                  </a:moveTo>
                  <a:cubicBezTo>
                    <a:pt x="2138" y="82"/>
                    <a:pt x="2732" y="675"/>
                    <a:pt x="2732" y="1403"/>
                  </a:cubicBezTo>
                  <a:cubicBezTo>
                    <a:pt x="2732" y="2138"/>
                    <a:pt x="2138" y="2732"/>
                    <a:pt x="1403" y="2732"/>
                  </a:cubicBezTo>
                  <a:cubicBezTo>
                    <a:pt x="675" y="2732"/>
                    <a:pt x="82" y="2138"/>
                    <a:pt x="82" y="1403"/>
                  </a:cubicBezTo>
                  <a:cubicBezTo>
                    <a:pt x="82" y="675"/>
                    <a:pt x="675" y="82"/>
                    <a:pt x="1403" y="82"/>
                  </a:cubicBezTo>
                  <a:close/>
                  <a:moveTo>
                    <a:pt x="1403" y="1"/>
                  </a:moveTo>
                  <a:cubicBezTo>
                    <a:pt x="628" y="1"/>
                    <a:pt x="1" y="628"/>
                    <a:pt x="1" y="1403"/>
                  </a:cubicBezTo>
                  <a:cubicBezTo>
                    <a:pt x="1" y="2185"/>
                    <a:pt x="628" y="2813"/>
                    <a:pt x="1403" y="2813"/>
                  </a:cubicBezTo>
                  <a:cubicBezTo>
                    <a:pt x="2186" y="2813"/>
                    <a:pt x="2813" y="2185"/>
                    <a:pt x="2813" y="1403"/>
                  </a:cubicBezTo>
                  <a:cubicBezTo>
                    <a:pt x="2813" y="628"/>
                    <a:pt x="2186"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3"/>
            <p:cNvSpPr/>
            <p:nvPr/>
          </p:nvSpPr>
          <p:spPr>
            <a:xfrm>
              <a:off x="5084225" y="3030925"/>
              <a:ext cx="334125" cy="334325"/>
            </a:xfrm>
            <a:custGeom>
              <a:avLst/>
              <a:gdLst/>
              <a:ahLst/>
              <a:cxnLst/>
              <a:rect l="l" t="t" r="r" b="b"/>
              <a:pathLst>
                <a:path w="13365" h="13373" extrusionOk="0">
                  <a:moveTo>
                    <a:pt x="6683" y="1"/>
                  </a:moveTo>
                  <a:cubicBezTo>
                    <a:pt x="2988" y="1"/>
                    <a:pt x="0" y="2995"/>
                    <a:pt x="0" y="6690"/>
                  </a:cubicBezTo>
                  <a:cubicBezTo>
                    <a:pt x="0"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13"/>
            <p:cNvSpPr/>
            <p:nvPr/>
          </p:nvSpPr>
          <p:spPr>
            <a:xfrm>
              <a:off x="5083050" y="3029925"/>
              <a:ext cx="336500" cy="336325"/>
            </a:xfrm>
            <a:custGeom>
              <a:avLst/>
              <a:gdLst/>
              <a:ahLst/>
              <a:cxnLst/>
              <a:rect l="l" t="t" r="r" b="b"/>
              <a:pathLst>
                <a:path w="13460" h="13453" extrusionOk="0">
                  <a:moveTo>
                    <a:pt x="6730" y="88"/>
                  </a:moveTo>
                  <a:cubicBezTo>
                    <a:pt x="10391" y="88"/>
                    <a:pt x="13371" y="3068"/>
                    <a:pt x="13371" y="6730"/>
                  </a:cubicBezTo>
                  <a:cubicBezTo>
                    <a:pt x="13371" y="10391"/>
                    <a:pt x="10391" y="13372"/>
                    <a:pt x="6730" y="13372"/>
                  </a:cubicBezTo>
                  <a:cubicBezTo>
                    <a:pt x="3068" y="13372"/>
                    <a:pt x="88" y="10391"/>
                    <a:pt x="88" y="6730"/>
                  </a:cubicBezTo>
                  <a:cubicBezTo>
                    <a:pt x="88" y="3068"/>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13"/>
            <p:cNvSpPr/>
            <p:nvPr/>
          </p:nvSpPr>
          <p:spPr>
            <a:xfrm>
              <a:off x="5107475" y="3057900"/>
              <a:ext cx="283925" cy="284075"/>
            </a:xfrm>
            <a:custGeom>
              <a:avLst/>
              <a:gdLst/>
              <a:ahLst/>
              <a:cxnLst/>
              <a:rect l="l" t="t" r="r" b="b"/>
              <a:pathLst>
                <a:path w="11357" h="11363" extrusionOk="0">
                  <a:moveTo>
                    <a:pt x="5679" y="1"/>
                  </a:moveTo>
                  <a:cubicBezTo>
                    <a:pt x="2543" y="1"/>
                    <a:pt x="1" y="2543"/>
                    <a:pt x="1" y="5678"/>
                  </a:cubicBezTo>
                  <a:cubicBezTo>
                    <a:pt x="1" y="8820"/>
                    <a:pt x="2543" y="11363"/>
                    <a:pt x="5679" y="11363"/>
                  </a:cubicBezTo>
                  <a:cubicBezTo>
                    <a:pt x="8814" y="11363"/>
                    <a:pt x="11356" y="8820"/>
                    <a:pt x="11356" y="5678"/>
                  </a:cubicBezTo>
                  <a:cubicBezTo>
                    <a:pt x="11356" y="2543"/>
                    <a:pt x="8814" y="1"/>
                    <a:pt x="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13"/>
            <p:cNvSpPr/>
            <p:nvPr/>
          </p:nvSpPr>
          <p:spPr>
            <a:xfrm>
              <a:off x="5106475" y="3056900"/>
              <a:ext cx="286100" cy="286075"/>
            </a:xfrm>
            <a:custGeom>
              <a:avLst/>
              <a:gdLst/>
              <a:ahLst/>
              <a:cxnLst/>
              <a:rect l="l" t="t" r="r" b="b"/>
              <a:pathLst>
                <a:path w="11444" h="11443" extrusionOk="0">
                  <a:moveTo>
                    <a:pt x="5719" y="88"/>
                  </a:moveTo>
                  <a:cubicBezTo>
                    <a:pt x="8827" y="88"/>
                    <a:pt x="11356" y="2617"/>
                    <a:pt x="11356" y="5718"/>
                  </a:cubicBezTo>
                  <a:cubicBezTo>
                    <a:pt x="11356" y="8827"/>
                    <a:pt x="8827" y="11355"/>
                    <a:pt x="5719" y="11355"/>
                  </a:cubicBezTo>
                  <a:cubicBezTo>
                    <a:pt x="2610" y="11355"/>
                    <a:pt x="81" y="8827"/>
                    <a:pt x="81" y="5718"/>
                  </a:cubicBezTo>
                  <a:cubicBezTo>
                    <a:pt x="81" y="2617"/>
                    <a:pt x="2610" y="88"/>
                    <a:pt x="5719" y="88"/>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13"/>
            <p:cNvSpPr/>
            <p:nvPr/>
          </p:nvSpPr>
          <p:spPr>
            <a:xfrm>
              <a:off x="5132600" y="3083200"/>
              <a:ext cx="233675" cy="233500"/>
            </a:xfrm>
            <a:custGeom>
              <a:avLst/>
              <a:gdLst/>
              <a:ahLst/>
              <a:cxnLst/>
              <a:rect l="l" t="t" r="r" b="b"/>
              <a:pathLst>
                <a:path w="9347" h="9340" extrusionOk="0">
                  <a:moveTo>
                    <a:pt x="4674" y="0"/>
                  </a:moveTo>
                  <a:cubicBezTo>
                    <a:pt x="2098" y="0"/>
                    <a:pt x="1" y="2091"/>
                    <a:pt x="1" y="4666"/>
                  </a:cubicBezTo>
                  <a:cubicBezTo>
                    <a:pt x="1" y="7249"/>
                    <a:pt x="2098" y="9339"/>
                    <a:pt x="4674" y="9339"/>
                  </a:cubicBezTo>
                  <a:cubicBezTo>
                    <a:pt x="7256" y="9339"/>
                    <a:pt x="9346" y="7249"/>
                    <a:pt x="9346" y="4666"/>
                  </a:cubicBezTo>
                  <a:cubicBezTo>
                    <a:pt x="9346" y="2091"/>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13"/>
            <p:cNvSpPr/>
            <p:nvPr/>
          </p:nvSpPr>
          <p:spPr>
            <a:xfrm>
              <a:off x="5131600" y="3082025"/>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7" y="0"/>
                    <a:pt x="0" y="2117"/>
                    <a:pt x="0" y="4713"/>
                  </a:cubicBezTo>
                  <a:cubicBezTo>
                    <a:pt x="0" y="7316"/>
                    <a:pt x="2117"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13"/>
            <p:cNvSpPr/>
            <p:nvPr/>
          </p:nvSpPr>
          <p:spPr>
            <a:xfrm>
              <a:off x="5161425" y="3111850"/>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13"/>
            <p:cNvSpPr/>
            <p:nvPr/>
          </p:nvSpPr>
          <p:spPr>
            <a:xfrm>
              <a:off x="5160425" y="3110850"/>
              <a:ext cx="178200" cy="178200"/>
            </a:xfrm>
            <a:custGeom>
              <a:avLst/>
              <a:gdLst/>
              <a:ahLst/>
              <a:cxnLst/>
              <a:rect l="l" t="t" r="r" b="b"/>
              <a:pathLst>
                <a:path w="7128" h="7128" extrusionOk="0">
                  <a:moveTo>
                    <a:pt x="3561" y="81"/>
                  </a:moveTo>
                  <a:cubicBezTo>
                    <a:pt x="5482" y="81"/>
                    <a:pt x="7040" y="1645"/>
                    <a:pt x="7040" y="3560"/>
                  </a:cubicBezTo>
                  <a:cubicBezTo>
                    <a:pt x="7040" y="5482"/>
                    <a:pt x="5482" y="7046"/>
                    <a:pt x="3561" y="7046"/>
                  </a:cubicBezTo>
                  <a:cubicBezTo>
                    <a:pt x="1646" y="7046"/>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7" y="5529"/>
                    <a:pt x="7127" y="3560"/>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13"/>
            <p:cNvSpPr/>
            <p:nvPr/>
          </p:nvSpPr>
          <p:spPr>
            <a:xfrm>
              <a:off x="5186550" y="3136975"/>
              <a:ext cx="125775" cy="125950"/>
            </a:xfrm>
            <a:custGeom>
              <a:avLst/>
              <a:gdLst/>
              <a:ahLst/>
              <a:cxnLst/>
              <a:rect l="l" t="t" r="r" b="b"/>
              <a:pathLst>
                <a:path w="5031" h="5038" extrusionOk="0">
                  <a:moveTo>
                    <a:pt x="2516" y="0"/>
                  </a:moveTo>
                  <a:cubicBezTo>
                    <a:pt x="1126" y="0"/>
                    <a:pt x="0" y="1126"/>
                    <a:pt x="0" y="2515"/>
                  </a:cubicBezTo>
                  <a:cubicBezTo>
                    <a:pt x="0" y="3911"/>
                    <a:pt x="1126" y="5037"/>
                    <a:pt x="2516" y="5037"/>
                  </a:cubicBezTo>
                  <a:cubicBezTo>
                    <a:pt x="3905" y="5037"/>
                    <a:pt x="5031" y="3911"/>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13"/>
            <p:cNvSpPr/>
            <p:nvPr/>
          </p:nvSpPr>
          <p:spPr>
            <a:xfrm>
              <a:off x="5185525" y="3135950"/>
              <a:ext cx="127975" cy="127975"/>
            </a:xfrm>
            <a:custGeom>
              <a:avLst/>
              <a:gdLst/>
              <a:ahLst/>
              <a:cxnLst/>
              <a:rect l="l" t="t" r="r" b="b"/>
              <a:pathLst>
                <a:path w="5119" h="5119" extrusionOk="0">
                  <a:moveTo>
                    <a:pt x="2557" y="88"/>
                  </a:moveTo>
                  <a:cubicBezTo>
                    <a:pt x="3925" y="88"/>
                    <a:pt x="5031" y="1194"/>
                    <a:pt x="5031" y="2556"/>
                  </a:cubicBezTo>
                  <a:cubicBezTo>
                    <a:pt x="5031" y="3925"/>
                    <a:pt x="3925" y="5031"/>
                    <a:pt x="2557" y="5031"/>
                  </a:cubicBezTo>
                  <a:cubicBezTo>
                    <a:pt x="1194" y="5031"/>
                    <a:pt x="82" y="3925"/>
                    <a:pt x="82" y="2556"/>
                  </a:cubicBezTo>
                  <a:cubicBezTo>
                    <a:pt x="82" y="1194"/>
                    <a:pt x="1194" y="88"/>
                    <a:pt x="2557" y="88"/>
                  </a:cubicBezTo>
                  <a:close/>
                  <a:moveTo>
                    <a:pt x="2557" y="1"/>
                  </a:moveTo>
                  <a:cubicBezTo>
                    <a:pt x="1147" y="1"/>
                    <a:pt x="1" y="1147"/>
                    <a:pt x="1" y="2556"/>
                  </a:cubicBezTo>
                  <a:cubicBezTo>
                    <a:pt x="1" y="3972"/>
                    <a:pt x="1147" y="5119"/>
                    <a:pt x="2557" y="5119"/>
                  </a:cubicBezTo>
                  <a:cubicBezTo>
                    <a:pt x="3966" y="5119"/>
                    <a:pt x="5119" y="3972"/>
                    <a:pt x="5119" y="2556"/>
                  </a:cubicBezTo>
                  <a:cubicBezTo>
                    <a:pt x="5119" y="1147"/>
                    <a:pt x="3966" y="1"/>
                    <a:pt x="2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3"/>
            <p:cNvSpPr/>
            <p:nvPr/>
          </p:nvSpPr>
          <p:spPr>
            <a:xfrm>
              <a:off x="5215375" y="3165800"/>
              <a:ext cx="68300" cy="68300"/>
            </a:xfrm>
            <a:custGeom>
              <a:avLst/>
              <a:gdLst/>
              <a:ahLst/>
              <a:cxnLst/>
              <a:rect l="l" t="t" r="r" b="b"/>
              <a:pathLst>
                <a:path w="2732" h="2732" extrusionOk="0">
                  <a:moveTo>
                    <a:pt x="1363" y="0"/>
                  </a:moveTo>
                  <a:cubicBezTo>
                    <a:pt x="607" y="0"/>
                    <a:pt x="0" y="614"/>
                    <a:pt x="0" y="1362"/>
                  </a:cubicBezTo>
                  <a:cubicBezTo>
                    <a:pt x="0" y="2118"/>
                    <a:pt x="607" y="2731"/>
                    <a:pt x="1363" y="2731"/>
                  </a:cubicBezTo>
                  <a:cubicBezTo>
                    <a:pt x="2118" y="2731"/>
                    <a:pt x="2731" y="2118"/>
                    <a:pt x="2731" y="1362"/>
                  </a:cubicBezTo>
                  <a:cubicBezTo>
                    <a:pt x="2731" y="614"/>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13"/>
            <p:cNvSpPr/>
            <p:nvPr/>
          </p:nvSpPr>
          <p:spPr>
            <a:xfrm>
              <a:off x="5214350" y="3164775"/>
              <a:ext cx="70325" cy="70325"/>
            </a:xfrm>
            <a:custGeom>
              <a:avLst/>
              <a:gdLst/>
              <a:ahLst/>
              <a:cxnLst/>
              <a:rect l="l" t="t" r="r" b="b"/>
              <a:pathLst>
                <a:path w="2813" h="2813" extrusionOk="0">
                  <a:moveTo>
                    <a:pt x="1404" y="82"/>
                  </a:moveTo>
                  <a:cubicBezTo>
                    <a:pt x="2138" y="82"/>
                    <a:pt x="2732" y="675"/>
                    <a:pt x="2732" y="1403"/>
                  </a:cubicBezTo>
                  <a:cubicBezTo>
                    <a:pt x="2732" y="2138"/>
                    <a:pt x="2138" y="2732"/>
                    <a:pt x="1404" y="2732"/>
                  </a:cubicBezTo>
                  <a:cubicBezTo>
                    <a:pt x="675" y="2732"/>
                    <a:pt x="82" y="2138"/>
                    <a:pt x="82" y="1403"/>
                  </a:cubicBezTo>
                  <a:cubicBezTo>
                    <a:pt x="82" y="675"/>
                    <a:pt x="675" y="82"/>
                    <a:pt x="1404" y="82"/>
                  </a:cubicBezTo>
                  <a:close/>
                  <a:moveTo>
                    <a:pt x="1404" y="1"/>
                  </a:moveTo>
                  <a:cubicBezTo>
                    <a:pt x="628" y="1"/>
                    <a:pt x="1" y="628"/>
                    <a:pt x="1" y="1403"/>
                  </a:cubicBezTo>
                  <a:cubicBezTo>
                    <a:pt x="1" y="2185"/>
                    <a:pt x="628" y="2813"/>
                    <a:pt x="1404" y="2813"/>
                  </a:cubicBezTo>
                  <a:cubicBezTo>
                    <a:pt x="2179" y="2813"/>
                    <a:pt x="2813" y="2185"/>
                    <a:pt x="2813" y="1403"/>
                  </a:cubicBezTo>
                  <a:cubicBezTo>
                    <a:pt x="2813" y="628"/>
                    <a:pt x="2179" y="1"/>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13"/>
            <p:cNvSpPr/>
            <p:nvPr/>
          </p:nvSpPr>
          <p:spPr>
            <a:xfrm>
              <a:off x="3581575" y="3126000"/>
              <a:ext cx="334300" cy="334325"/>
            </a:xfrm>
            <a:custGeom>
              <a:avLst/>
              <a:gdLst/>
              <a:ahLst/>
              <a:cxnLst/>
              <a:rect l="l" t="t" r="r" b="b"/>
              <a:pathLst>
                <a:path w="13372" h="13373" extrusionOk="0">
                  <a:moveTo>
                    <a:pt x="6683" y="1"/>
                  </a:moveTo>
                  <a:cubicBezTo>
                    <a:pt x="2994" y="1"/>
                    <a:pt x="0" y="2995"/>
                    <a:pt x="0" y="6690"/>
                  </a:cubicBezTo>
                  <a:cubicBezTo>
                    <a:pt x="0"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13"/>
            <p:cNvSpPr/>
            <p:nvPr/>
          </p:nvSpPr>
          <p:spPr>
            <a:xfrm>
              <a:off x="3580550" y="3125000"/>
              <a:ext cx="336325" cy="336325"/>
            </a:xfrm>
            <a:custGeom>
              <a:avLst/>
              <a:gdLst/>
              <a:ahLst/>
              <a:cxnLst/>
              <a:rect l="l" t="t" r="r" b="b"/>
              <a:pathLst>
                <a:path w="13453" h="13453" extrusionOk="0">
                  <a:moveTo>
                    <a:pt x="6724" y="88"/>
                  </a:moveTo>
                  <a:cubicBezTo>
                    <a:pt x="10392" y="88"/>
                    <a:pt x="13365" y="3062"/>
                    <a:pt x="13365" y="6730"/>
                  </a:cubicBezTo>
                  <a:cubicBezTo>
                    <a:pt x="13365" y="10391"/>
                    <a:pt x="10392" y="13372"/>
                    <a:pt x="6724" y="13372"/>
                  </a:cubicBezTo>
                  <a:cubicBezTo>
                    <a:pt x="3062" y="13372"/>
                    <a:pt x="82" y="10391"/>
                    <a:pt x="82" y="6730"/>
                  </a:cubicBezTo>
                  <a:cubicBezTo>
                    <a:pt x="82" y="3062"/>
                    <a:pt x="3062" y="88"/>
                    <a:pt x="6724" y="88"/>
                  </a:cubicBezTo>
                  <a:close/>
                  <a:moveTo>
                    <a:pt x="6724" y="0"/>
                  </a:moveTo>
                  <a:cubicBezTo>
                    <a:pt x="3015" y="0"/>
                    <a:pt x="1" y="3021"/>
                    <a:pt x="1" y="6730"/>
                  </a:cubicBezTo>
                  <a:cubicBezTo>
                    <a:pt x="1" y="10438"/>
                    <a:pt x="3015" y="13453"/>
                    <a:pt x="6724" y="13453"/>
                  </a:cubicBezTo>
                  <a:cubicBezTo>
                    <a:pt x="10432" y="13453"/>
                    <a:pt x="13453" y="10438"/>
                    <a:pt x="13453" y="6730"/>
                  </a:cubicBezTo>
                  <a:cubicBezTo>
                    <a:pt x="13453" y="3021"/>
                    <a:pt x="10432"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3"/>
            <p:cNvSpPr/>
            <p:nvPr/>
          </p:nvSpPr>
          <p:spPr>
            <a:xfrm>
              <a:off x="3604825" y="3152975"/>
              <a:ext cx="284075" cy="284075"/>
            </a:xfrm>
            <a:custGeom>
              <a:avLst/>
              <a:gdLst/>
              <a:ahLst/>
              <a:cxnLst/>
              <a:rect l="l" t="t" r="r" b="b"/>
              <a:pathLst>
                <a:path w="11363" h="11363" extrusionOk="0">
                  <a:moveTo>
                    <a:pt x="5685" y="1"/>
                  </a:moveTo>
                  <a:cubicBezTo>
                    <a:pt x="2543" y="1"/>
                    <a:pt x="1" y="2543"/>
                    <a:pt x="1" y="5678"/>
                  </a:cubicBezTo>
                  <a:cubicBezTo>
                    <a:pt x="1" y="8814"/>
                    <a:pt x="2543" y="11363"/>
                    <a:pt x="5685" y="11363"/>
                  </a:cubicBezTo>
                  <a:cubicBezTo>
                    <a:pt x="8821" y="11363"/>
                    <a:pt x="11363" y="8814"/>
                    <a:pt x="11363" y="5678"/>
                  </a:cubicBezTo>
                  <a:cubicBezTo>
                    <a:pt x="11363" y="2543"/>
                    <a:pt x="8821" y="1"/>
                    <a:pt x="5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3"/>
            <p:cNvSpPr/>
            <p:nvPr/>
          </p:nvSpPr>
          <p:spPr>
            <a:xfrm>
              <a:off x="3603825" y="3151975"/>
              <a:ext cx="286100" cy="286075"/>
            </a:xfrm>
            <a:custGeom>
              <a:avLst/>
              <a:gdLst/>
              <a:ahLst/>
              <a:cxnLst/>
              <a:rect l="l" t="t" r="r" b="b"/>
              <a:pathLst>
                <a:path w="11444" h="11443" extrusionOk="0">
                  <a:moveTo>
                    <a:pt x="5725" y="81"/>
                  </a:moveTo>
                  <a:cubicBezTo>
                    <a:pt x="8834" y="81"/>
                    <a:pt x="11362" y="2610"/>
                    <a:pt x="11362" y="5718"/>
                  </a:cubicBezTo>
                  <a:cubicBezTo>
                    <a:pt x="11362" y="8827"/>
                    <a:pt x="8834" y="11355"/>
                    <a:pt x="5725" y="11355"/>
                  </a:cubicBezTo>
                  <a:cubicBezTo>
                    <a:pt x="2617" y="11355"/>
                    <a:pt x="88" y="8827"/>
                    <a:pt x="88" y="5718"/>
                  </a:cubicBezTo>
                  <a:cubicBezTo>
                    <a:pt x="88" y="2610"/>
                    <a:pt x="2617" y="81"/>
                    <a:pt x="5725" y="81"/>
                  </a:cubicBezTo>
                  <a:close/>
                  <a:moveTo>
                    <a:pt x="5725" y="0"/>
                  </a:moveTo>
                  <a:cubicBezTo>
                    <a:pt x="2569" y="0"/>
                    <a:pt x="0" y="2569"/>
                    <a:pt x="0" y="5718"/>
                  </a:cubicBezTo>
                  <a:cubicBezTo>
                    <a:pt x="0" y="8874"/>
                    <a:pt x="2569" y="11443"/>
                    <a:pt x="5725" y="11443"/>
                  </a:cubicBezTo>
                  <a:cubicBezTo>
                    <a:pt x="8874" y="11443"/>
                    <a:pt x="11443" y="8874"/>
                    <a:pt x="11443" y="5718"/>
                  </a:cubicBezTo>
                  <a:cubicBezTo>
                    <a:pt x="11443" y="2569"/>
                    <a:pt x="8874"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13"/>
            <p:cNvSpPr/>
            <p:nvPr/>
          </p:nvSpPr>
          <p:spPr>
            <a:xfrm>
              <a:off x="3630125" y="3178100"/>
              <a:ext cx="233650" cy="233675"/>
            </a:xfrm>
            <a:custGeom>
              <a:avLst/>
              <a:gdLst/>
              <a:ahLst/>
              <a:cxnLst/>
              <a:rect l="l" t="t" r="r" b="b"/>
              <a:pathLst>
                <a:path w="9346" h="9347" extrusionOk="0">
                  <a:moveTo>
                    <a:pt x="4673" y="0"/>
                  </a:moveTo>
                  <a:cubicBezTo>
                    <a:pt x="2091" y="0"/>
                    <a:pt x="0" y="2098"/>
                    <a:pt x="0" y="4673"/>
                  </a:cubicBezTo>
                  <a:cubicBezTo>
                    <a:pt x="0" y="7256"/>
                    <a:pt x="2091" y="9346"/>
                    <a:pt x="4673" y="9346"/>
                  </a:cubicBezTo>
                  <a:cubicBezTo>
                    <a:pt x="7249" y="9346"/>
                    <a:pt x="9346" y="7256"/>
                    <a:pt x="9346" y="4673"/>
                  </a:cubicBezTo>
                  <a:cubicBezTo>
                    <a:pt x="9346" y="2098"/>
                    <a:pt x="7249"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13"/>
            <p:cNvSpPr/>
            <p:nvPr/>
          </p:nvSpPr>
          <p:spPr>
            <a:xfrm>
              <a:off x="3628950" y="3177100"/>
              <a:ext cx="235850" cy="235850"/>
            </a:xfrm>
            <a:custGeom>
              <a:avLst/>
              <a:gdLst/>
              <a:ahLst/>
              <a:cxnLst/>
              <a:rect l="l" t="t" r="r" b="b"/>
              <a:pathLst>
                <a:path w="9434" h="9434" extrusionOk="0">
                  <a:moveTo>
                    <a:pt x="4720" y="88"/>
                  </a:moveTo>
                  <a:cubicBezTo>
                    <a:pt x="7269" y="88"/>
                    <a:pt x="9346" y="2164"/>
                    <a:pt x="9346" y="4713"/>
                  </a:cubicBezTo>
                  <a:cubicBezTo>
                    <a:pt x="9346" y="7269"/>
                    <a:pt x="7269" y="9346"/>
                    <a:pt x="4720" y="9346"/>
                  </a:cubicBezTo>
                  <a:cubicBezTo>
                    <a:pt x="2165" y="9346"/>
                    <a:pt x="88" y="7269"/>
                    <a:pt x="88" y="4713"/>
                  </a:cubicBezTo>
                  <a:cubicBezTo>
                    <a:pt x="88" y="2164"/>
                    <a:pt x="2165" y="88"/>
                    <a:pt x="4720" y="88"/>
                  </a:cubicBezTo>
                  <a:close/>
                  <a:moveTo>
                    <a:pt x="4720" y="0"/>
                  </a:moveTo>
                  <a:cubicBezTo>
                    <a:pt x="2117" y="0"/>
                    <a:pt x="0" y="2117"/>
                    <a:pt x="0" y="4713"/>
                  </a:cubicBezTo>
                  <a:cubicBezTo>
                    <a:pt x="0" y="7316"/>
                    <a:pt x="2117" y="9433"/>
                    <a:pt x="4720" y="9433"/>
                  </a:cubicBezTo>
                  <a:cubicBezTo>
                    <a:pt x="7316" y="9433"/>
                    <a:pt x="9433" y="7316"/>
                    <a:pt x="9433" y="4713"/>
                  </a:cubicBezTo>
                  <a:cubicBezTo>
                    <a:pt x="9433" y="2117"/>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13"/>
            <p:cNvSpPr/>
            <p:nvPr/>
          </p:nvSpPr>
          <p:spPr>
            <a:xfrm>
              <a:off x="3658775"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13"/>
            <p:cNvSpPr/>
            <p:nvPr/>
          </p:nvSpPr>
          <p:spPr>
            <a:xfrm>
              <a:off x="3657775"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13"/>
            <p:cNvSpPr/>
            <p:nvPr/>
          </p:nvSpPr>
          <p:spPr>
            <a:xfrm>
              <a:off x="3683900" y="3232050"/>
              <a:ext cx="125950" cy="125775"/>
            </a:xfrm>
            <a:custGeom>
              <a:avLst/>
              <a:gdLst/>
              <a:ahLst/>
              <a:cxnLst/>
              <a:rect l="l" t="t" r="r" b="b"/>
              <a:pathLst>
                <a:path w="5038" h="5031" extrusionOk="0">
                  <a:moveTo>
                    <a:pt x="2522" y="0"/>
                  </a:moveTo>
                  <a:cubicBezTo>
                    <a:pt x="1133" y="0"/>
                    <a:pt x="0" y="1126"/>
                    <a:pt x="0" y="2515"/>
                  </a:cubicBezTo>
                  <a:cubicBezTo>
                    <a:pt x="0" y="3904"/>
                    <a:pt x="1133" y="5030"/>
                    <a:pt x="2522" y="5030"/>
                  </a:cubicBezTo>
                  <a:cubicBezTo>
                    <a:pt x="3911" y="5030"/>
                    <a:pt x="5037" y="3904"/>
                    <a:pt x="5037" y="2515"/>
                  </a:cubicBezTo>
                  <a:cubicBezTo>
                    <a:pt x="5037" y="1126"/>
                    <a:pt x="3911" y="0"/>
                    <a:pt x="2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13"/>
            <p:cNvSpPr/>
            <p:nvPr/>
          </p:nvSpPr>
          <p:spPr>
            <a:xfrm>
              <a:off x="3682875" y="3231025"/>
              <a:ext cx="127975" cy="127975"/>
            </a:xfrm>
            <a:custGeom>
              <a:avLst/>
              <a:gdLst/>
              <a:ahLst/>
              <a:cxnLst/>
              <a:rect l="l" t="t" r="r" b="b"/>
              <a:pathLst>
                <a:path w="5119" h="5119" extrusionOk="0">
                  <a:moveTo>
                    <a:pt x="2563" y="82"/>
                  </a:moveTo>
                  <a:cubicBezTo>
                    <a:pt x="3925" y="82"/>
                    <a:pt x="5031" y="1194"/>
                    <a:pt x="5031" y="2556"/>
                  </a:cubicBezTo>
                  <a:cubicBezTo>
                    <a:pt x="5031" y="3925"/>
                    <a:pt x="3925" y="5031"/>
                    <a:pt x="2563" y="5031"/>
                  </a:cubicBezTo>
                  <a:cubicBezTo>
                    <a:pt x="1194" y="5031"/>
                    <a:pt x="89" y="3925"/>
                    <a:pt x="89" y="2556"/>
                  </a:cubicBezTo>
                  <a:cubicBezTo>
                    <a:pt x="89" y="1194"/>
                    <a:pt x="1194" y="82"/>
                    <a:pt x="2563" y="82"/>
                  </a:cubicBezTo>
                  <a:close/>
                  <a:moveTo>
                    <a:pt x="2563" y="1"/>
                  </a:moveTo>
                  <a:cubicBezTo>
                    <a:pt x="1147" y="1"/>
                    <a:pt x="1" y="1147"/>
                    <a:pt x="1" y="2556"/>
                  </a:cubicBezTo>
                  <a:cubicBezTo>
                    <a:pt x="1" y="3972"/>
                    <a:pt x="1147"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13"/>
            <p:cNvSpPr/>
            <p:nvPr/>
          </p:nvSpPr>
          <p:spPr>
            <a:xfrm>
              <a:off x="3712725"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18" y="2731"/>
                    <a:pt x="2731" y="2117"/>
                    <a:pt x="2731" y="1362"/>
                  </a:cubicBezTo>
                  <a:cubicBezTo>
                    <a:pt x="2731" y="607"/>
                    <a:pt x="2118"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13"/>
            <p:cNvSpPr/>
            <p:nvPr/>
          </p:nvSpPr>
          <p:spPr>
            <a:xfrm>
              <a:off x="3711700" y="3259850"/>
              <a:ext cx="70325" cy="70325"/>
            </a:xfrm>
            <a:custGeom>
              <a:avLst/>
              <a:gdLst/>
              <a:ahLst/>
              <a:cxnLst/>
              <a:rect l="l" t="t" r="r" b="b"/>
              <a:pathLst>
                <a:path w="2813" h="2813" extrusionOk="0">
                  <a:moveTo>
                    <a:pt x="1410" y="82"/>
                  </a:moveTo>
                  <a:cubicBezTo>
                    <a:pt x="2138" y="82"/>
                    <a:pt x="2732" y="675"/>
                    <a:pt x="2732" y="1403"/>
                  </a:cubicBezTo>
                  <a:cubicBezTo>
                    <a:pt x="2732" y="2138"/>
                    <a:pt x="2138" y="2732"/>
                    <a:pt x="1410" y="2732"/>
                  </a:cubicBezTo>
                  <a:cubicBezTo>
                    <a:pt x="675" y="2732"/>
                    <a:pt x="82" y="2138"/>
                    <a:pt x="82" y="1403"/>
                  </a:cubicBezTo>
                  <a:cubicBezTo>
                    <a:pt x="82" y="675"/>
                    <a:pt x="675" y="82"/>
                    <a:pt x="1410" y="82"/>
                  </a:cubicBezTo>
                  <a:close/>
                  <a:moveTo>
                    <a:pt x="1410" y="1"/>
                  </a:moveTo>
                  <a:cubicBezTo>
                    <a:pt x="628" y="1"/>
                    <a:pt x="1" y="628"/>
                    <a:pt x="1" y="1403"/>
                  </a:cubicBezTo>
                  <a:cubicBezTo>
                    <a:pt x="1" y="2179"/>
                    <a:pt x="628" y="2813"/>
                    <a:pt x="1410" y="2813"/>
                  </a:cubicBezTo>
                  <a:cubicBezTo>
                    <a:pt x="2186" y="2813"/>
                    <a:pt x="2813" y="2179"/>
                    <a:pt x="2813" y="1403"/>
                  </a:cubicBezTo>
                  <a:cubicBezTo>
                    <a:pt x="2813"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13"/>
            <p:cNvSpPr/>
            <p:nvPr/>
          </p:nvSpPr>
          <p:spPr>
            <a:xfrm>
              <a:off x="3915850" y="3126000"/>
              <a:ext cx="334300" cy="334325"/>
            </a:xfrm>
            <a:custGeom>
              <a:avLst/>
              <a:gdLst/>
              <a:ahLst/>
              <a:cxnLst/>
              <a:rect l="l" t="t" r="r" b="b"/>
              <a:pathLst>
                <a:path w="13372" h="13373" extrusionOk="0">
                  <a:moveTo>
                    <a:pt x="6683" y="1"/>
                  </a:moveTo>
                  <a:cubicBezTo>
                    <a:pt x="2994" y="1"/>
                    <a:pt x="1" y="2995"/>
                    <a:pt x="1" y="6690"/>
                  </a:cubicBezTo>
                  <a:cubicBezTo>
                    <a:pt x="1" y="10378"/>
                    <a:pt x="2994" y="13372"/>
                    <a:pt x="6683" y="13372"/>
                  </a:cubicBezTo>
                  <a:cubicBezTo>
                    <a:pt x="10378" y="13372"/>
                    <a:pt x="13372" y="10378"/>
                    <a:pt x="13372" y="6690"/>
                  </a:cubicBezTo>
                  <a:cubicBezTo>
                    <a:pt x="13372"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13"/>
            <p:cNvSpPr/>
            <p:nvPr/>
          </p:nvSpPr>
          <p:spPr>
            <a:xfrm>
              <a:off x="3914675" y="3125000"/>
              <a:ext cx="336500" cy="336325"/>
            </a:xfrm>
            <a:custGeom>
              <a:avLst/>
              <a:gdLst/>
              <a:ahLst/>
              <a:cxnLst/>
              <a:rect l="l" t="t" r="r" b="b"/>
              <a:pathLst>
                <a:path w="13460" h="13453" extrusionOk="0">
                  <a:moveTo>
                    <a:pt x="6730" y="88"/>
                  </a:moveTo>
                  <a:cubicBezTo>
                    <a:pt x="10391" y="88"/>
                    <a:pt x="13371" y="3062"/>
                    <a:pt x="13371" y="6730"/>
                  </a:cubicBezTo>
                  <a:cubicBezTo>
                    <a:pt x="13371"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13"/>
            <p:cNvSpPr/>
            <p:nvPr/>
          </p:nvSpPr>
          <p:spPr>
            <a:xfrm>
              <a:off x="3939125" y="3152975"/>
              <a:ext cx="284050" cy="284075"/>
            </a:xfrm>
            <a:custGeom>
              <a:avLst/>
              <a:gdLst/>
              <a:ahLst/>
              <a:cxnLst/>
              <a:rect l="l" t="t" r="r" b="b"/>
              <a:pathLst>
                <a:path w="11362" h="11363" extrusionOk="0">
                  <a:moveTo>
                    <a:pt x="5678" y="1"/>
                  </a:moveTo>
                  <a:cubicBezTo>
                    <a:pt x="2542" y="1"/>
                    <a:pt x="0" y="2543"/>
                    <a:pt x="0" y="5678"/>
                  </a:cubicBezTo>
                  <a:cubicBezTo>
                    <a:pt x="0" y="8814"/>
                    <a:pt x="2542" y="11363"/>
                    <a:pt x="5678" y="11363"/>
                  </a:cubicBezTo>
                  <a:cubicBezTo>
                    <a:pt x="8820" y="11363"/>
                    <a:pt x="11362" y="8814"/>
                    <a:pt x="11362" y="5678"/>
                  </a:cubicBezTo>
                  <a:cubicBezTo>
                    <a:pt x="11362" y="2543"/>
                    <a:pt x="8820"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13"/>
            <p:cNvSpPr/>
            <p:nvPr/>
          </p:nvSpPr>
          <p:spPr>
            <a:xfrm>
              <a:off x="393810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7" y="11355"/>
                    <a:pt x="88" y="8827"/>
                    <a:pt x="88" y="5718"/>
                  </a:cubicBezTo>
                  <a:cubicBezTo>
                    <a:pt x="88" y="2610"/>
                    <a:pt x="2617" y="81"/>
                    <a:pt x="5719" y="81"/>
                  </a:cubicBezTo>
                  <a:close/>
                  <a:moveTo>
                    <a:pt x="5719" y="0"/>
                  </a:moveTo>
                  <a:cubicBezTo>
                    <a:pt x="2570" y="0"/>
                    <a:pt x="1" y="2569"/>
                    <a:pt x="1" y="5718"/>
                  </a:cubicBezTo>
                  <a:cubicBezTo>
                    <a:pt x="1" y="8874"/>
                    <a:pt x="2570"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13"/>
            <p:cNvSpPr/>
            <p:nvPr/>
          </p:nvSpPr>
          <p:spPr>
            <a:xfrm>
              <a:off x="3964400" y="3178100"/>
              <a:ext cx="233500" cy="233675"/>
            </a:xfrm>
            <a:custGeom>
              <a:avLst/>
              <a:gdLst/>
              <a:ahLst/>
              <a:cxnLst/>
              <a:rect l="l" t="t" r="r" b="b"/>
              <a:pathLst>
                <a:path w="9340" h="9347" extrusionOk="0">
                  <a:moveTo>
                    <a:pt x="4667" y="0"/>
                  </a:moveTo>
                  <a:cubicBezTo>
                    <a:pt x="2091" y="0"/>
                    <a:pt x="0" y="2098"/>
                    <a:pt x="0" y="4673"/>
                  </a:cubicBezTo>
                  <a:cubicBezTo>
                    <a:pt x="0" y="7256"/>
                    <a:pt x="2091" y="9346"/>
                    <a:pt x="4667" y="9346"/>
                  </a:cubicBezTo>
                  <a:cubicBezTo>
                    <a:pt x="7249" y="9346"/>
                    <a:pt x="9339" y="7256"/>
                    <a:pt x="9339" y="4673"/>
                  </a:cubicBezTo>
                  <a:cubicBezTo>
                    <a:pt x="9339" y="2098"/>
                    <a:pt x="7249" y="0"/>
                    <a:pt x="46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13"/>
            <p:cNvSpPr/>
            <p:nvPr/>
          </p:nvSpPr>
          <p:spPr>
            <a:xfrm>
              <a:off x="3963225" y="3177100"/>
              <a:ext cx="235850" cy="235850"/>
            </a:xfrm>
            <a:custGeom>
              <a:avLst/>
              <a:gdLst/>
              <a:ahLst/>
              <a:cxnLst/>
              <a:rect l="l" t="t" r="r" b="b"/>
              <a:pathLst>
                <a:path w="9434"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34" y="7316"/>
                    <a:pt x="9434" y="4713"/>
                  </a:cubicBezTo>
                  <a:cubicBezTo>
                    <a:pt x="9434"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13"/>
            <p:cNvSpPr/>
            <p:nvPr/>
          </p:nvSpPr>
          <p:spPr>
            <a:xfrm>
              <a:off x="3993050"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13"/>
            <p:cNvSpPr/>
            <p:nvPr/>
          </p:nvSpPr>
          <p:spPr>
            <a:xfrm>
              <a:off x="3992050" y="3205925"/>
              <a:ext cx="178200" cy="178200"/>
            </a:xfrm>
            <a:custGeom>
              <a:avLst/>
              <a:gdLst/>
              <a:ahLst/>
              <a:cxnLst/>
              <a:rect l="l" t="t" r="r" b="b"/>
              <a:pathLst>
                <a:path w="7128" h="7128" extrusionOk="0">
                  <a:moveTo>
                    <a:pt x="3561" y="81"/>
                  </a:moveTo>
                  <a:cubicBezTo>
                    <a:pt x="5482" y="81"/>
                    <a:pt x="7047" y="1645"/>
                    <a:pt x="7047" y="3560"/>
                  </a:cubicBezTo>
                  <a:cubicBezTo>
                    <a:pt x="7047" y="5482"/>
                    <a:pt x="5482" y="7040"/>
                    <a:pt x="3561" y="7040"/>
                  </a:cubicBezTo>
                  <a:cubicBezTo>
                    <a:pt x="1646" y="7040"/>
                    <a:pt x="81" y="5482"/>
                    <a:pt x="81" y="3560"/>
                  </a:cubicBezTo>
                  <a:cubicBezTo>
                    <a:pt x="81" y="1645"/>
                    <a:pt x="1646" y="81"/>
                    <a:pt x="3561" y="81"/>
                  </a:cubicBezTo>
                  <a:close/>
                  <a:moveTo>
                    <a:pt x="3561" y="0"/>
                  </a:moveTo>
                  <a:cubicBezTo>
                    <a:pt x="1598" y="0"/>
                    <a:pt x="0" y="1598"/>
                    <a:pt x="0" y="3560"/>
                  </a:cubicBezTo>
                  <a:cubicBezTo>
                    <a:pt x="0" y="5529"/>
                    <a:pt x="1598" y="7127"/>
                    <a:pt x="3561" y="7127"/>
                  </a:cubicBezTo>
                  <a:cubicBezTo>
                    <a:pt x="5529" y="7127"/>
                    <a:pt x="7128" y="5529"/>
                    <a:pt x="7128" y="3560"/>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13"/>
            <p:cNvSpPr/>
            <p:nvPr/>
          </p:nvSpPr>
          <p:spPr>
            <a:xfrm>
              <a:off x="4018175" y="3232050"/>
              <a:ext cx="125950" cy="125775"/>
            </a:xfrm>
            <a:custGeom>
              <a:avLst/>
              <a:gdLst/>
              <a:ahLst/>
              <a:cxnLst/>
              <a:rect l="l" t="t" r="r" b="b"/>
              <a:pathLst>
                <a:path w="5038" h="5031" extrusionOk="0">
                  <a:moveTo>
                    <a:pt x="2516" y="0"/>
                  </a:moveTo>
                  <a:cubicBezTo>
                    <a:pt x="1127" y="0"/>
                    <a:pt x="0" y="1126"/>
                    <a:pt x="0" y="2515"/>
                  </a:cubicBezTo>
                  <a:cubicBezTo>
                    <a:pt x="0" y="3904"/>
                    <a:pt x="1127" y="5030"/>
                    <a:pt x="2516" y="5030"/>
                  </a:cubicBezTo>
                  <a:cubicBezTo>
                    <a:pt x="3911" y="5030"/>
                    <a:pt x="5037" y="3904"/>
                    <a:pt x="5037" y="2515"/>
                  </a:cubicBezTo>
                  <a:cubicBezTo>
                    <a:pt x="5037" y="1126"/>
                    <a:pt x="3911"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13"/>
            <p:cNvSpPr/>
            <p:nvPr/>
          </p:nvSpPr>
          <p:spPr>
            <a:xfrm>
              <a:off x="4017175" y="3231025"/>
              <a:ext cx="127950" cy="127975"/>
            </a:xfrm>
            <a:custGeom>
              <a:avLst/>
              <a:gdLst/>
              <a:ahLst/>
              <a:cxnLst/>
              <a:rect l="l" t="t" r="r" b="b"/>
              <a:pathLst>
                <a:path w="5118" h="5119" extrusionOk="0">
                  <a:moveTo>
                    <a:pt x="2556" y="82"/>
                  </a:moveTo>
                  <a:cubicBezTo>
                    <a:pt x="3924" y="82"/>
                    <a:pt x="5030" y="1194"/>
                    <a:pt x="5030" y="2556"/>
                  </a:cubicBezTo>
                  <a:cubicBezTo>
                    <a:pt x="5030" y="3925"/>
                    <a:pt x="3924" y="5031"/>
                    <a:pt x="2556" y="5031"/>
                  </a:cubicBezTo>
                  <a:cubicBezTo>
                    <a:pt x="1194" y="5031"/>
                    <a:pt x="88" y="3925"/>
                    <a:pt x="88" y="2556"/>
                  </a:cubicBezTo>
                  <a:cubicBezTo>
                    <a:pt x="88" y="1194"/>
                    <a:pt x="1194" y="82"/>
                    <a:pt x="2556" y="82"/>
                  </a:cubicBezTo>
                  <a:close/>
                  <a:moveTo>
                    <a:pt x="2556" y="1"/>
                  </a:moveTo>
                  <a:cubicBezTo>
                    <a:pt x="1146" y="1"/>
                    <a:pt x="0" y="1147"/>
                    <a:pt x="0" y="2556"/>
                  </a:cubicBezTo>
                  <a:cubicBezTo>
                    <a:pt x="0" y="3972"/>
                    <a:pt x="1146" y="5119"/>
                    <a:pt x="2556" y="5119"/>
                  </a:cubicBezTo>
                  <a:cubicBezTo>
                    <a:pt x="3972" y="5119"/>
                    <a:pt x="5118" y="3972"/>
                    <a:pt x="5118" y="2556"/>
                  </a:cubicBezTo>
                  <a:cubicBezTo>
                    <a:pt x="5118" y="1147"/>
                    <a:pt x="3972"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13"/>
            <p:cNvSpPr/>
            <p:nvPr/>
          </p:nvSpPr>
          <p:spPr>
            <a:xfrm>
              <a:off x="4047000" y="3260875"/>
              <a:ext cx="68300" cy="68300"/>
            </a:xfrm>
            <a:custGeom>
              <a:avLst/>
              <a:gdLst/>
              <a:ahLst/>
              <a:cxnLst/>
              <a:rect l="l" t="t" r="r" b="b"/>
              <a:pathLst>
                <a:path w="2732" h="2732" extrusionOk="0">
                  <a:moveTo>
                    <a:pt x="1363" y="0"/>
                  </a:moveTo>
                  <a:cubicBezTo>
                    <a:pt x="614" y="0"/>
                    <a:pt x="1" y="607"/>
                    <a:pt x="1" y="1362"/>
                  </a:cubicBezTo>
                  <a:cubicBezTo>
                    <a:pt x="1" y="2117"/>
                    <a:pt x="614" y="2731"/>
                    <a:pt x="1363" y="2731"/>
                  </a:cubicBezTo>
                  <a:cubicBezTo>
                    <a:pt x="2118" y="2731"/>
                    <a:pt x="2731" y="2117"/>
                    <a:pt x="2731" y="1362"/>
                  </a:cubicBezTo>
                  <a:cubicBezTo>
                    <a:pt x="2731"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3"/>
            <p:cNvSpPr/>
            <p:nvPr/>
          </p:nvSpPr>
          <p:spPr>
            <a:xfrm>
              <a:off x="4046000" y="3259850"/>
              <a:ext cx="70300" cy="70325"/>
            </a:xfrm>
            <a:custGeom>
              <a:avLst/>
              <a:gdLst/>
              <a:ahLst/>
              <a:cxnLst/>
              <a:rect l="l" t="t" r="r" b="b"/>
              <a:pathLst>
                <a:path w="2812" h="2813" extrusionOk="0">
                  <a:moveTo>
                    <a:pt x="1403" y="82"/>
                  </a:moveTo>
                  <a:cubicBezTo>
                    <a:pt x="2138" y="82"/>
                    <a:pt x="2731" y="675"/>
                    <a:pt x="2731" y="1403"/>
                  </a:cubicBezTo>
                  <a:cubicBezTo>
                    <a:pt x="2731" y="2138"/>
                    <a:pt x="2138" y="2732"/>
                    <a:pt x="1403" y="2732"/>
                  </a:cubicBezTo>
                  <a:cubicBezTo>
                    <a:pt x="674" y="2732"/>
                    <a:pt x="81" y="2138"/>
                    <a:pt x="81" y="1403"/>
                  </a:cubicBezTo>
                  <a:cubicBezTo>
                    <a:pt x="81" y="675"/>
                    <a:pt x="674" y="82"/>
                    <a:pt x="1403" y="82"/>
                  </a:cubicBezTo>
                  <a:close/>
                  <a:moveTo>
                    <a:pt x="1403" y="1"/>
                  </a:moveTo>
                  <a:cubicBezTo>
                    <a:pt x="627" y="1"/>
                    <a:pt x="0" y="628"/>
                    <a:pt x="0" y="1403"/>
                  </a:cubicBezTo>
                  <a:cubicBezTo>
                    <a:pt x="0" y="2179"/>
                    <a:pt x="627" y="2813"/>
                    <a:pt x="1403" y="2813"/>
                  </a:cubicBezTo>
                  <a:cubicBezTo>
                    <a:pt x="2185" y="2813"/>
                    <a:pt x="2812" y="2179"/>
                    <a:pt x="2812" y="1403"/>
                  </a:cubicBezTo>
                  <a:cubicBezTo>
                    <a:pt x="2812" y="628"/>
                    <a:pt x="2185"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13"/>
            <p:cNvSpPr/>
            <p:nvPr/>
          </p:nvSpPr>
          <p:spPr>
            <a:xfrm>
              <a:off x="4250125" y="3126000"/>
              <a:ext cx="334150" cy="334325"/>
            </a:xfrm>
            <a:custGeom>
              <a:avLst/>
              <a:gdLst/>
              <a:ahLst/>
              <a:cxnLst/>
              <a:rect l="l" t="t" r="r" b="b"/>
              <a:pathLst>
                <a:path w="13366" h="13373" extrusionOk="0">
                  <a:moveTo>
                    <a:pt x="6683" y="1"/>
                  </a:moveTo>
                  <a:cubicBezTo>
                    <a:pt x="2988" y="1"/>
                    <a:pt x="1" y="2995"/>
                    <a:pt x="1" y="6690"/>
                  </a:cubicBezTo>
                  <a:cubicBezTo>
                    <a:pt x="1" y="10378"/>
                    <a:pt x="2988" y="13372"/>
                    <a:pt x="6683" y="13372"/>
                  </a:cubicBezTo>
                  <a:cubicBezTo>
                    <a:pt x="10378" y="13372"/>
                    <a:pt x="13365" y="10378"/>
                    <a:pt x="13365" y="6690"/>
                  </a:cubicBezTo>
                  <a:cubicBezTo>
                    <a:pt x="13365" y="2995"/>
                    <a:pt x="10378"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13"/>
            <p:cNvSpPr/>
            <p:nvPr/>
          </p:nvSpPr>
          <p:spPr>
            <a:xfrm>
              <a:off x="4248950" y="3125000"/>
              <a:ext cx="336500" cy="336325"/>
            </a:xfrm>
            <a:custGeom>
              <a:avLst/>
              <a:gdLst/>
              <a:ahLst/>
              <a:cxnLst/>
              <a:rect l="l" t="t" r="r" b="b"/>
              <a:pathLst>
                <a:path w="13460" h="13453" extrusionOk="0">
                  <a:moveTo>
                    <a:pt x="6730" y="88"/>
                  </a:moveTo>
                  <a:cubicBezTo>
                    <a:pt x="10391" y="88"/>
                    <a:pt x="13372" y="3062"/>
                    <a:pt x="13372" y="6730"/>
                  </a:cubicBezTo>
                  <a:cubicBezTo>
                    <a:pt x="13372" y="10391"/>
                    <a:pt x="10391" y="13372"/>
                    <a:pt x="6730" y="13372"/>
                  </a:cubicBezTo>
                  <a:cubicBezTo>
                    <a:pt x="3068" y="13372"/>
                    <a:pt x="88" y="10391"/>
                    <a:pt x="88" y="6730"/>
                  </a:cubicBezTo>
                  <a:cubicBezTo>
                    <a:pt x="88" y="3062"/>
                    <a:pt x="3068" y="88"/>
                    <a:pt x="6730" y="88"/>
                  </a:cubicBezTo>
                  <a:close/>
                  <a:moveTo>
                    <a:pt x="6730" y="0"/>
                  </a:moveTo>
                  <a:cubicBezTo>
                    <a:pt x="3021" y="0"/>
                    <a:pt x="0" y="3021"/>
                    <a:pt x="0" y="6730"/>
                  </a:cubicBezTo>
                  <a:cubicBezTo>
                    <a:pt x="0" y="10438"/>
                    <a:pt x="3021" y="13453"/>
                    <a:pt x="6730" y="13453"/>
                  </a:cubicBezTo>
                  <a:cubicBezTo>
                    <a:pt x="10438" y="13453"/>
                    <a:pt x="13459" y="10438"/>
                    <a:pt x="13459" y="6730"/>
                  </a:cubicBezTo>
                  <a:cubicBezTo>
                    <a:pt x="13459" y="3021"/>
                    <a:pt x="10438"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13"/>
            <p:cNvSpPr/>
            <p:nvPr/>
          </p:nvSpPr>
          <p:spPr>
            <a:xfrm>
              <a:off x="4273400"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13"/>
            <p:cNvSpPr/>
            <p:nvPr/>
          </p:nvSpPr>
          <p:spPr>
            <a:xfrm>
              <a:off x="4272375"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4" y="11443"/>
                    <a:pt x="11443" y="8874"/>
                    <a:pt x="11443" y="5718"/>
                  </a:cubicBezTo>
                  <a:cubicBezTo>
                    <a:pt x="11443" y="2569"/>
                    <a:pt x="8874"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13"/>
            <p:cNvSpPr/>
            <p:nvPr/>
          </p:nvSpPr>
          <p:spPr>
            <a:xfrm>
              <a:off x="4298500" y="3178100"/>
              <a:ext cx="233675" cy="233675"/>
            </a:xfrm>
            <a:custGeom>
              <a:avLst/>
              <a:gdLst/>
              <a:ahLst/>
              <a:cxnLst/>
              <a:rect l="l" t="t" r="r" b="b"/>
              <a:pathLst>
                <a:path w="9347" h="9347" extrusionOk="0">
                  <a:moveTo>
                    <a:pt x="4674" y="0"/>
                  </a:moveTo>
                  <a:cubicBezTo>
                    <a:pt x="2098" y="0"/>
                    <a:pt x="1" y="2098"/>
                    <a:pt x="1" y="4673"/>
                  </a:cubicBezTo>
                  <a:cubicBezTo>
                    <a:pt x="1" y="7256"/>
                    <a:pt x="2098" y="9346"/>
                    <a:pt x="4674" y="9346"/>
                  </a:cubicBezTo>
                  <a:cubicBezTo>
                    <a:pt x="7256" y="9346"/>
                    <a:pt x="9347" y="7256"/>
                    <a:pt x="9347" y="4673"/>
                  </a:cubicBezTo>
                  <a:cubicBezTo>
                    <a:pt x="9347" y="2098"/>
                    <a:pt x="7256" y="0"/>
                    <a:pt x="4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3"/>
            <p:cNvSpPr/>
            <p:nvPr/>
          </p:nvSpPr>
          <p:spPr>
            <a:xfrm>
              <a:off x="4297500" y="3177100"/>
              <a:ext cx="235675" cy="235850"/>
            </a:xfrm>
            <a:custGeom>
              <a:avLst/>
              <a:gdLst/>
              <a:ahLst/>
              <a:cxnLst/>
              <a:rect l="l" t="t" r="r" b="b"/>
              <a:pathLst>
                <a:path w="9427" h="9434" extrusionOk="0">
                  <a:moveTo>
                    <a:pt x="4714" y="88"/>
                  </a:moveTo>
                  <a:cubicBezTo>
                    <a:pt x="7269" y="88"/>
                    <a:pt x="9346" y="2164"/>
                    <a:pt x="9346" y="4713"/>
                  </a:cubicBezTo>
                  <a:cubicBezTo>
                    <a:pt x="9346" y="7269"/>
                    <a:pt x="7269" y="9346"/>
                    <a:pt x="4714" y="9346"/>
                  </a:cubicBezTo>
                  <a:cubicBezTo>
                    <a:pt x="2165" y="9346"/>
                    <a:pt x="88" y="7269"/>
                    <a:pt x="88" y="4713"/>
                  </a:cubicBezTo>
                  <a:cubicBezTo>
                    <a:pt x="88" y="2164"/>
                    <a:pt x="2165" y="88"/>
                    <a:pt x="4714" y="88"/>
                  </a:cubicBezTo>
                  <a:close/>
                  <a:moveTo>
                    <a:pt x="4714" y="0"/>
                  </a:moveTo>
                  <a:cubicBezTo>
                    <a:pt x="2118" y="0"/>
                    <a:pt x="0" y="2117"/>
                    <a:pt x="0" y="4713"/>
                  </a:cubicBezTo>
                  <a:cubicBezTo>
                    <a:pt x="0" y="7316"/>
                    <a:pt x="2118" y="9433"/>
                    <a:pt x="4714" y="9433"/>
                  </a:cubicBezTo>
                  <a:cubicBezTo>
                    <a:pt x="7316" y="9433"/>
                    <a:pt x="9427" y="7316"/>
                    <a:pt x="9427" y="4713"/>
                  </a:cubicBezTo>
                  <a:cubicBezTo>
                    <a:pt x="9427" y="2117"/>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13"/>
            <p:cNvSpPr/>
            <p:nvPr/>
          </p:nvSpPr>
          <p:spPr>
            <a:xfrm>
              <a:off x="4327325" y="3206925"/>
              <a:ext cx="176200" cy="176175"/>
            </a:xfrm>
            <a:custGeom>
              <a:avLst/>
              <a:gdLst/>
              <a:ahLst/>
              <a:cxnLst/>
              <a:rect l="l" t="t" r="r" b="b"/>
              <a:pathLst>
                <a:path w="7048" h="7047" extrusionOk="0">
                  <a:moveTo>
                    <a:pt x="3521" y="1"/>
                  </a:moveTo>
                  <a:cubicBezTo>
                    <a:pt x="1579" y="1"/>
                    <a:pt x="1" y="1578"/>
                    <a:pt x="1" y="3520"/>
                  </a:cubicBezTo>
                  <a:cubicBezTo>
                    <a:pt x="1" y="5469"/>
                    <a:pt x="1579" y="7047"/>
                    <a:pt x="3521" y="7047"/>
                  </a:cubicBezTo>
                  <a:cubicBezTo>
                    <a:pt x="5469" y="7047"/>
                    <a:pt x="7047" y="5469"/>
                    <a:pt x="7047" y="3520"/>
                  </a:cubicBezTo>
                  <a:cubicBezTo>
                    <a:pt x="7047" y="1578"/>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13"/>
            <p:cNvSpPr/>
            <p:nvPr/>
          </p:nvSpPr>
          <p:spPr>
            <a:xfrm>
              <a:off x="4326325" y="3205925"/>
              <a:ext cx="178200" cy="178200"/>
            </a:xfrm>
            <a:custGeom>
              <a:avLst/>
              <a:gdLst/>
              <a:ahLst/>
              <a:cxnLst/>
              <a:rect l="l" t="t" r="r" b="b"/>
              <a:pathLst>
                <a:path w="7128" h="7128" extrusionOk="0">
                  <a:moveTo>
                    <a:pt x="3561" y="81"/>
                  </a:moveTo>
                  <a:cubicBezTo>
                    <a:pt x="5482" y="81"/>
                    <a:pt x="7040" y="1645"/>
                    <a:pt x="7040" y="3560"/>
                  </a:cubicBezTo>
                  <a:cubicBezTo>
                    <a:pt x="7040" y="5482"/>
                    <a:pt x="5482" y="7040"/>
                    <a:pt x="3561" y="7040"/>
                  </a:cubicBezTo>
                  <a:cubicBezTo>
                    <a:pt x="1646" y="7040"/>
                    <a:pt x="81" y="5482"/>
                    <a:pt x="81" y="3560"/>
                  </a:cubicBezTo>
                  <a:cubicBezTo>
                    <a:pt x="81" y="1645"/>
                    <a:pt x="1646" y="81"/>
                    <a:pt x="3561" y="81"/>
                  </a:cubicBezTo>
                  <a:close/>
                  <a:moveTo>
                    <a:pt x="3561" y="0"/>
                  </a:moveTo>
                  <a:cubicBezTo>
                    <a:pt x="1599" y="0"/>
                    <a:pt x="0" y="1598"/>
                    <a:pt x="0" y="3560"/>
                  </a:cubicBezTo>
                  <a:cubicBezTo>
                    <a:pt x="0"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13"/>
            <p:cNvSpPr/>
            <p:nvPr/>
          </p:nvSpPr>
          <p:spPr>
            <a:xfrm>
              <a:off x="4352450"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13"/>
            <p:cNvSpPr/>
            <p:nvPr/>
          </p:nvSpPr>
          <p:spPr>
            <a:xfrm>
              <a:off x="4351450" y="3231025"/>
              <a:ext cx="127950" cy="127975"/>
            </a:xfrm>
            <a:custGeom>
              <a:avLst/>
              <a:gdLst/>
              <a:ahLst/>
              <a:cxnLst/>
              <a:rect l="l" t="t" r="r" b="b"/>
              <a:pathLst>
                <a:path w="5118" h="5119" extrusionOk="0">
                  <a:moveTo>
                    <a:pt x="2556" y="82"/>
                  </a:moveTo>
                  <a:cubicBezTo>
                    <a:pt x="3925" y="82"/>
                    <a:pt x="5030" y="1194"/>
                    <a:pt x="5030" y="2556"/>
                  </a:cubicBezTo>
                  <a:cubicBezTo>
                    <a:pt x="5030" y="3925"/>
                    <a:pt x="3925" y="5031"/>
                    <a:pt x="2556" y="5031"/>
                  </a:cubicBezTo>
                  <a:cubicBezTo>
                    <a:pt x="1194" y="5031"/>
                    <a:pt x="81" y="3925"/>
                    <a:pt x="81" y="2556"/>
                  </a:cubicBezTo>
                  <a:cubicBezTo>
                    <a:pt x="81" y="1194"/>
                    <a:pt x="1194" y="82"/>
                    <a:pt x="2556" y="82"/>
                  </a:cubicBezTo>
                  <a:close/>
                  <a:moveTo>
                    <a:pt x="2556" y="1"/>
                  </a:moveTo>
                  <a:cubicBezTo>
                    <a:pt x="1146" y="1"/>
                    <a:pt x="0" y="1147"/>
                    <a:pt x="0" y="2556"/>
                  </a:cubicBezTo>
                  <a:cubicBezTo>
                    <a:pt x="0" y="3972"/>
                    <a:pt x="1146"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13"/>
            <p:cNvSpPr/>
            <p:nvPr/>
          </p:nvSpPr>
          <p:spPr>
            <a:xfrm>
              <a:off x="4381275"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13"/>
            <p:cNvSpPr/>
            <p:nvPr/>
          </p:nvSpPr>
          <p:spPr>
            <a:xfrm>
              <a:off x="4380100" y="3259850"/>
              <a:ext cx="70475" cy="70325"/>
            </a:xfrm>
            <a:custGeom>
              <a:avLst/>
              <a:gdLst/>
              <a:ahLst/>
              <a:cxnLst/>
              <a:rect l="l" t="t" r="r" b="b"/>
              <a:pathLst>
                <a:path w="2819" h="2813" extrusionOk="0">
                  <a:moveTo>
                    <a:pt x="1410" y="82"/>
                  </a:moveTo>
                  <a:cubicBezTo>
                    <a:pt x="2145" y="82"/>
                    <a:pt x="2738" y="675"/>
                    <a:pt x="2738" y="1403"/>
                  </a:cubicBezTo>
                  <a:cubicBezTo>
                    <a:pt x="2738" y="2138"/>
                    <a:pt x="2145" y="2732"/>
                    <a:pt x="1410" y="2732"/>
                  </a:cubicBezTo>
                  <a:cubicBezTo>
                    <a:pt x="681" y="2732"/>
                    <a:pt x="88" y="2138"/>
                    <a:pt x="88" y="1403"/>
                  </a:cubicBezTo>
                  <a:cubicBezTo>
                    <a:pt x="88" y="675"/>
                    <a:pt x="681" y="82"/>
                    <a:pt x="1410" y="82"/>
                  </a:cubicBezTo>
                  <a:close/>
                  <a:moveTo>
                    <a:pt x="1410" y="1"/>
                  </a:moveTo>
                  <a:cubicBezTo>
                    <a:pt x="634" y="1"/>
                    <a:pt x="0" y="628"/>
                    <a:pt x="0" y="1403"/>
                  </a:cubicBezTo>
                  <a:cubicBezTo>
                    <a:pt x="0"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13"/>
            <p:cNvSpPr/>
            <p:nvPr/>
          </p:nvSpPr>
          <p:spPr>
            <a:xfrm>
              <a:off x="4584250"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7" y="13372"/>
                    <a:pt x="13371" y="10378"/>
                    <a:pt x="13371" y="6690"/>
                  </a:cubicBezTo>
                  <a:cubicBezTo>
                    <a:pt x="13371" y="2995"/>
                    <a:pt x="10377"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13"/>
            <p:cNvSpPr/>
            <p:nvPr/>
          </p:nvSpPr>
          <p:spPr>
            <a:xfrm>
              <a:off x="4583225" y="3125000"/>
              <a:ext cx="336325" cy="336325"/>
            </a:xfrm>
            <a:custGeom>
              <a:avLst/>
              <a:gdLst/>
              <a:ahLst/>
              <a:cxnLst/>
              <a:rect l="l" t="t" r="r" b="b"/>
              <a:pathLst>
                <a:path w="13453" h="13453" extrusionOk="0">
                  <a:moveTo>
                    <a:pt x="6730" y="88"/>
                  </a:moveTo>
                  <a:cubicBezTo>
                    <a:pt x="10391" y="88"/>
                    <a:pt x="13372" y="3062"/>
                    <a:pt x="13372" y="6730"/>
                  </a:cubicBezTo>
                  <a:cubicBezTo>
                    <a:pt x="13372" y="10391"/>
                    <a:pt x="10391" y="13372"/>
                    <a:pt x="6730" y="13372"/>
                  </a:cubicBezTo>
                  <a:cubicBezTo>
                    <a:pt x="3069" y="13372"/>
                    <a:pt x="88" y="10391"/>
                    <a:pt x="88" y="6730"/>
                  </a:cubicBezTo>
                  <a:cubicBezTo>
                    <a:pt x="88" y="3062"/>
                    <a:pt x="3069" y="88"/>
                    <a:pt x="6730" y="88"/>
                  </a:cubicBezTo>
                  <a:close/>
                  <a:moveTo>
                    <a:pt x="6730" y="0"/>
                  </a:moveTo>
                  <a:cubicBezTo>
                    <a:pt x="3021" y="0"/>
                    <a:pt x="1" y="3021"/>
                    <a:pt x="1" y="6730"/>
                  </a:cubicBezTo>
                  <a:cubicBezTo>
                    <a:pt x="1" y="10438"/>
                    <a:pt x="3021"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13"/>
            <p:cNvSpPr/>
            <p:nvPr/>
          </p:nvSpPr>
          <p:spPr>
            <a:xfrm>
              <a:off x="4607675" y="3152975"/>
              <a:ext cx="283900" cy="284075"/>
            </a:xfrm>
            <a:custGeom>
              <a:avLst/>
              <a:gdLst/>
              <a:ahLst/>
              <a:cxnLst/>
              <a:rect l="l" t="t" r="r" b="b"/>
              <a:pathLst>
                <a:path w="11356" h="11363" extrusionOk="0">
                  <a:moveTo>
                    <a:pt x="5678" y="1"/>
                  </a:moveTo>
                  <a:cubicBezTo>
                    <a:pt x="2542" y="1"/>
                    <a:pt x="0" y="2543"/>
                    <a:pt x="0" y="5678"/>
                  </a:cubicBezTo>
                  <a:cubicBezTo>
                    <a:pt x="0" y="8814"/>
                    <a:pt x="2542" y="11363"/>
                    <a:pt x="5678" y="11363"/>
                  </a:cubicBezTo>
                  <a:cubicBezTo>
                    <a:pt x="8813" y="11363"/>
                    <a:pt x="11355" y="8814"/>
                    <a:pt x="11355" y="5678"/>
                  </a:cubicBezTo>
                  <a:cubicBezTo>
                    <a:pt x="11355"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13"/>
            <p:cNvSpPr/>
            <p:nvPr/>
          </p:nvSpPr>
          <p:spPr>
            <a:xfrm>
              <a:off x="4606650" y="3151975"/>
              <a:ext cx="286100" cy="286075"/>
            </a:xfrm>
            <a:custGeom>
              <a:avLst/>
              <a:gdLst/>
              <a:ahLst/>
              <a:cxnLst/>
              <a:rect l="l" t="t" r="r" b="b"/>
              <a:pathLst>
                <a:path w="11444" h="11443" extrusionOk="0">
                  <a:moveTo>
                    <a:pt x="5719" y="81"/>
                  </a:moveTo>
                  <a:cubicBezTo>
                    <a:pt x="8827" y="81"/>
                    <a:pt x="11356" y="2610"/>
                    <a:pt x="11356" y="5718"/>
                  </a:cubicBezTo>
                  <a:cubicBezTo>
                    <a:pt x="11356" y="8827"/>
                    <a:pt x="8827" y="11355"/>
                    <a:pt x="5719" y="11355"/>
                  </a:cubicBezTo>
                  <a:cubicBezTo>
                    <a:pt x="2610" y="11355"/>
                    <a:pt x="82" y="8827"/>
                    <a:pt x="82" y="5718"/>
                  </a:cubicBezTo>
                  <a:cubicBezTo>
                    <a:pt x="82" y="2610"/>
                    <a:pt x="2610" y="81"/>
                    <a:pt x="5719" y="81"/>
                  </a:cubicBezTo>
                  <a:close/>
                  <a:moveTo>
                    <a:pt x="5719" y="0"/>
                  </a:moveTo>
                  <a:cubicBezTo>
                    <a:pt x="2563" y="0"/>
                    <a:pt x="1" y="2569"/>
                    <a:pt x="1" y="5718"/>
                  </a:cubicBezTo>
                  <a:cubicBezTo>
                    <a:pt x="1" y="8874"/>
                    <a:pt x="2563" y="11443"/>
                    <a:pt x="5719" y="11443"/>
                  </a:cubicBezTo>
                  <a:cubicBezTo>
                    <a:pt x="8875" y="11443"/>
                    <a:pt x="11444" y="8874"/>
                    <a:pt x="11444" y="5718"/>
                  </a:cubicBezTo>
                  <a:cubicBezTo>
                    <a:pt x="11444" y="2569"/>
                    <a:pt x="8875"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13"/>
            <p:cNvSpPr/>
            <p:nvPr/>
          </p:nvSpPr>
          <p:spPr>
            <a:xfrm>
              <a:off x="4632800"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5" y="9346"/>
                    <a:pt x="9346" y="7256"/>
                    <a:pt x="9346" y="4673"/>
                  </a:cubicBezTo>
                  <a:cubicBezTo>
                    <a:pt x="9346" y="2098"/>
                    <a:pt x="7255"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13"/>
            <p:cNvSpPr/>
            <p:nvPr/>
          </p:nvSpPr>
          <p:spPr>
            <a:xfrm>
              <a:off x="4631775" y="3177100"/>
              <a:ext cx="235700" cy="235850"/>
            </a:xfrm>
            <a:custGeom>
              <a:avLst/>
              <a:gdLst/>
              <a:ahLst/>
              <a:cxnLst/>
              <a:rect l="l" t="t" r="r" b="b"/>
              <a:pathLst>
                <a:path w="9428" h="9434" extrusionOk="0">
                  <a:moveTo>
                    <a:pt x="4714" y="88"/>
                  </a:moveTo>
                  <a:cubicBezTo>
                    <a:pt x="7269" y="88"/>
                    <a:pt x="9346" y="2164"/>
                    <a:pt x="9346" y="4713"/>
                  </a:cubicBezTo>
                  <a:cubicBezTo>
                    <a:pt x="9346" y="7269"/>
                    <a:pt x="7269" y="9346"/>
                    <a:pt x="4714" y="9346"/>
                  </a:cubicBezTo>
                  <a:cubicBezTo>
                    <a:pt x="2165" y="9346"/>
                    <a:pt x="81" y="7269"/>
                    <a:pt x="81" y="4713"/>
                  </a:cubicBezTo>
                  <a:cubicBezTo>
                    <a:pt x="81" y="2164"/>
                    <a:pt x="2165" y="88"/>
                    <a:pt x="4714" y="88"/>
                  </a:cubicBezTo>
                  <a:close/>
                  <a:moveTo>
                    <a:pt x="4714" y="0"/>
                  </a:moveTo>
                  <a:cubicBezTo>
                    <a:pt x="2118" y="0"/>
                    <a:pt x="1" y="2117"/>
                    <a:pt x="1" y="4713"/>
                  </a:cubicBezTo>
                  <a:cubicBezTo>
                    <a:pt x="1" y="7316"/>
                    <a:pt x="2118"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13"/>
            <p:cNvSpPr/>
            <p:nvPr/>
          </p:nvSpPr>
          <p:spPr>
            <a:xfrm>
              <a:off x="4661625" y="3206925"/>
              <a:ext cx="176175" cy="176175"/>
            </a:xfrm>
            <a:custGeom>
              <a:avLst/>
              <a:gdLst/>
              <a:ahLst/>
              <a:cxnLst/>
              <a:rect l="l" t="t" r="r" b="b"/>
              <a:pathLst>
                <a:path w="7047" h="7047" extrusionOk="0">
                  <a:moveTo>
                    <a:pt x="3520" y="1"/>
                  </a:moveTo>
                  <a:cubicBezTo>
                    <a:pt x="1578" y="1"/>
                    <a:pt x="0" y="1578"/>
                    <a:pt x="0" y="3520"/>
                  </a:cubicBezTo>
                  <a:cubicBezTo>
                    <a:pt x="0" y="5469"/>
                    <a:pt x="1578" y="7047"/>
                    <a:pt x="3520" y="7047"/>
                  </a:cubicBezTo>
                  <a:cubicBezTo>
                    <a:pt x="5469" y="7047"/>
                    <a:pt x="7046" y="5469"/>
                    <a:pt x="7046" y="3520"/>
                  </a:cubicBezTo>
                  <a:cubicBezTo>
                    <a:pt x="7046" y="1578"/>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13"/>
            <p:cNvSpPr/>
            <p:nvPr/>
          </p:nvSpPr>
          <p:spPr>
            <a:xfrm>
              <a:off x="4660600" y="3205925"/>
              <a:ext cx="178200" cy="178200"/>
            </a:xfrm>
            <a:custGeom>
              <a:avLst/>
              <a:gdLst/>
              <a:ahLst/>
              <a:cxnLst/>
              <a:rect l="l" t="t" r="r" b="b"/>
              <a:pathLst>
                <a:path w="7128" h="7128" extrusionOk="0">
                  <a:moveTo>
                    <a:pt x="3561" y="81"/>
                  </a:moveTo>
                  <a:cubicBezTo>
                    <a:pt x="5483" y="81"/>
                    <a:pt x="7040" y="1645"/>
                    <a:pt x="7040" y="3560"/>
                  </a:cubicBezTo>
                  <a:cubicBezTo>
                    <a:pt x="7040" y="5482"/>
                    <a:pt x="5483" y="7040"/>
                    <a:pt x="3561" y="7040"/>
                  </a:cubicBezTo>
                  <a:cubicBezTo>
                    <a:pt x="1646" y="7040"/>
                    <a:pt x="82" y="5482"/>
                    <a:pt x="82" y="3560"/>
                  </a:cubicBezTo>
                  <a:cubicBezTo>
                    <a:pt x="82" y="1645"/>
                    <a:pt x="1646" y="81"/>
                    <a:pt x="3561" y="81"/>
                  </a:cubicBezTo>
                  <a:close/>
                  <a:moveTo>
                    <a:pt x="3561" y="0"/>
                  </a:moveTo>
                  <a:cubicBezTo>
                    <a:pt x="1599" y="0"/>
                    <a:pt x="1" y="1598"/>
                    <a:pt x="1" y="3560"/>
                  </a:cubicBezTo>
                  <a:cubicBezTo>
                    <a:pt x="1" y="5529"/>
                    <a:pt x="1599" y="7127"/>
                    <a:pt x="3561" y="7127"/>
                  </a:cubicBezTo>
                  <a:cubicBezTo>
                    <a:pt x="5530" y="7127"/>
                    <a:pt x="7128" y="5529"/>
                    <a:pt x="7128" y="3560"/>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13"/>
            <p:cNvSpPr/>
            <p:nvPr/>
          </p:nvSpPr>
          <p:spPr>
            <a:xfrm>
              <a:off x="4686725" y="3232050"/>
              <a:ext cx="125775" cy="125775"/>
            </a:xfrm>
            <a:custGeom>
              <a:avLst/>
              <a:gdLst/>
              <a:ahLst/>
              <a:cxnLst/>
              <a:rect l="l" t="t" r="r" b="b"/>
              <a:pathLst>
                <a:path w="5031"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13"/>
            <p:cNvSpPr/>
            <p:nvPr/>
          </p:nvSpPr>
          <p:spPr>
            <a:xfrm>
              <a:off x="4685725" y="3231025"/>
              <a:ext cx="127975" cy="127975"/>
            </a:xfrm>
            <a:custGeom>
              <a:avLst/>
              <a:gdLst/>
              <a:ahLst/>
              <a:cxnLst/>
              <a:rect l="l" t="t" r="r" b="b"/>
              <a:pathLst>
                <a:path w="5119" h="5119" extrusionOk="0">
                  <a:moveTo>
                    <a:pt x="2556" y="82"/>
                  </a:moveTo>
                  <a:cubicBezTo>
                    <a:pt x="3918" y="82"/>
                    <a:pt x="5030" y="1194"/>
                    <a:pt x="5030" y="2556"/>
                  </a:cubicBezTo>
                  <a:cubicBezTo>
                    <a:pt x="5030"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8" y="3972"/>
                    <a:pt x="5118" y="2556"/>
                  </a:cubicBezTo>
                  <a:cubicBezTo>
                    <a:pt x="5118"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13"/>
            <p:cNvSpPr/>
            <p:nvPr/>
          </p:nvSpPr>
          <p:spPr>
            <a:xfrm>
              <a:off x="4715550" y="3260875"/>
              <a:ext cx="68300" cy="68300"/>
            </a:xfrm>
            <a:custGeom>
              <a:avLst/>
              <a:gdLst/>
              <a:ahLst/>
              <a:cxnLst/>
              <a:rect l="l" t="t" r="r" b="b"/>
              <a:pathLst>
                <a:path w="2732" h="2732" extrusionOk="0">
                  <a:moveTo>
                    <a:pt x="1363" y="0"/>
                  </a:moveTo>
                  <a:cubicBezTo>
                    <a:pt x="608" y="0"/>
                    <a:pt x="1" y="607"/>
                    <a:pt x="1" y="1362"/>
                  </a:cubicBezTo>
                  <a:cubicBezTo>
                    <a:pt x="1" y="2117"/>
                    <a:pt x="608" y="2731"/>
                    <a:pt x="1363" y="2731"/>
                  </a:cubicBezTo>
                  <a:cubicBezTo>
                    <a:pt x="2118" y="2731"/>
                    <a:pt x="2732" y="2117"/>
                    <a:pt x="2732" y="1362"/>
                  </a:cubicBezTo>
                  <a:cubicBezTo>
                    <a:pt x="2732" y="607"/>
                    <a:pt x="2118" y="0"/>
                    <a:pt x="1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13"/>
            <p:cNvSpPr/>
            <p:nvPr/>
          </p:nvSpPr>
          <p:spPr>
            <a:xfrm>
              <a:off x="4714375" y="3259850"/>
              <a:ext cx="70500" cy="70325"/>
            </a:xfrm>
            <a:custGeom>
              <a:avLst/>
              <a:gdLst/>
              <a:ahLst/>
              <a:cxnLst/>
              <a:rect l="l" t="t" r="r" b="b"/>
              <a:pathLst>
                <a:path w="2820" h="2813" extrusionOk="0">
                  <a:moveTo>
                    <a:pt x="1410" y="82"/>
                  </a:moveTo>
                  <a:cubicBezTo>
                    <a:pt x="2138" y="82"/>
                    <a:pt x="2731" y="675"/>
                    <a:pt x="2731" y="1403"/>
                  </a:cubicBezTo>
                  <a:cubicBezTo>
                    <a:pt x="2731" y="2138"/>
                    <a:pt x="2138" y="2732"/>
                    <a:pt x="1410" y="2732"/>
                  </a:cubicBezTo>
                  <a:cubicBezTo>
                    <a:pt x="682" y="2732"/>
                    <a:pt x="88" y="2138"/>
                    <a:pt x="88" y="1403"/>
                  </a:cubicBezTo>
                  <a:cubicBezTo>
                    <a:pt x="88" y="675"/>
                    <a:pt x="682" y="82"/>
                    <a:pt x="1410" y="82"/>
                  </a:cubicBezTo>
                  <a:close/>
                  <a:moveTo>
                    <a:pt x="1410" y="1"/>
                  </a:moveTo>
                  <a:cubicBezTo>
                    <a:pt x="634" y="1"/>
                    <a:pt x="1" y="628"/>
                    <a:pt x="1" y="1403"/>
                  </a:cubicBezTo>
                  <a:cubicBezTo>
                    <a:pt x="1" y="2179"/>
                    <a:pt x="634"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3"/>
            <p:cNvSpPr/>
            <p:nvPr/>
          </p:nvSpPr>
          <p:spPr>
            <a:xfrm>
              <a:off x="4918525" y="3126000"/>
              <a:ext cx="334300" cy="334325"/>
            </a:xfrm>
            <a:custGeom>
              <a:avLst/>
              <a:gdLst/>
              <a:ahLst/>
              <a:cxnLst/>
              <a:rect l="l" t="t" r="r" b="b"/>
              <a:pathLst>
                <a:path w="13372" h="13373" extrusionOk="0">
                  <a:moveTo>
                    <a:pt x="6689" y="1"/>
                  </a:moveTo>
                  <a:cubicBezTo>
                    <a:pt x="2994" y="1"/>
                    <a:pt x="0" y="2995"/>
                    <a:pt x="0" y="6690"/>
                  </a:cubicBezTo>
                  <a:cubicBezTo>
                    <a:pt x="0" y="10378"/>
                    <a:pt x="2994" y="13372"/>
                    <a:pt x="6689" y="13372"/>
                  </a:cubicBezTo>
                  <a:cubicBezTo>
                    <a:pt x="10378" y="13372"/>
                    <a:pt x="13371" y="10378"/>
                    <a:pt x="13371" y="6690"/>
                  </a:cubicBezTo>
                  <a:cubicBezTo>
                    <a:pt x="13371" y="2995"/>
                    <a:pt x="10378" y="1"/>
                    <a:pt x="6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13"/>
            <p:cNvSpPr/>
            <p:nvPr/>
          </p:nvSpPr>
          <p:spPr>
            <a:xfrm>
              <a:off x="4917500" y="3125000"/>
              <a:ext cx="336325" cy="336325"/>
            </a:xfrm>
            <a:custGeom>
              <a:avLst/>
              <a:gdLst/>
              <a:ahLst/>
              <a:cxnLst/>
              <a:rect l="l" t="t" r="r" b="b"/>
              <a:pathLst>
                <a:path w="13453" h="13453" extrusionOk="0">
                  <a:moveTo>
                    <a:pt x="6730" y="88"/>
                  </a:moveTo>
                  <a:cubicBezTo>
                    <a:pt x="10392" y="88"/>
                    <a:pt x="13372" y="3062"/>
                    <a:pt x="13372" y="6730"/>
                  </a:cubicBezTo>
                  <a:cubicBezTo>
                    <a:pt x="13372" y="10391"/>
                    <a:pt x="10392" y="13372"/>
                    <a:pt x="6730" y="13372"/>
                  </a:cubicBezTo>
                  <a:cubicBezTo>
                    <a:pt x="3062" y="13372"/>
                    <a:pt x="82" y="10391"/>
                    <a:pt x="82" y="6730"/>
                  </a:cubicBezTo>
                  <a:cubicBezTo>
                    <a:pt x="82" y="3062"/>
                    <a:pt x="3062" y="88"/>
                    <a:pt x="6730" y="88"/>
                  </a:cubicBezTo>
                  <a:close/>
                  <a:moveTo>
                    <a:pt x="6730" y="0"/>
                  </a:moveTo>
                  <a:cubicBezTo>
                    <a:pt x="3022" y="0"/>
                    <a:pt x="1" y="3021"/>
                    <a:pt x="1" y="6730"/>
                  </a:cubicBezTo>
                  <a:cubicBezTo>
                    <a:pt x="1" y="10438"/>
                    <a:pt x="3022" y="13453"/>
                    <a:pt x="6730" y="13453"/>
                  </a:cubicBezTo>
                  <a:cubicBezTo>
                    <a:pt x="10439" y="13453"/>
                    <a:pt x="13453" y="10438"/>
                    <a:pt x="13453" y="6730"/>
                  </a:cubicBezTo>
                  <a:cubicBezTo>
                    <a:pt x="13453" y="3021"/>
                    <a:pt x="10439" y="0"/>
                    <a:pt x="6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13"/>
            <p:cNvSpPr/>
            <p:nvPr/>
          </p:nvSpPr>
          <p:spPr>
            <a:xfrm>
              <a:off x="4941950" y="3152975"/>
              <a:ext cx="283900" cy="284075"/>
            </a:xfrm>
            <a:custGeom>
              <a:avLst/>
              <a:gdLst/>
              <a:ahLst/>
              <a:cxnLst/>
              <a:rect l="l" t="t" r="r" b="b"/>
              <a:pathLst>
                <a:path w="11356" h="11363" extrusionOk="0">
                  <a:moveTo>
                    <a:pt x="5678" y="1"/>
                  </a:moveTo>
                  <a:cubicBezTo>
                    <a:pt x="2543" y="1"/>
                    <a:pt x="0" y="2543"/>
                    <a:pt x="0" y="5678"/>
                  </a:cubicBezTo>
                  <a:cubicBezTo>
                    <a:pt x="0" y="8814"/>
                    <a:pt x="2543" y="11363"/>
                    <a:pt x="5678" y="11363"/>
                  </a:cubicBezTo>
                  <a:cubicBezTo>
                    <a:pt x="8813" y="11363"/>
                    <a:pt x="11356" y="8814"/>
                    <a:pt x="11356" y="5678"/>
                  </a:cubicBezTo>
                  <a:cubicBezTo>
                    <a:pt x="11356" y="2543"/>
                    <a:pt x="881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13"/>
            <p:cNvSpPr/>
            <p:nvPr/>
          </p:nvSpPr>
          <p:spPr>
            <a:xfrm>
              <a:off x="4940950" y="3151975"/>
              <a:ext cx="285900" cy="286075"/>
            </a:xfrm>
            <a:custGeom>
              <a:avLst/>
              <a:gdLst/>
              <a:ahLst/>
              <a:cxnLst/>
              <a:rect l="l" t="t" r="r" b="b"/>
              <a:pathLst>
                <a:path w="11436" h="11443" extrusionOk="0">
                  <a:moveTo>
                    <a:pt x="5718" y="81"/>
                  </a:moveTo>
                  <a:cubicBezTo>
                    <a:pt x="8826" y="81"/>
                    <a:pt x="11355" y="2610"/>
                    <a:pt x="11355" y="5718"/>
                  </a:cubicBezTo>
                  <a:cubicBezTo>
                    <a:pt x="11355" y="8827"/>
                    <a:pt x="8826" y="11355"/>
                    <a:pt x="5718" y="11355"/>
                  </a:cubicBezTo>
                  <a:cubicBezTo>
                    <a:pt x="2610" y="11355"/>
                    <a:pt x="81" y="8827"/>
                    <a:pt x="81" y="5718"/>
                  </a:cubicBezTo>
                  <a:cubicBezTo>
                    <a:pt x="81" y="2610"/>
                    <a:pt x="2610" y="81"/>
                    <a:pt x="5718" y="81"/>
                  </a:cubicBezTo>
                  <a:close/>
                  <a:moveTo>
                    <a:pt x="5718" y="0"/>
                  </a:moveTo>
                  <a:cubicBezTo>
                    <a:pt x="2562" y="0"/>
                    <a:pt x="0" y="2569"/>
                    <a:pt x="0" y="5718"/>
                  </a:cubicBezTo>
                  <a:cubicBezTo>
                    <a:pt x="0" y="8874"/>
                    <a:pt x="2562" y="11443"/>
                    <a:pt x="5718" y="11443"/>
                  </a:cubicBezTo>
                  <a:cubicBezTo>
                    <a:pt x="8874" y="11443"/>
                    <a:pt x="11436" y="8874"/>
                    <a:pt x="11436" y="5718"/>
                  </a:cubicBezTo>
                  <a:cubicBezTo>
                    <a:pt x="11436" y="2569"/>
                    <a:pt x="8874" y="0"/>
                    <a:pt x="57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13"/>
            <p:cNvSpPr/>
            <p:nvPr/>
          </p:nvSpPr>
          <p:spPr>
            <a:xfrm>
              <a:off x="4967075" y="3178100"/>
              <a:ext cx="233650" cy="233675"/>
            </a:xfrm>
            <a:custGeom>
              <a:avLst/>
              <a:gdLst/>
              <a:ahLst/>
              <a:cxnLst/>
              <a:rect l="l" t="t" r="r" b="b"/>
              <a:pathLst>
                <a:path w="9346" h="9347" extrusionOk="0">
                  <a:moveTo>
                    <a:pt x="4673" y="0"/>
                  </a:moveTo>
                  <a:cubicBezTo>
                    <a:pt x="2090" y="0"/>
                    <a:pt x="0" y="2098"/>
                    <a:pt x="0" y="4673"/>
                  </a:cubicBezTo>
                  <a:cubicBezTo>
                    <a:pt x="0" y="7256"/>
                    <a:pt x="2090" y="9346"/>
                    <a:pt x="4673" y="9346"/>
                  </a:cubicBezTo>
                  <a:cubicBezTo>
                    <a:pt x="7256" y="9346"/>
                    <a:pt x="9346" y="7256"/>
                    <a:pt x="9346" y="4673"/>
                  </a:cubicBezTo>
                  <a:cubicBezTo>
                    <a:pt x="9346" y="2098"/>
                    <a:pt x="72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13"/>
            <p:cNvSpPr/>
            <p:nvPr/>
          </p:nvSpPr>
          <p:spPr>
            <a:xfrm>
              <a:off x="4966050" y="3177100"/>
              <a:ext cx="235700" cy="235850"/>
            </a:xfrm>
            <a:custGeom>
              <a:avLst/>
              <a:gdLst/>
              <a:ahLst/>
              <a:cxnLst/>
              <a:rect l="l" t="t" r="r" b="b"/>
              <a:pathLst>
                <a:path w="9428" h="9434" extrusionOk="0">
                  <a:moveTo>
                    <a:pt x="4714" y="88"/>
                  </a:moveTo>
                  <a:cubicBezTo>
                    <a:pt x="7270" y="88"/>
                    <a:pt x="9346" y="2164"/>
                    <a:pt x="9346" y="4713"/>
                  </a:cubicBezTo>
                  <a:cubicBezTo>
                    <a:pt x="9346" y="7269"/>
                    <a:pt x="7270" y="9346"/>
                    <a:pt x="4714" y="9346"/>
                  </a:cubicBezTo>
                  <a:cubicBezTo>
                    <a:pt x="2158" y="9346"/>
                    <a:pt x="82" y="7269"/>
                    <a:pt x="82" y="4713"/>
                  </a:cubicBezTo>
                  <a:cubicBezTo>
                    <a:pt x="82" y="2164"/>
                    <a:pt x="2158" y="88"/>
                    <a:pt x="4714" y="88"/>
                  </a:cubicBezTo>
                  <a:close/>
                  <a:moveTo>
                    <a:pt x="4714" y="0"/>
                  </a:moveTo>
                  <a:cubicBezTo>
                    <a:pt x="2111" y="0"/>
                    <a:pt x="1" y="2117"/>
                    <a:pt x="1" y="4713"/>
                  </a:cubicBezTo>
                  <a:cubicBezTo>
                    <a:pt x="1" y="7316"/>
                    <a:pt x="2111" y="9433"/>
                    <a:pt x="4714" y="9433"/>
                  </a:cubicBezTo>
                  <a:cubicBezTo>
                    <a:pt x="7317" y="9433"/>
                    <a:pt x="9427" y="7316"/>
                    <a:pt x="9427" y="4713"/>
                  </a:cubicBezTo>
                  <a:cubicBezTo>
                    <a:pt x="9427" y="2117"/>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13"/>
            <p:cNvSpPr/>
            <p:nvPr/>
          </p:nvSpPr>
          <p:spPr>
            <a:xfrm>
              <a:off x="4995900" y="3206925"/>
              <a:ext cx="176000" cy="176175"/>
            </a:xfrm>
            <a:custGeom>
              <a:avLst/>
              <a:gdLst/>
              <a:ahLst/>
              <a:cxnLst/>
              <a:rect l="l" t="t" r="r" b="b"/>
              <a:pathLst>
                <a:path w="7040" h="7047" extrusionOk="0">
                  <a:moveTo>
                    <a:pt x="3520" y="1"/>
                  </a:moveTo>
                  <a:cubicBezTo>
                    <a:pt x="1571" y="1"/>
                    <a:pt x="0" y="1578"/>
                    <a:pt x="0" y="3520"/>
                  </a:cubicBezTo>
                  <a:cubicBezTo>
                    <a:pt x="0" y="5469"/>
                    <a:pt x="1571" y="7047"/>
                    <a:pt x="3520" y="7047"/>
                  </a:cubicBezTo>
                  <a:cubicBezTo>
                    <a:pt x="5462" y="7047"/>
                    <a:pt x="7040" y="5469"/>
                    <a:pt x="7040" y="3520"/>
                  </a:cubicBezTo>
                  <a:cubicBezTo>
                    <a:pt x="7040" y="1578"/>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13"/>
            <p:cNvSpPr/>
            <p:nvPr/>
          </p:nvSpPr>
          <p:spPr>
            <a:xfrm>
              <a:off x="4994725" y="3205925"/>
              <a:ext cx="178350" cy="178200"/>
            </a:xfrm>
            <a:custGeom>
              <a:avLst/>
              <a:gdLst/>
              <a:ahLst/>
              <a:cxnLst/>
              <a:rect l="l" t="t" r="r" b="b"/>
              <a:pathLst>
                <a:path w="7134" h="7128" extrusionOk="0">
                  <a:moveTo>
                    <a:pt x="3567" y="81"/>
                  </a:moveTo>
                  <a:cubicBezTo>
                    <a:pt x="5489" y="81"/>
                    <a:pt x="7046" y="1645"/>
                    <a:pt x="7046" y="3560"/>
                  </a:cubicBezTo>
                  <a:cubicBezTo>
                    <a:pt x="7046" y="5482"/>
                    <a:pt x="5489" y="7040"/>
                    <a:pt x="3567" y="7040"/>
                  </a:cubicBezTo>
                  <a:cubicBezTo>
                    <a:pt x="1645" y="7040"/>
                    <a:pt x="88" y="5482"/>
                    <a:pt x="88" y="3560"/>
                  </a:cubicBezTo>
                  <a:cubicBezTo>
                    <a:pt x="88" y="1645"/>
                    <a:pt x="1645" y="81"/>
                    <a:pt x="3567" y="81"/>
                  </a:cubicBezTo>
                  <a:close/>
                  <a:moveTo>
                    <a:pt x="3567" y="0"/>
                  </a:moveTo>
                  <a:cubicBezTo>
                    <a:pt x="1605" y="0"/>
                    <a:pt x="0" y="1598"/>
                    <a:pt x="0" y="3560"/>
                  </a:cubicBezTo>
                  <a:cubicBezTo>
                    <a:pt x="0" y="5529"/>
                    <a:pt x="1605" y="7127"/>
                    <a:pt x="3567" y="7127"/>
                  </a:cubicBezTo>
                  <a:cubicBezTo>
                    <a:pt x="5529" y="7127"/>
                    <a:pt x="7134" y="5529"/>
                    <a:pt x="7134" y="3560"/>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13"/>
            <p:cNvSpPr/>
            <p:nvPr/>
          </p:nvSpPr>
          <p:spPr>
            <a:xfrm>
              <a:off x="5021000" y="3232050"/>
              <a:ext cx="125800" cy="125775"/>
            </a:xfrm>
            <a:custGeom>
              <a:avLst/>
              <a:gdLst/>
              <a:ahLst/>
              <a:cxnLst/>
              <a:rect l="l" t="t" r="r" b="b"/>
              <a:pathLst>
                <a:path w="5032" h="5031" extrusionOk="0">
                  <a:moveTo>
                    <a:pt x="2516" y="0"/>
                  </a:moveTo>
                  <a:cubicBezTo>
                    <a:pt x="1127" y="0"/>
                    <a:pt x="1" y="1126"/>
                    <a:pt x="1" y="2515"/>
                  </a:cubicBezTo>
                  <a:cubicBezTo>
                    <a:pt x="1" y="3904"/>
                    <a:pt x="1127" y="5030"/>
                    <a:pt x="2516" y="5030"/>
                  </a:cubicBezTo>
                  <a:cubicBezTo>
                    <a:pt x="3905" y="5030"/>
                    <a:pt x="5031" y="3904"/>
                    <a:pt x="5031" y="2515"/>
                  </a:cubicBezTo>
                  <a:cubicBezTo>
                    <a:pt x="5031" y="1126"/>
                    <a:pt x="3905" y="0"/>
                    <a:pt x="2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13"/>
            <p:cNvSpPr/>
            <p:nvPr/>
          </p:nvSpPr>
          <p:spPr>
            <a:xfrm>
              <a:off x="5020000" y="3231025"/>
              <a:ext cx="127800" cy="127975"/>
            </a:xfrm>
            <a:custGeom>
              <a:avLst/>
              <a:gdLst/>
              <a:ahLst/>
              <a:cxnLst/>
              <a:rect l="l" t="t" r="r" b="b"/>
              <a:pathLst>
                <a:path w="5112" h="5119" extrusionOk="0">
                  <a:moveTo>
                    <a:pt x="2556" y="82"/>
                  </a:moveTo>
                  <a:cubicBezTo>
                    <a:pt x="3918" y="82"/>
                    <a:pt x="5031" y="1194"/>
                    <a:pt x="5031" y="2556"/>
                  </a:cubicBezTo>
                  <a:cubicBezTo>
                    <a:pt x="5031" y="3925"/>
                    <a:pt x="3918" y="5031"/>
                    <a:pt x="2556" y="5031"/>
                  </a:cubicBezTo>
                  <a:cubicBezTo>
                    <a:pt x="1194" y="5031"/>
                    <a:pt x="81" y="3925"/>
                    <a:pt x="81" y="2556"/>
                  </a:cubicBezTo>
                  <a:cubicBezTo>
                    <a:pt x="81" y="1194"/>
                    <a:pt x="1194" y="82"/>
                    <a:pt x="2556" y="82"/>
                  </a:cubicBezTo>
                  <a:close/>
                  <a:moveTo>
                    <a:pt x="2556" y="1"/>
                  </a:moveTo>
                  <a:cubicBezTo>
                    <a:pt x="1147" y="1"/>
                    <a:pt x="0" y="1147"/>
                    <a:pt x="0" y="2556"/>
                  </a:cubicBezTo>
                  <a:cubicBezTo>
                    <a:pt x="0" y="3972"/>
                    <a:pt x="1147" y="5119"/>
                    <a:pt x="2556" y="5119"/>
                  </a:cubicBezTo>
                  <a:cubicBezTo>
                    <a:pt x="3965" y="5119"/>
                    <a:pt x="5112" y="3972"/>
                    <a:pt x="5112" y="2556"/>
                  </a:cubicBezTo>
                  <a:cubicBezTo>
                    <a:pt x="5112" y="1147"/>
                    <a:pt x="3965" y="1"/>
                    <a:pt x="2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13"/>
            <p:cNvSpPr/>
            <p:nvPr/>
          </p:nvSpPr>
          <p:spPr>
            <a:xfrm>
              <a:off x="5049675" y="3260875"/>
              <a:ext cx="68450" cy="68300"/>
            </a:xfrm>
            <a:custGeom>
              <a:avLst/>
              <a:gdLst/>
              <a:ahLst/>
              <a:cxnLst/>
              <a:rect l="l" t="t" r="r" b="b"/>
              <a:pathLst>
                <a:path w="2738" h="2732" extrusionOk="0">
                  <a:moveTo>
                    <a:pt x="1369" y="0"/>
                  </a:moveTo>
                  <a:cubicBezTo>
                    <a:pt x="614" y="0"/>
                    <a:pt x="0" y="607"/>
                    <a:pt x="0" y="1362"/>
                  </a:cubicBezTo>
                  <a:cubicBezTo>
                    <a:pt x="0" y="2117"/>
                    <a:pt x="614" y="2731"/>
                    <a:pt x="1369" y="2731"/>
                  </a:cubicBezTo>
                  <a:cubicBezTo>
                    <a:pt x="2124" y="2731"/>
                    <a:pt x="2738" y="2117"/>
                    <a:pt x="2738" y="1362"/>
                  </a:cubicBezTo>
                  <a:cubicBezTo>
                    <a:pt x="2738"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13"/>
            <p:cNvSpPr/>
            <p:nvPr/>
          </p:nvSpPr>
          <p:spPr>
            <a:xfrm>
              <a:off x="5048650"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8" y="2138"/>
                    <a:pt x="88" y="1403"/>
                  </a:cubicBezTo>
                  <a:cubicBezTo>
                    <a:pt x="88" y="675"/>
                    <a:pt x="682" y="82"/>
                    <a:pt x="1410" y="82"/>
                  </a:cubicBezTo>
                  <a:close/>
                  <a:moveTo>
                    <a:pt x="1410" y="1"/>
                  </a:moveTo>
                  <a:cubicBezTo>
                    <a:pt x="635" y="1"/>
                    <a:pt x="1" y="628"/>
                    <a:pt x="1" y="1403"/>
                  </a:cubicBezTo>
                  <a:cubicBezTo>
                    <a:pt x="1" y="2179"/>
                    <a:pt x="635" y="2813"/>
                    <a:pt x="1410" y="2813"/>
                  </a:cubicBezTo>
                  <a:cubicBezTo>
                    <a:pt x="2185" y="2813"/>
                    <a:pt x="2819" y="2179"/>
                    <a:pt x="2819" y="1403"/>
                  </a:cubicBezTo>
                  <a:cubicBezTo>
                    <a:pt x="2819" y="628"/>
                    <a:pt x="2185"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13"/>
            <p:cNvSpPr/>
            <p:nvPr/>
          </p:nvSpPr>
          <p:spPr>
            <a:xfrm>
              <a:off x="5252800" y="3126000"/>
              <a:ext cx="274300" cy="334325"/>
            </a:xfrm>
            <a:custGeom>
              <a:avLst/>
              <a:gdLst/>
              <a:ahLst/>
              <a:cxnLst/>
              <a:rect l="l" t="t" r="r" b="b"/>
              <a:pathLst>
                <a:path w="10972" h="13373" extrusionOk="0">
                  <a:moveTo>
                    <a:pt x="6683" y="1"/>
                  </a:moveTo>
                  <a:cubicBezTo>
                    <a:pt x="2994" y="1"/>
                    <a:pt x="0" y="2995"/>
                    <a:pt x="0" y="6690"/>
                  </a:cubicBezTo>
                  <a:cubicBezTo>
                    <a:pt x="0" y="10378"/>
                    <a:pt x="2994" y="13372"/>
                    <a:pt x="6683" y="13372"/>
                  </a:cubicBezTo>
                  <a:cubicBezTo>
                    <a:pt x="8314" y="13372"/>
                    <a:pt x="9811" y="12785"/>
                    <a:pt x="10971" y="11821"/>
                  </a:cubicBezTo>
                  <a:lnTo>
                    <a:pt x="10971" y="1559"/>
                  </a:lnTo>
                  <a:cubicBezTo>
                    <a:pt x="9811" y="588"/>
                    <a:pt x="8314" y="1"/>
                    <a:pt x="6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13"/>
            <p:cNvSpPr/>
            <p:nvPr/>
          </p:nvSpPr>
          <p:spPr>
            <a:xfrm>
              <a:off x="5251775" y="3125000"/>
              <a:ext cx="275325" cy="336325"/>
            </a:xfrm>
            <a:custGeom>
              <a:avLst/>
              <a:gdLst/>
              <a:ahLst/>
              <a:cxnLst/>
              <a:rect l="l" t="t" r="r" b="b"/>
              <a:pathLst>
                <a:path w="11013" h="13453" extrusionOk="0">
                  <a:moveTo>
                    <a:pt x="6724" y="0"/>
                  </a:moveTo>
                  <a:cubicBezTo>
                    <a:pt x="3015" y="0"/>
                    <a:pt x="1" y="3021"/>
                    <a:pt x="1" y="6730"/>
                  </a:cubicBezTo>
                  <a:cubicBezTo>
                    <a:pt x="1" y="10438"/>
                    <a:pt x="3015" y="13453"/>
                    <a:pt x="6724" y="13453"/>
                  </a:cubicBezTo>
                  <a:cubicBezTo>
                    <a:pt x="8355" y="13453"/>
                    <a:pt x="9846" y="12873"/>
                    <a:pt x="11012" y="11908"/>
                  </a:cubicBezTo>
                  <a:lnTo>
                    <a:pt x="11012" y="11801"/>
                  </a:lnTo>
                  <a:cubicBezTo>
                    <a:pt x="9852" y="12778"/>
                    <a:pt x="8362" y="13372"/>
                    <a:pt x="6724" y="13372"/>
                  </a:cubicBezTo>
                  <a:cubicBezTo>
                    <a:pt x="3062" y="13372"/>
                    <a:pt x="82" y="10391"/>
                    <a:pt x="82" y="6730"/>
                  </a:cubicBezTo>
                  <a:cubicBezTo>
                    <a:pt x="82" y="3062"/>
                    <a:pt x="3062" y="88"/>
                    <a:pt x="6724" y="88"/>
                  </a:cubicBezTo>
                  <a:cubicBezTo>
                    <a:pt x="8362" y="88"/>
                    <a:pt x="9852" y="675"/>
                    <a:pt x="11012" y="1659"/>
                  </a:cubicBezTo>
                  <a:lnTo>
                    <a:pt x="11012" y="1545"/>
                  </a:lnTo>
                  <a:cubicBezTo>
                    <a:pt x="9846" y="580"/>
                    <a:pt x="8355" y="0"/>
                    <a:pt x="6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13"/>
            <p:cNvSpPr/>
            <p:nvPr/>
          </p:nvSpPr>
          <p:spPr>
            <a:xfrm>
              <a:off x="5276225" y="3152975"/>
              <a:ext cx="250875" cy="284075"/>
            </a:xfrm>
            <a:custGeom>
              <a:avLst/>
              <a:gdLst/>
              <a:ahLst/>
              <a:cxnLst/>
              <a:rect l="l" t="t" r="r" b="b"/>
              <a:pathLst>
                <a:path w="10035" h="11363" extrusionOk="0">
                  <a:moveTo>
                    <a:pt x="5678" y="1"/>
                  </a:moveTo>
                  <a:cubicBezTo>
                    <a:pt x="2543" y="1"/>
                    <a:pt x="1" y="2543"/>
                    <a:pt x="1" y="5678"/>
                  </a:cubicBezTo>
                  <a:cubicBezTo>
                    <a:pt x="1" y="8814"/>
                    <a:pt x="2543" y="11363"/>
                    <a:pt x="5678" y="11363"/>
                  </a:cubicBezTo>
                  <a:cubicBezTo>
                    <a:pt x="7425" y="11363"/>
                    <a:pt x="8996" y="10567"/>
                    <a:pt x="10034" y="9319"/>
                  </a:cubicBezTo>
                  <a:lnTo>
                    <a:pt x="10034" y="2037"/>
                  </a:lnTo>
                  <a:cubicBezTo>
                    <a:pt x="8996" y="796"/>
                    <a:pt x="7425"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3"/>
            <p:cNvSpPr/>
            <p:nvPr/>
          </p:nvSpPr>
          <p:spPr>
            <a:xfrm>
              <a:off x="5275050" y="3151975"/>
              <a:ext cx="252050" cy="286075"/>
            </a:xfrm>
            <a:custGeom>
              <a:avLst/>
              <a:gdLst/>
              <a:ahLst/>
              <a:cxnLst/>
              <a:rect l="l" t="t" r="r" b="b"/>
              <a:pathLst>
                <a:path w="10082" h="11443" extrusionOk="0">
                  <a:moveTo>
                    <a:pt x="5725" y="0"/>
                  </a:moveTo>
                  <a:cubicBezTo>
                    <a:pt x="2569" y="0"/>
                    <a:pt x="0" y="2569"/>
                    <a:pt x="0" y="5718"/>
                  </a:cubicBezTo>
                  <a:cubicBezTo>
                    <a:pt x="0" y="8874"/>
                    <a:pt x="2569" y="11443"/>
                    <a:pt x="5725" y="11443"/>
                  </a:cubicBezTo>
                  <a:cubicBezTo>
                    <a:pt x="7465" y="11443"/>
                    <a:pt x="9029" y="10654"/>
                    <a:pt x="10081" y="9420"/>
                  </a:cubicBezTo>
                  <a:lnTo>
                    <a:pt x="10081" y="9292"/>
                  </a:lnTo>
                  <a:cubicBezTo>
                    <a:pt x="9049" y="10553"/>
                    <a:pt x="7478" y="11355"/>
                    <a:pt x="5725" y="11355"/>
                  </a:cubicBezTo>
                  <a:cubicBezTo>
                    <a:pt x="2617" y="11355"/>
                    <a:pt x="88" y="8827"/>
                    <a:pt x="88" y="5718"/>
                  </a:cubicBezTo>
                  <a:cubicBezTo>
                    <a:pt x="88" y="2610"/>
                    <a:pt x="2617" y="81"/>
                    <a:pt x="5725" y="81"/>
                  </a:cubicBezTo>
                  <a:cubicBezTo>
                    <a:pt x="7478" y="81"/>
                    <a:pt x="9049" y="890"/>
                    <a:pt x="10081" y="2151"/>
                  </a:cubicBezTo>
                  <a:lnTo>
                    <a:pt x="10081" y="2016"/>
                  </a:lnTo>
                  <a:cubicBezTo>
                    <a:pt x="9029" y="782"/>
                    <a:pt x="7465" y="0"/>
                    <a:pt x="5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3"/>
            <p:cNvSpPr/>
            <p:nvPr/>
          </p:nvSpPr>
          <p:spPr>
            <a:xfrm>
              <a:off x="5301350" y="3178100"/>
              <a:ext cx="225750" cy="233675"/>
            </a:xfrm>
            <a:custGeom>
              <a:avLst/>
              <a:gdLst/>
              <a:ahLst/>
              <a:cxnLst/>
              <a:rect l="l" t="t" r="r" b="b"/>
              <a:pathLst>
                <a:path w="9030" h="9347" extrusionOk="0">
                  <a:moveTo>
                    <a:pt x="4673" y="0"/>
                  </a:moveTo>
                  <a:cubicBezTo>
                    <a:pt x="2091" y="0"/>
                    <a:pt x="0" y="2098"/>
                    <a:pt x="0" y="4673"/>
                  </a:cubicBezTo>
                  <a:cubicBezTo>
                    <a:pt x="0" y="7256"/>
                    <a:pt x="2091" y="9346"/>
                    <a:pt x="4673" y="9346"/>
                  </a:cubicBezTo>
                  <a:cubicBezTo>
                    <a:pt x="6656" y="9346"/>
                    <a:pt x="8355" y="8112"/>
                    <a:pt x="9029" y="6366"/>
                  </a:cubicBezTo>
                  <a:lnTo>
                    <a:pt x="9029" y="2988"/>
                  </a:lnTo>
                  <a:cubicBezTo>
                    <a:pt x="8355" y="1241"/>
                    <a:pt x="6656" y="0"/>
                    <a:pt x="46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13"/>
            <p:cNvSpPr/>
            <p:nvPr/>
          </p:nvSpPr>
          <p:spPr>
            <a:xfrm>
              <a:off x="5300325" y="3177100"/>
              <a:ext cx="226775" cy="235850"/>
            </a:xfrm>
            <a:custGeom>
              <a:avLst/>
              <a:gdLst/>
              <a:ahLst/>
              <a:cxnLst/>
              <a:rect l="l" t="t" r="r" b="b"/>
              <a:pathLst>
                <a:path w="9071" h="9434" extrusionOk="0">
                  <a:moveTo>
                    <a:pt x="4714" y="0"/>
                  </a:moveTo>
                  <a:cubicBezTo>
                    <a:pt x="2111" y="0"/>
                    <a:pt x="1" y="2117"/>
                    <a:pt x="1" y="4713"/>
                  </a:cubicBezTo>
                  <a:cubicBezTo>
                    <a:pt x="1" y="7316"/>
                    <a:pt x="2111" y="9433"/>
                    <a:pt x="4714" y="9433"/>
                  </a:cubicBezTo>
                  <a:cubicBezTo>
                    <a:pt x="6676" y="9433"/>
                    <a:pt x="8362" y="8226"/>
                    <a:pt x="9070" y="6514"/>
                  </a:cubicBezTo>
                  <a:lnTo>
                    <a:pt x="9070" y="6284"/>
                  </a:lnTo>
                  <a:cubicBezTo>
                    <a:pt x="8429" y="8065"/>
                    <a:pt x="6717" y="9346"/>
                    <a:pt x="4714" y="9346"/>
                  </a:cubicBezTo>
                  <a:cubicBezTo>
                    <a:pt x="2159" y="9346"/>
                    <a:pt x="82" y="7269"/>
                    <a:pt x="82" y="4713"/>
                  </a:cubicBezTo>
                  <a:cubicBezTo>
                    <a:pt x="82" y="2164"/>
                    <a:pt x="2159" y="88"/>
                    <a:pt x="4714" y="88"/>
                  </a:cubicBezTo>
                  <a:cubicBezTo>
                    <a:pt x="6717" y="88"/>
                    <a:pt x="8429" y="1362"/>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13"/>
            <p:cNvSpPr/>
            <p:nvPr/>
          </p:nvSpPr>
          <p:spPr>
            <a:xfrm>
              <a:off x="5330000" y="3206925"/>
              <a:ext cx="176175" cy="176175"/>
            </a:xfrm>
            <a:custGeom>
              <a:avLst/>
              <a:gdLst/>
              <a:ahLst/>
              <a:cxnLst/>
              <a:rect l="l" t="t" r="r" b="b"/>
              <a:pathLst>
                <a:path w="7047" h="7047" extrusionOk="0">
                  <a:moveTo>
                    <a:pt x="3527" y="1"/>
                  </a:moveTo>
                  <a:cubicBezTo>
                    <a:pt x="1578" y="1"/>
                    <a:pt x="1" y="1578"/>
                    <a:pt x="1" y="3520"/>
                  </a:cubicBezTo>
                  <a:cubicBezTo>
                    <a:pt x="1" y="5469"/>
                    <a:pt x="1578" y="7047"/>
                    <a:pt x="3527" y="7047"/>
                  </a:cubicBezTo>
                  <a:cubicBezTo>
                    <a:pt x="5469" y="7047"/>
                    <a:pt x="7047" y="5469"/>
                    <a:pt x="7047" y="3520"/>
                  </a:cubicBezTo>
                  <a:cubicBezTo>
                    <a:pt x="7047" y="1578"/>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13"/>
            <p:cNvSpPr/>
            <p:nvPr/>
          </p:nvSpPr>
          <p:spPr>
            <a:xfrm>
              <a:off x="5329000" y="3205925"/>
              <a:ext cx="178200" cy="178200"/>
            </a:xfrm>
            <a:custGeom>
              <a:avLst/>
              <a:gdLst/>
              <a:ahLst/>
              <a:cxnLst/>
              <a:rect l="l" t="t" r="r" b="b"/>
              <a:pathLst>
                <a:path w="7128" h="7128" extrusionOk="0">
                  <a:moveTo>
                    <a:pt x="3567" y="81"/>
                  </a:moveTo>
                  <a:cubicBezTo>
                    <a:pt x="5482" y="81"/>
                    <a:pt x="7046" y="1645"/>
                    <a:pt x="7046" y="3560"/>
                  </a:cubicBezTo>
                  <a:cubicBezTo>
                    <a:pt x="7046" y="5482"/>
                    <a:pt x="5482" y="7040"/>
                    <a:pt x="3567" y="7040"/>
                  </a:cubicBezTo>
                  <a:cubicBezTo>
                    <a:pt x="1645" y="7040"/>
                    <a:pt x="88" y="5482"/>
                    <a:pt x="88" y="3560"/>
                  </a:cubicBezTo>
                  <a:cubicBezTo>
                    <a:pt x="88" y="1645"/>
                    <a:pt x="1645" y="81"/>
                    <a:pt x="3567" y="81"/>
                  </a:cubicBezTo>
                  <a:close/>
                  <a:moveTo>
                    <a:pt x="3567" y="0"/>
                  </a:moveTo>
                  <a:cubicBezTo>
                    <a:pt x="1598" y="0"/>
                    <a:pt x="0" y="1598"/>
                    <a:pt x="0" y="3560"/>
                  </a:cubicBezTo>
                  <a:cubicBezTo>
                    <a:pt x="0" y="5529"/>
                    <a:pt x="1598" y="7127"/>
                    <a:pt x="3567" y="7127"/>
                  </a:cubicBezTo>
                  <a:cubicBezTo>
                    <a:pt x="5529" y="7127"/>
                    <a:pt x="7127" y="5529"/>
                    <a:pt x="7127" y="3560"/>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3"/>
            <p:cNvSpPr/>
            <p:nvPr/>
          </p:nvSpPr>
          <p:spPr>
            <a:xfrm>
              <a:off x="5355300" y="3232050"/>
              <a:ext cx="125775" cy="125775"/>
            </a:xfrm>
            <a:custGeom>
              <a:avLst/>
              <a:gdLst/>
              <a:ahLst/>
              <a:cxnLst/>
              <a:rect l="l" t="t" r="r" b="b"/>
              <a:pathLst>
                <a:path w="5031" h="5031" extrusionOk="0">
                  <a:moveTo>
                    <a:pt x="2515" y="0"/>
                  </a:moveTo>
                  <a:cubicBezTo>
                    <a:pt x="1126" y="0"/>
                    <a:pt x="0" y="1126"/>
                    <a:pt x="0" y="2515"/>
                  </a:cubicBezTo>
                  <a:cubicBezTo>
                    <a:pt x="0" y="3904"/>
                    <a:pt x="1126" y="5030"/>
                    <a:pt x="2515" y="5030"/>
                  </a:cubicBezTo>
                  <a:cubicBezTo>
                    <a:pt x="3904" y="5030"/>
                    <a:pt x="5030" y="3904"/>
                    <a:pt x="5030" y="2515"/>
                  </a:cubicBezTo>
                  <a:cubicBezTo>
                    <a:pt x="5030" y="1126"/>
                    <a:pt x="3904" y="0"/>
                    <a:pt x="2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3"/>
            <p:cNvSpPr/>
            <p:nvPr/>
          </p:nvSpPr>
          <p:spPr>
            <a:xfrm>
              <a:off x="5354100" y="3231025"/>
              <a:ext cx="127975" cy="127975"/>
            </a:xfrm>
            <a:custGeom>
              <a:avLst/>
              <a:gdLst/>
              <a:ahLst/>
              <a:cxnLst/>
              <a:rect l="l" t="t" r="r" b="b"/>
              <a:pathLst>
                <a:path w="5119" h="5119" extrusionOk="0">
                  <a:moveTo>
                    <a:pt x="2563" y="82"/>
                  </a:moveTo>
                  <a:cubicBezTo>
                    <a:pt x="3925" y="82"/>
                    <a:pt x="5038" y="1194"/>
                    <a:pt x="5038" y="2556"/>
                  </a:cubicBezTo>
                  <a:cubicBezTo>
                    <a:pt x="5038" y="3925"/>
                    <a:pt x="3925" y="5031"/>
                    <a:pt x="2563" y="5031"/>
                  </a:cubicBezTo>
                  <a:cubicBezTo>
                    <a:pt x="1201" y="5031"/>
                    <a:pt x="88" y="3925"/>
                    <a:pt x="88" y="2556"/>
                  </a:cubicBezTo>
                  <a:cubicBezTo>
                    <a:pt x="88" y="1194"/>
                    <a:pt x="1201" y="82"/>
                    <a:pt x="2563" y="82"/>
                  </a:cubicBezTo>
                  <a:close/>
                  <a:moveTo>
                    <a:pt x="2563" y="1"/>
                  </a:moveTo>
                  <a:cubicBezTo>
                    <a:pt x="1154" y="1"/>
                    <a:pt x="1" y="1147"/>
                    <a:pt x="1" y="2556"/>
                  </a:cubicBezTo>
                  <a:cubicBezTo>
                    <a:pt x="1" y="3972"/>
                    <a:pt x="1154" y="5119"/>
                    <a:pt x="2563" y="5119"/>
                  </a:cubicBezTo>
                  <a:cubicBezTo>
                    <a:pt x="3972" y="5119"/>
                    <a:pt x="5119" y="3972"/>
                    <a:pt x="5119" y="2556"/>
                  </a:cubicBezTo>
                  <a:cubicBezTo>
                    <a:pt x="5119" y="1147"/>
                    <a:pt x="3972" y="1"/>
                    <a:pt x="2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13"/>
            <p:cNvSpPr/>
            <p:nvPr/>
          </p:nvSpPr>
          <p:spPr>
            <a:xfrm>
              <a:off x="5383950" y="3260875"/>
              <a:ext cx="68300" cy="68300"/>
            </a:xfrm>
            <a:custGeom>
              <a:avLst/>
              <a:gdLst/>
              <a:ahLst/>
              <a:cxnLst/>
              <a:rect l="l" t="t" r="r" b="b"/>
              <a:pathLst>
                <a:path w="2732" h="2732" extrusionOk="0">
                  <a:moveTo>
                    <a:pt x="1369" y="0"/>
                  </a:moveTo>
                  <a:cubicBezTo>
                    <a:pt x="614" y="0"/>
                    <a:pt x="0" y="607"/>
                    <a:pt x="0" y="1362"/>
                  </a:cubicBezTo>
                  <a:cubicBezTo>
                    <a:pt x="0" y="2117"/>
                    <a:pt x="614" y="2731"/>
                    <a:pt x="1369" y="2731"/>
                  </a:cubicBezTo>
                  <a:cubicBezTo>
                    <a:pt x="2124" y="2731"/>
                    <a:pt x="2731" y="2117"/>
                    <a:pt x="2731" y="1362"/>
                  </a:cubicBezTo>
                  <a:cubicBezTo>
                    <a:pt x="2731" y="607"/>
                    <a:pt x="2124"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13"/>
            <p:cNvSpPr/>
            <p:nvPr/>
          </p:nvSpPr>
          <p:spPr>
            <a:xfrm>
              <a:off x="5382925" y="3259850"/>
              <a:ext cx="70500" cy="70325"/>
            </a:xfrm>
            <a:custGeom>
              <a:avLst/>
              <a:gdLst/>
              <a:ahLst/>
              <a:cxnLst/>
              <a:rect l="l" t="t" r="r" b="b"/>
              <a:pathLst>
                <a:path w="2820" h="2813" extrusionOk="0">
                  <a:moveTo>
                    <a:pt x="1410" y="82"/>
                  </a:moveTo>
                  <a:cubicBezTo>
                    <a:pt x="2138" y="82"/>
                    <a:pt x="2732" y="675"/>
                    <a:pt x="2732" y="1403"/>
                  </a:cubicBezTo>
                  <a:cubicBezTo>
                    <a:pt x="2732" y="2138"/>
                    <a:pt x="2138" y="2732"/>
                    <a:pt x="1410" y="2732"/>
                  </a:cubicBezTo>
                  <a:cubicBezTo>
                    <a:pt x="682" y="2732"/>
                    <a:pt x="89" y="2138"/>
                    <a:pt x="89" y="1403"/>
                  </a:cubicBezTo>
                  <a:cubicBezTo>
                    <a:pt x="89" y="675"/>
                    <a:pt x="682" y="82"/>
                    <a:pt x="1410" y="82"/>
                  </a:cubicBezTo>
                  <a:close/>
                  <a:moveTo>
                    <a:pt x="1410" y="1"/>
                  </a:moveTo>
                  <a:cubicBezTo>
                    <a:pt x="635" y="1"/>
                    <a:pt x="1" y="628"/>
                    <a:pt x="1" y="1403"/>
                  </a:cubicBezTo>
                  <a:cubicBezTo>
                    <a:pt x="1" y="2179"/>
                    <a:pt x="635" y="2813"/>
                    <a:pt x="1410" y="2813"/>
                  </a:cubicBezTo>
                  <a:cubicBezTo>
                    <a:pt x="2186" y="2813"/>
                    <a:pt x="2819" y="2179"/>
                    <a:pt x="2819" y="1403"/>
                  </a:cubicBezTo>
                  <a:cubicBezTo>
                    <a:pt x="2819" y="628"/>
                    <a:pt x="2186"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13"/>
            <p:cNvSpPr/>
            <p:nvPr/>
          </p:nvSpPr>
          <p:spPr>
            <a:xfrm>
              <a:off x="3450750" y="3224125"/>
              <a:ext cx="296375" cy="278175"/>
            </a:xfrm>
            <a:custGeom>
              <a:avLst/>
              <a:gdLst/>
              <a:ahLst/>
              <a:cxnLst/>
              <a:rect l="l" t="t" r="r" b="b"/>
              <a:pathLst>
                <a:path w="11855" h="11127" extrusionOk="0">
                  <a:moveTo>
                    <a:pt x="5173" y="0"/>
                  </a:moveTo>
                  <a:cubicBezTo>
                    <a:pt x="3089" y="0"/>
                    <a:pt x="1228" y="958"/>
                    <a:pt x="1" y="2448"/>
                  </a:cubicBezTo>
                  <a:lnTo>
                    <a:pt x="1" y="10930"/>
                  </a:lnTo>
                  <a:cubicBezTo>
                    <a:pt x="62" y="10998"/>
                    <a:pt x="116" y="11065"/>
                    <a:pt x="176" y="11126"/>
                  </a:cubicBezTo>
                  <a:lnTo>
                    <a:pt x="10169" y="11126"/>
                  </a:lnTo>
                  <a:cubicBezTo>
                    <a:pt x="11214" y="9946"/>
                    <a:pt x="11855" y="8395"/>
                    <a:pt x="11855" y="6689"/>
                  </a:cubicBezTo>
                  <a:cubicBezTo>
                    <a:pt x="11855" y="2994"/>
                    <a:pt x="8861" y="0"/>
                    <a:pt x="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13"/>
            <p:cNvSpPr/>
            <p:nvPr/>
          </p:nvSpPr>
          <p:spPr>
            <a:xfrm>
              <a:off x="3450750" y="3223100"/>
              <a:ext cx="297400" cy="279200"/>
            </a:xfrm>
            <a:custGeom>
              <a:avLst/>
              <a:gdLst/>
              <a:ahLst/>
              <a:cxnLst/>
              <a:rect l="l" t="t" r="r" b="b"/>
              <a:pathLst>
                <a:path w="11896" h="11168" extrusionOk="0">
                  <a:moveTo>
                    <a:pt x="5173" y="1"/>
                  </a:moveTo>
                  <a:cubicBezTo>
                    <a:pt x="3096" y="1"/>
                    <a:pt x="1235" y="945"/>
                    <a:pt x="1" y="2428"/>
                  </a:cubicBezTo>
                  <a:lnTo>
                    <a:pt x="1" y="2563"/>
                  </a:lnTo>
                  <a:cubicBezTo>
                    <a:pt x="1221" y="1053"/>
                    <a:pt x="3082" y="88"/>
                    <a:pt x="5173" y="88"/>
                  </a:cubicBezTo>
                  <a:cubicBezTo>
                    <a:pt x="8834" y="88"/>
                    <a:pt x="11814" y="3069"/>
                    <a:pt x="11814" y="6730"/>
                  </a:cubicBezTo>
                  <a:cubicBezTo>
                    <a:pt x="11814" y="8436"/>
                    <a:pt x="11167" y="9994"/>
                    <a:pt x="10109" y="11167"/>
                  </a:cubicBezTo>
                  <a:lnTo>
                    <a:pt x="10216" y="11167"/>
                  </a:lnTo>
                  <a:cubicBezTo>
                    <a:pt x="11262" y="9980"/>
                    <a:pt x="11895" y="8429"/>
                    <a:pt x="11895" y="6730"/>
                  </a:cubicBezTo>
                  <a:cubicBezTo>
                    <a:pt x="11895" y="3022"/>
                    <a:pt x="8881" y="1"/>
                    <a:pt x="5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13"/>
            <p:cNvSpPr/>
            <p:nvPr/>
          </p:nvSpPr>
          <p:spPr>
            <a:xfrm>
              <a:off x="3450750" y="3251100"/>
              <a:ext cx="269425" cy="251200"/>
            </a:xfrm>
            <a:custGeom>
              <a:avLst/>
              <a:gdLst/>
              <a:ahLst/>
              <a:cxnLst/>
              <a:rect l="l" t="t" r="r" b="b"/>
              <a:pathLst>
                <a:path w="10777" h="10048" extrusionOk="0">
                  <a:moveTo>
                    <a:pt x="5099" y="0"/>
                  </a:moveTo>
                  <a:cubicBezTo>
                    <a:pt x="2860" y="0"/>
                    <a:pt x="931" y="1295"/>
                    <a:pt x="1" y="3176"/>
                  </a:cubicBezTo>
                  <a:lnTo>
                    <a:pt x="1" y="8186"/>
                  </a:lnTo>
                  <a:cubicBezTo>
                    <a:pt x="358" y="8907"/>
                    <a:pt x="857" y="9541"/>
                    <a:pt x="1471" y="10047"/>
                  </a:cubicBezTo>
                  <a:lnTo>
                    <a:pt x="8726" y="10047"/>
                  </a:lnTo>
                  <a:cubicBezTo>
                    <a:pt x="9980" y="9009"/>
                    <a:pt x="10776" y="7438"/>
                    <a:pt x="10776" y="5678"/>
                  </a:cubicBezTo>
                  <a:cubicBezTo>
                    <a:pt x="10776" y="2542"/>
                    <a:pt x="8234"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13"/>
            <p:cNvSpPr/>
            <p:nvPr/>
          </p:nvSpPr>
          <p:spPr>
            <a:xfrm>
              <a:off x="3450750" y="3250075"/>
              <a:ext cx="270600" cy="252225"/>
            </a:xfrm>
            <a:custGeom>
              <a:avLst/>
              <a:gdLst/>
              <a:ahLst/>
              <a:cxnLst/>
              <a:rect l="l" t="t" r="r" b="b"/>
              <a:pathLst>
                <a:path w="10824" h="10089" extrusionOk="0">
                  <a:moveTo>
                    <a:pt x="5099" y="1"/>
                  </a:moveTo>
                  <a:cubicBezTo>
                    <a:pt x="2880" y="1"/>
                    <a:pt x="952" y="1275"/>
                    <a:pt x="1" y="3129"/>
                  </a:cubicBezTo>
                  <a:lnTo>
                    <a:pt x="1" y="3318"/>
                  </a:lnTo>
                  <a:cubicBezTo>
                    <a:pt x="904" y="1410"/>
                    <a:pt x="2853" y="88"/>
                    <a:pt x="5099" y="88"/>
                  </a:cubicBezTo>
                  <a:cubicBezTo>
                    <a:pt x="8207" y="88"/>
                    <a:pt x="10736" y="2617"/>
                    <a:pt x="10736" y="5719"/>
                  </a:cubicBezTo>
                  <a:cubicBezTo>
                    <a:pt x="10736" y="7485"/>
                    <a:pt x="9926" y="9056"/>
                    <a:pt x="8659" y="10088"/>
                  </a:cubicBezTo>
                  <a:lnTo>
                    <a:pt x="8787" y="10088"/>
                  </a:lnTo>
                  <a:cubicBezTo>
                    <a:pt x="10028" y="9043"/>
                    <a:pt x="10823" y="7472"/>
                    <a:pt x="10823" y="5719"/>
                  </a:cubicBezTo>
                  <a:cubicBezTo>
                    <a:pt x="10823" y="2570"/>
                    <a:pt x="8254" y="1"/>
                    <a:pt x="5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13"/>
            <p:cNvSpPr/>
            <p:nvPr/>
          </p:nvSpPr>
          <p:spPr>
            <a:xfrm>
              <a:off x="3450750" y="3453200"/>
              <a:ext cx="38650" cy="49100"/>
            </a:xfrm>
            <a:custGeom>
              <a:avLst/>
              <a:gdLst/>
              <a:ahLst/>
              <a:cxnLst/>
              <a:rect l="l" t="t" r="r" b="b"/>
              <a:pathLst>
                <a:path w="1546" h="1964" extrusionOk="0">
                  <a:moveTo>
                    <a:pt x="1" y="1"/>
                  </a:moveTo>
                  <a:lnTo>
                    <a:pt x="1" y="190"/>
                  </a:lnTo>
                  <a:cubicBezTo>
                    <a:pt x="352" y="871"/>
                    <a:pt x="830" y="1478"/>
                    <a:pt x="1410" y="1963"/>
                  </a:cubicBezTo>
                  <a:lnTo>
                    <a:pt x="1545" y="1963"/>
                  </a:lnTo>
                  <a:cubicBezTo>
                    <a:pt x="891" y="1437"/>
                    <a:pt x="365" y="7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13"/>
            <p:cNvSpPr/>
            <p:nvPr/>
          </p:nvSpPr>
          <p:spPr>
            <a:xfrm>
              <a:off x="3461375"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13"/>
            <p:cNvSpPr/>
            <p:nvPr/>
          </p:nvSpPr>
          <p:spPr>
            <a:xfrm>
              <a:off x="3460375" y="3275200"/>
              <a:ext cx="235675" cy="227100"/>
            </a:xfrm>
            <a:custGeom>
              <a:avLst/>
              <a:gdLst/>
              <a:ahLst/>
              <a:cxnLst/>
              <a:rect l="l" t="t" r="r" b="b"/>
              <a:pathLst>
                <a:path w="9427" h="9084" extrusionOk="0">
                  <a:moveTo>
                    <a:pt x="4714" y="0"/>
                  </a:moveTo>
                  <a:cubicBezTo>
                    <a:pt x="2118" y="0"/>
                    <a:pt x="0" y="2118"/>
                    <a:pt x="0" y="4714"/>
                  </a:cubicBezTo>
                  <a:cubicBezTo>
                    <a:pt x="0" y="6689"/>
                    <a:pt x="1221" y="8382"/>
                    <a:pt x="2947" y="9083"/>
                  </a:cubicBezTo>
                  <a:lnTo>
                    <a:pt x="3183" y="9083"/>
                  </a:lnTo>
                  <a:cubicBezTo>
                    <a:pt x="1383" y="8449"/>
                    <a:pt x="81" y="6730"/>
                    <a:pt x="81" y="4714"/>
                  </a:cubicBezTo>
                  <a:cubicBezTo>
                    <a:pt x="81" y="2165"/>
                    <a:pt x="2158" y="88"/>
                    <a:pt x="4714" y="88"/>
                  </a:cubicBezTo>
                  <a:cubicBezTo>
                    <a:pt x="7269" y="88"/>
                    <a:pt x="9346" y="2165"/>
                    <a:pt x="9346" y="4714"/>
                  </a:cubicBezTo>
                  <a:cubicBezTo>
                    <a:pt x="9346" y="6730"/>
                    <a:pt x="8051" y="8449"/>
                    <a:pt x="6244" y="9083"/>
                  </a:cubicBezTo>
                  <a:lnTo>
                    <a:pt x="6487" y="9083"/>
                  </a:lnTo>
                  <a:cubicBezTo>
                    <a:pt x="8206"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3"/>
            <p:cNvSpPr/>
            <p:nvPr/>
          </p:nvSpPr>
          <p:spPr>
            <a:xfrm>
              <a:off x="3490200" y="3305025"/>
              <a:ext cx="176025" cy="176200"/>
            </a:xfrm>
            <a:custGeom>
              <a:avLst/>
              <a:gdLst/>
              <a:ahLst/>
              <a:cxnLst/>
              <a:rect l="l" t="t" r="r" b="b"/>
              <a:pathLst>
                <a:path w="7041" h="7048" extrusionOk="0">
                  <a:moveTo>
                    <a:pt x="3521" y="1"/>
                  </a:moveTo>
                  <a:cubicBezTo>
                    <a:pt x="1579" y="1"/>
                    <a:pt x="1" y="1579"/>
                    <a:pt x="1" y="3521"/>
                  </a:cubicBezTo>
                  <a:cubicBezTo>
                    <a:pt x="1" y="5469"/>
                    <a:pt x="1579" y="7047"/>
                    <a:pt x="3521" y="7047"/>
                  </a:cubicBezTo>
                  <a:cubicBezTo>
                    <a:pt x="5469" y="7047"/>
                    <a:pt x="7040" y="5469"/>
                    <a:pt x="7040" y="3521"/>
                  </a:cubicBezTo>
                  <a:cubicBezTo>
                    <a:pt x="7040"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13"/>
            <p:cNvSpPr/>
            <p:nvPr/>
          </p:nvSpPr>
          <p:spPr>
            <a:xfrm>
              <a:off x="3489025"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53" y="7047"/>
                    <a:pt x="88" y="5482"/>
                    <a:pt x="88" y="3561"/>
                  </a:cubicBezTo>
                  <a:cubicBezTo>
                    <a:pt x="88" y="1646"/>
                    <a:pt x="1653" y="81"/>
                    <a:pt x="3568" y="81"/>
                  </a:cubicBezTo>
                  <a:close/>
                  <a:moveTo>
                    <a:pt x="3568" y="0"/>
                  </a:moveTo>
                  <a:cubicBezTo>
                    <a:pt x="1605" y="0"/>
                    <a:pt x="1" y="1598"/>
                    <a:pt x="1" y="3561"/>
                  </a:cubicBezTo>
                  <a:cubicBezTo>
                    <a:pt x="1" y="5530"/>
                    <a:pt x="1605" y="7128"/>
                    <a:pt x="3568" y="7128"/>
                  </a:cubicBezTo>
                  <a:cubicBezTo>
                    <a:pt x="5536" y="7128"/>
                    <a:pt x="7135" y="5530"/>
                    <a:pt x="7135" y="3561"/>
                  </a:cubicBezTo>
                  <a:cubicBezTo>
                    <a:pt x="7135" y="1598"/>
                    <a:pt x="5536"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13"/>
            <p:cNvSpPr/>
            <p:nvPr/>
          </p:nvSpPr>
          <p:spPr>
            <a:xfrm>
              <a:off x="3515325" y="3330150"/>
              <a:ext cx="125775" cy="125950"/>
            </a:xfrm>
            <a:custGeom>
              <a:avLst/>
              <a:gdLst/>
              <a:ahLst/>
              <a:cxnLst/>
              <a:rect l="l" t="t" r="r" b="b"/>
              <a:pathLst>
                <a:path w="5031" h="5038" extrusionOk="0">
                  <a:moveTo>
                    <a:pt x="2516" y="1"/>
                  </a:moveTo>
                  <a:cubicBezTo>
                    <a:pt x="1127" y="1"/>
                    <a:pt x="0" y="1127"/>
                    <a:pt x="0" y="2516"/>
                  </a:cubicBezTo>
                  <a:cubicBezTo>
                    <a:pt x="0"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13"/>
            <p:cNvSpPr/>
            <p:nvPr/>
          </p:nvSpPr>
          <p:spPr>
            <a:xfrm>
              <a:off x="3514300" y="3329150"/>
              <a:ext cx="127825" cy="127950"/>
            </a:xfrm>
            <a:custGeom>
              <a:avLst/>
              <a:gdLst/>
              <a:ahLst/>
              <a:cxnLst/>
              <a:rect l="l" t="t" r="r" b="b"/>
              <a:pathLst>
                <a:path w="5113" h="5118" extrusionOk="0">
                  <a:moveTo>
                    <a:pt x="2557" y="88"/>
                  </a:moveTo>
                  <a:cubicBezTo>
                    <a:pt x="3919" y="88"/>
                    <a:pt x="5031" y="1194"/>
                    <a:pt x="5031" y="2556"/>
                  </a:cubicBezTo>
                  <a:cubicBezTo>
                    <a:pt x="5031" y="3924"/>
                    <a:pt x="3919"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2" y="3972"/>
                    <a:pt x="5112" y="2556"/>
                  </a:cubicBezTo>
                  <a:cubicBezTo>
                    <a:pt x="5112"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13"/>
            <p:cNvSpPr/>
            <p:nvPr/>
          </p:nvSpPr>
          <p:spPr>
            <a:xfrm>
              <a:off x="3544150"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13"/>
            <p:cNvSpPr/>
            <p:nvPr/>
          </p:nvSpPr>
          <p:spPr>
            <a:xfrm>
              <a:off x="3542975"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13"/>
            <p:cNvSpPr/>
            <p:nvPr/>
          </p:nvSpPr>
          <p:spPr>
            <a:xfrm>
              <a:off x="3747100" y="3224125"/>
              <a:ext cx="334325" cy="278175"/>
            </a:xfrm>
            <a:custGeom>
              <a:avLst/>
              <a:gdLst/>
              <a:ahLst/>
              <a:cxnLst/>
              <a:rect l="l" t="t" r="r" b="b"/>
              <a:pathLst>
                <a:path w="13373" h="11127" extrusionOk="0">
                  <a:moveTo>
                    <a:pt x="6690" y="0"/>
                  </a:moveTo>
                  <a:cubicBezTo>
                    <a:pt x="2995" y="0"/>
                    <a:pt x="1" y="2994"/>
                    <a:pt x="1" y="6689"/>
                  </a:cubicBezTo>
                  <a:cubicBezTo>
                    <a:pt x="1" y="8395"/>
                    <a:pt x="641" y="9946"/>
                    <a:pt x="1693" y="11126"/>
                  </a:cubicBezTo>
                  <a:lnTo>
                    <a:pt x="11680" y="11126"/>
                  </a:lnTo>
                  <a:cubicBezTo>
                    <a:pt x="12731" y="9946"/>
                    <a:pt x="13372" y="8395"/>
                    <a:pt x="13372" y="6689"/>
                  </a:cubicBezTo>
                  <a:cubicBezTo>
                    <a:pt x="13372" y="2994"/>
                    <a:pt x="10378" y="0"/>
                    <a:pt x="6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13"/>
            <p:cNvSpPr/>
            <p:nvPr/>
          </p:nvSpPr>
          <p:spPr>
            <a:xfrm>
              <a:off x="3746100" y="3223100"/>
              <a:ext cx="336325" cy="279200"/>
            </a:xfrm>
            <a:custGeom>
              <a:avLst/>
              <a:gdLst/>
              <a:ahLst/>
              <a:cxnLst/>
              <a:rect l="l" t="t" r="r" b="b"/>
              <a:pathLst>
                <a:path w="13453" h="11168" extrusionOk="0">
                  <a:moveTo>
                    <a:pt x="6730" y="1"/>
                  </a:moveTo>
                  <a:cubicBezTo>
                    <a:pt x="3015" y="1"/>
                    <a:pt x="0" y="3022"/>
                    <a:pt x="0" y="6730"/>
                  </a:cubicBezTo>
                  <a:cubicBezTo>
                    <a:pt x="0" y="8429"/>
                    <a:pt x="634" y="9980"/>
                    <a:pt x="1679" y="11167"/>
                  </a:cubicBezTo>
                  <a:lnTo>
                    <a:pt x="1794" y="11167"/>
                  </a:lnTo>
                  <a:cubicBezTo>
                    <a:pt x="729" y="9994"/>
                    <a:pt x="81" y="8436"/>
                    <a:pt x="81" y="6730"/>
                  </a:cubicBezTo>
                  <a:cubicBezTo>
                    <a:pt x="81" y="3069"/>
                    <a:pt x="3062" y="88"/>
                    <a:pt x="6730" y="88"/>
                  </a:cubicBezTo>
                  <a:cubicBezTo>
                    <a:pt x="10391" y="88"/>
                    <a:pt x="13372" y="3069"/>
                    <a:pt x="13372" y="6730"/>
                  </a:cubicBezTo>
                  <a:cubicBezTo>
                    <a:pt x="13372" y="8436"/>
                    <a:pt x="12724" y="9994"/>
                    <a:pt x="11666" y="11167"/>
                  </a:cubicBezTo>
                  <a:lnTo>
                    <a:pt x="11774" y="11167"/>
                  </a:lnTo>
                  <a:cubicBezTo>
                    <a:pt x="12819" y="9980"/>
                    <a:pt x="13453" y="8429"/>
                    <a:pt x="13453" y="6730"/>
                  </a:cubicBezTo>
                  <a:cubicBezTo>
                    <a:pt x="13453"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13"/>
            <p:cNvSpPr/>
            <p:nvPr/>
          </p:nvSpPr>
          <p:spPr>
            <a:xfrm>
              <a:off x="3770550"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13"/>
            <p:cNvSpPr/>
            <p:nvPr/>
          </p:nvSpPr>
          <p:spPr>
            <a:xfrm>
              <a:off x="3769525" y="3250075"/>
              <a:ext cx="285925" cy="252225"/>
            </a:xfrm>
            <a:custGeom>
              <a:avLst/>
              <a:gdLst/>
              <a:ahLst/>
              <a:cxnLst/>
              <a:rect l="l" t="t" r="r" b="b"/>
              <a:pathLst>
                <a:path w="11437" h="10089" extrusionOk="0">
                  <a:moveTo>
                    <a:pt x="5719" y="1"/>
                  </a:moveTo>
                  <a:cubicBezTo>
                    <a:pt x="2563" y="1"/>
                    <a:pt x="1" y="2570"/>
                    <a:pt x="1" y="5719"/>
                  </a:cubicBezTo>
                  <a:cubicBezTo>
                    <a:pt x="1" y="7472"/>
                    <a:pt x="790" y="9043"/>
                    <a:pt x="2030" y="10088"/>
                  </a:cubicBezTo>
                  <a:lnTo>
                    <a:pt x="2158" y="10088"/>
                  </a:lnTo>
                  <a:cubicBezTo>
                    <a:pt x="891" y="9056"/>
                    <a:pt x="82" y="7485"/>
                    <a:pt x="82" y="5719"/>
                  </a:cubicBezTo>
                  <a:cubicBezTo>
                    <a:pt x="82" y="2617"/>
                    <a:pt x="2610" y="88"/>
                    <a:pt x="5719" y="88"/>
                  </a:cubicBezTo>
                  <a:cubicBezTo>
                    <a:pt x="8827" y="88"/>
                    <a:pt x="11356" y="2617"/>
                    <a:pt x="11356" y="5719"/>
                  </a:cubicBezTo>
                  <a:cubicBezTo>
                    <a:pt x="11356" y="7485"/>
                    <a:pt x="10547" y="9056"/>
                    <a:pt x="9272" y="10088"/>
                  </a:cubicBezTo>
                  <a:lnTo>
                    <a:pt x="9407" y="10088"/>
                  </a:lnTo>
                  <a:cubicBezTo>
                    <a:pt x="10648" y="9043"/>
                    <a:pt x="11437" y="7472"/>
                    <a:pt x="11437" y="5719"/>
                  </a:cubicBezTo>
                  <a:cubicBezTo>
                    <a:pt x="11437"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13"/>
            <p:cNvSpPr/>
            <p:nvPr/>
          </p:nvSpPr>
          <p:spPr>
            <a:xfrm>
              <a:off x="3795650" y="3276375"/>
              <a:ext cx="233675" cy="225925"/>
            </a:xfrm>
            <a:custGeom>
              <a:avLst/>
              <a:gdLst/>
              <a:ahLst/>
              <a:cxnLst/>
              <a:rect l="l" t="t" r="r" b="b"/>
              <a:pathLst>
                <a:path w="9347" h="9037" extrusionOk="0">
                  <a:moveTo>
                    <a:pt x="4674" y="1"/>
                  </a:moveTo>
                  <a:cubicBezTo>
                    <a:pt x="2091" y="1"/>
                    <a:pt x="1" y="2091"/>
                    <a:pt x="1" y="4667"/>
                  </a:cubicBezTo>
                  <a:cubicBezTo>
                    <a:pt x="1" y="6669"/>
                    <a:pt x="1255" y="8368"/>
                    <a:pt x="3015" y="9036"/>
                  </a:cubicBezTo>
                  <a:lnTo>
                    <a:pt x="6332" y="9036"/>
                  </a:lnTo>
                  <a:cubicBezTo>
                    <a:pt x="8092" y="8368"/>
                    <a:pt x="9347" y="6669"/>
                    <a:pt x="9347" y="4667"/>
                  </a:cubicBezTo>
                  <a:cubicBezTo>
                    <a:pt x="9347"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13"/>
            <p:cNvSpPr/>
            <p:nvPr/>
          </p:nvSpPr>
          <p:spPr>
            <a:xfrm>
              <a:off x="3794650" y="3275200"/>
              <a:ext cx="235675" cy="227100"/>
            </a:xfrm>
            <a:custGeom>
              <a:avLst/>
              <a:gdLst/>
              <a:ahLst/>
              <a:cxnLst/>
              <a:rect l="l" t="t" r="r" b="b"/>
              <a:pathLst>
                <a:path w="9427" h="9084" extrusionOk="0">
                  <a:moveTo>
                    <a:pt x="4714" y="0"/>
                  </a:moveTo>
                  <a:cubicBezTo>
                    <a:pt x="2111" y="0"/>
                    <a:pt x="0" y="2118"/>
                    <a:pt x="0" y="4714"/>
                  </a:cubicBezTo>
                  <a:cubicBezTo>
                    <a:pt x="0" y="6689"/>
                    <a:pt x="1221" y="8382"/>
                    <a:pt x="2940" y="9083"/>
                  </a:cubicBezTo>
                  <a:lnTo>
                    <a:pt x="3183" y="9083"/>
                  </a:lnTo>
                  <a:cubicBezTo>
                    <a:pt x="1376" y="8449"/>
                    <a:pt x="81" y="6730"/>
                    <a:pt x="81" y="4714"/>
                  </a:cubicBezTo>
                  <a:cubicBezTo>
                    <a:pt x="81" y="2165"/>
                    <a:pt x="2158" y="88"/>
                    <a:pt x="4714" y="88"/>
                  </a:cubicBezTo>
                  <a:cubicBezTo>
                    <a:pt x="7269" y="88"/>
                    <a:pt x="9346" y="2165"/>
                    <a:pt x="9346" y="4714"/>
                  </a:cubicBezTo>
                  <a:cubicBezTo>
                    <a:pt x="9346" y="6730"/>
                    <a:pt x="8045" y="8449"/>
                    <a:pt x="6244" y="9083"/>
                  </a:cubicBezTo>
                  <a:lnTo>
                    <a:pt x="6480" y="9083"/>
                  </a:lnTo>
                  <a:cubicBezTo>
                    <a:pt x="8206"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13"/>
            <p:cNvSpPr/>
            <p:nvPr/>
          </p:nvSpPr>
          <p:spPr>
            <a:xfrm>
              <a:off x="3824475" y="3305025"/>
              <a:ext cx="176025" cy="176200"/>
            </a:xfrm>
            <a:custGeom>
              <a:avLst/>
              <a:gdLst/>
              <a:ahLst/>
              <a:cxnLst/>
              <a:rect l="l" t="t" r="r" b="b"/>
              <a:pathLst>
                <a:path w="7041" h="7048" extrusionOk="0">
                  <a:moveTo>
                    <a:pt x="3521" y="1"/>
                  </a:moveTo>
                  <a:cubicBezTo>
                    <a:pt x="1572" y="1"/>
                    <a:pt x="1" y="1579"/>
                    <a:pt x="1" y="3521"/>
                  </a:cubicBezTo>
                  <a:cubicBezTo>
                    <a:pt x="1" y="5469"/>
                    <a:pt x="1572" y="7047"/>
                    <a:pt x="3521" y="7047"/>
                  </a:cubicBezTo>
                  <a:cubicBezTo>
                    <a:pt x="5463" y="7047"/>
                    <a:pt x="7040" y="5469"/>
                    <a:pt x="7040" y="3521"/>
                  </a:cubicBezTo>
                  <a:cubicBezTo>
                    <a:pt x="7040" y="1579"/>
                    <a:pt x="5463"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13"/>
            <p:cNvSpPr/>
            <p:nvPr/>
          </p:nvSpPr>
          <p:spPr>
            <a:xfrm>
              <a:off x="3823300" y="3304025"/>
              <a:ext cx="178375" cy="178200"/>
            </a:xfrm>
            <a:custGeom>
              <a:avLst/>
              <a:gdLst/>
              <a:ahLst/>
              <a:cxnLst/>
              <a:rect l="l" t="t" r="r" b="b"/>
              <a:pathLst>
                <a:path w="7135" h="7128" extrusionOk="0">
                  <a:moveTo>
                    <a:pt x="3568" y="81"/>
                  </a:moveTo>
                  <a:cubicBezTo>
                    <a:pt x="5489" y="81"/>
                    <a:pt x="7047" y="1646"/>
                    <a:pt x="7047" y="3561"/>
                  </a:cubicBezTo>
                  <a:cubicBezTo>
                    <a:pt x="7047" y="5482"/>
                    <a:pt x="5489"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35" y="5530"/>
                    <a:pt x="7135" y="3561"/>
                  </a:cubicBezTo>
                  <a:cubicBezTo>
                    <a:pt x="7135"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13"/>
            <p:cNvSpPr/>
            <p:nvPr/>
          </p:nvSpPr>
          <p:spPr>
            <a:xfrm>
              <a:off x="3849600"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13"/>
            <p:cNvSpPr/>
            <p:nvPr/>
          </p:nvSpPr>
          <p:spPr>
            <a:xfrm>
              <a:off x="3848600" y="3329150"/>
              <a:ext cx="127800" cy="127950"/>
            </a:xfrm>
            <a:custGeom>
              <a:avLst/>
              <a:gdLst/>
              <a:ahLst/>
              <a:cxnLst/>
              <a:rect l="l" t="t" r="r" b="b"/>
              <a:pathLst>
                <a:path w="5112" h="5118" extrusionOk="0">
                  <a:moveTo>
                    <a:pt x="2556" y="88"/>
                  </a:moveTo>
                  <a:cubicBezTo>
                    <a:pt x="3918" y="88"/>
                    <a:pt x="5030" y="1194"/>
                    <a:pt x="5030" y="2556"/>
                  </a:cubicBezTo>
                  <a:cubicBezTo>
                    <a:pt x="5030" y="3924"/>
                    <a:pt x="3918" y="5030"/>
                    <a:pt x="2556" y="5030"/>
                  </a:cubicBezTo>
                  <a:cubicBezTo>
                    <a:pt x="1194" y="5030"/>
                    <a:pt x="81" y="3924"/>
                    <a:pt x="81" y="2556"/>
                  </a:cubicBezTo>
                  <a:cubicBezTo>
                    <a:pt x="81" y="1194"/>
                    <a:pt x="1194" y="88"/>
                    <a:pt x="2556" y="88"/>
                  </a:cubicBezTo>
                  <a:close/>
                  <a:moveTo>
                    <a:pt x="2556" y="0"/>
                  </a:moveTo>
                  <a:cubicBezTo>
                    <a:pt x="1146" y="0"/>
                    <a:pt x="0" y="1146"/>
                    <a:pt x="0" y="2556"/>
                  </a:cubicBezTo>
                  <a:cubicBezTo>
                    <a:pt x="0" y="3972"/>
                    <a:pt x="1146" y="5118"/>
                    <a:pt x="2556" y="5118"/>
                  </a:cubicBezTo>
                  <a:cubicBezTo>
                    <a:pt x="3965" y="5118"/>
                    <a:pt x="5111" y="3972"/>
                    <a:pt x="5111" y="2556"/>
                  </a:cubicBezTo>
                  <a:cubicBezTo>
                    <a:pt x="5111"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13"/>
            <p:cNvSpPr/>
            <p:nvPr/>
          </p:nvSpPr>
          <p:spPr>
            <a:xfrm>
              <a:off x="3878250" y="3358975"/>
              <a:ext cx="68300" cy="68300"/>
            </a:xfrm>
            <a:custGeom>
              <a:avLst/>
              <a:gdLst/>
              <a:ahLst/>
              <a:cxnLst/>
              <a:rect l="l" t="t" r="r" b="b"/>
              <a:pathLst>
                <a:path w="2732" h="2732" extrusionOk="0">
                  <a:moveTo>
                    <a:pt x="1370" y="1"/>
                  </a:moveTo>
                  <a:cubicBezTo>
                    <a:pt x="614" y="1"/>
                    <a:pt x="1" y="614"/>
                    <a:pt x="1" y="1363"/>
                  </a:cubicBezTo>
                  <a:cubicBezTo>
                    <a:pt x="1" y="2118"/>
                    <a:pt x="614" y="2731"/>
                    <a:pt x="1370" y="2731"/>
                  </a:cubicBezTo>
                  <a:cubicBezTo>
                    <a:pt x="2125" y="2731"/>
                    <a:pt x="2732" y="2118"/>
                    <a:pt x="2732" y="1363"/>
                  </a:cubicBezTo>
                  <a:cubicBezTo>
                    <a:pt x="2732" y="614"/>
                    <a:pt x="2125"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13"/>
            <p:cNvSpPr/>
            <p:nvPr/>
          </p:nvSpPr>
          <p:spPr>
            <a:xfrm>
              <a:off x="3877250" y="3357975"/>
              <a:ext cx="70475" cy="70300"/>
            </a:xfrm>
            <a:custGeom>
              <a:avLst/>
              <a:gdLst/>
              <a:ahLst/>
              <a:cxnLst/>
              <a:rect l="l" t="t" r="r" b="b"/>
              <a:pathLst>
                <a:path w="2819" h="2812" extrusionOk="0">
                  <a:moveTo>
                    <a:pt x="1410" y="81"/>
                  </a:moveTo>
                  <a:cubicBezTo>
                    <a:pt x="2138" y="81"/>
                    <a:pt x="2731" y="674"/>
                    <a:pt x="2731" y="1403"/>
                  </a:cubicBezTo>
                  <a:cubicBezTo>
                    <a:pt x="2731" y="2138"/>
                    <a:pt x="2138" y="2731"/>
                    <a:pt x="1410" y="2731"/>
                  </a:cubicBezTo>
                  <a:cubicBezTo>
                    <a:pt x="681" y="2731"/>
                    <a:pt x="88" y="2138"/>
                    <a:pt x="88" y="1403"/>
                  </a:cubicBezTo>
                  <a:cubicBezTo>
                    <a:pt x="88" y="674"/>
                    <a:pt x="681" y="81"/>
                    <a:pt x="1410" y="81"/>
                  </a:cubicBezTo>
                  <a:close/>
                  <a:moveTo>
                    <a:pt x="1410" y="0"/>
                  </a:moveTo>
                  <a:cubicBezTo>
                    <a:pt x="634" y="0"/>
                    <a:pt x="0" y="627"/>
                    <a:pt x="0" y="1403"/>
                  </a:cubicBezTo>
                  <a:cubicBezTo>
                    <a:pt x="0"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13"/>
            <p:cNvSpPr/>
            <p:nvPr/>
          </p:nvSpPr>
          <p:spPr>
            <a:xfrm>
              <a:off x="4081400" y="3224125"/>
              <a:ext cx="334300" cy="278175"/>
            </a:xfrm>
            <a:custGeom>
              <a:avLst/>
              <a:gdLst/>
              <a:ahLst/>
              <a:cxnLst/>
              <a:rect l="l" t="t" r="r" b="b"/>
              <a:pathLst>
                <a:path w="13372" h="11127" extrusionOk="0">
                  <a:moveTo>
                    <a:pt x="6682" y="0"/>
                  </a:moveTo>
                  <a:cubicBezTo>
                    <a:pt x="2994" y="0"/>
                    <a:pt x="0" y="2994"/>
                    <a:pt x="0" y="6689"/>
                  </a:cubicBezTo>
                  <a:cubicBezTo>
                    <a:pt x="0" y="8395"/>
                    <a:pt x="641" y="9946"/>
                    <a:pt x="1693"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13"/>
            <p:cNvSpPr/>
            <p:nvPr/>
          </p:nvSpPr>
          <p:spPr>
            <a:xfrm>
              <a:off x="4080375" y="3223100"/>
              <a:ext cx="336325" cy="279200"/>
            </a:xfrm>
            <a:custGeom>
              <a:avLst/>
              <a:gdLst/>
              <a:ahLst/>
              <a:cxnLst/>
              <a:rect l="l" t="t" r="r" b="b"/>
              <a:pathLst>
                <a:path w="13453" h="11168" extrusionOk="0">
                  <a:moveTo>
                    <a:pt x="6723" y="1"/>
                  </a:moveTo>
                  <a:cubicBezTo>
                    <a:pt x="3015" y="1"/>
                    <a:pt x="1" y="3022"/>
                    <a:pt x="1" y="6730"/>
                  </a:cubicBezTo>
                  <a:cubicBezTo>
                    <a:pt x="1" y="8429"/>
                    <a:pt x="634" y="9980"/>
                    <a:pt x="1680" y="11167"/>
                  </a:cubicBezTo>
                  <a:lnTo>
                    <a:pt x="1787" y="11167"/>
                  </a:lnTo>
                  <a:cubicBezTo>
                    <a:pt x="729" y="9994"/>
                    <a:pt x="82" y="8436"/>
                    <a:pt x="82" y="6730"/>
                  </a:cubicBezTo>
                  <a:cubicBezTo>
                    <a:pt x="82" y="3069"/>
                    <a:pt x="3062" y="88"/>
                    <a:pt x="6723" y="88"/>
                  </a:cubicBezTo>
                  <a:cubicBezTo>
                    <a:pt x="10391" y="88"/>
                    <a:pt x="13372" y="3069"/>
                    <a:pt x="13372" y="6730"/>
                  </a:cubicBezTo>
                  <a:cubicBezTo>
                    <a:pt x="13372" y="8436"/>
                    <a:pt x="12724" y="9994"/>
                    <a:pt x="11659" y="11167"/>
                  </a:cubicBezTo>
                  <a:lnTo>
                    <a:pt x="11774" y="11167"/>
                  </a:lnTo>
                  <a:cubicBezTo>
                    <a:pt x="12819" y="9980"/>
                    <a:pt x="13453" y="8429"/>
                    <a:pt x="13453" y="6730"/>
                  </a:cubicBezTo>
                  <a:cubicBezTo>
                    <a:pt x="13453" y="3022"/>
                    <a:pt x="10439"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13"/>
            <p:cNvSpPr/>
            <p:nvPr/>
          </p:nvSpPr>
          <p:spPr>
            <a:xfrm>
              <a:off x="4104825" y="3251100"/>
              <a:ext cx="283900" cy="251200"/>
            </a:xfrm>
            <a:custGeom>
              <a:avLst/>
              <a:gdLst/>
              <a:ahLst/>
              <a:cxnLst/>
              <a:rect l="l" t="t" r="r" b="b"/>
              <a:pathLst>
                <a:path w="11356" h="10048" extrusionOk="0">
                  <a:moveTo>
                    <a:pt x="5678" y="0"/>
                  </a:moveTo>
                  <a:cubicBezTo>
                    <a:pt x="2542" y="0"/>
                    <a:pt x="0" y="2542"/>
                    <a:pt x="0" y="5678"/>
                  </a:cubicBezTo>
                  <a:cubicBezTo>
                    <a:pt x="0" y="7438"/>
                    <a:pt x="796" y="9009"/>
                    <a:pt x="2050" y="10047"/>
                  </a:cubicBezTo>
                  <a:lnTo>
                    <a:pt x="9305" y="10047"/>
                  </a:lnTo>
                  <a:cubicBezTo>
                    <a:pt x="10560" y="9009"/>
                    <a:pt x="11355" y="7438"/>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13"/>
            <p:cNvSpPr/>
            <p:nvPr/>
          </p:nvSpPr>
          <p:spPr>
            <a:xfrm>
              <a:off x="4103650" y="3250075"/>
              <a:ext cx="286075" cy="252225"/>
            </a:xfrm>
            <a:custGeom>
              <a:avLst/>
              <a:gdLst/>
              <a:ahLst/>
              <a:cxnLst/>
              <a:rect l="l" t="t" r="r" b="b"/>
              <a:pathLst>
                <a:path w="11443" h="10089" extrusionOk="0">
                  <a:moveTo>
                    <a:pt x="5725" y="1"/>
                  </a:moveTo>
                  <a:cubicBezTo>
                    <a:pt x="2569" y="1"/>
                    <a:pt x="0" y="2570"/>
                    <a:pt x="0" y="5719"/>
                  </a:cubicBezTo>
                  <a:cubicBezTo>
                    <a:pt x="0" y="7472"/>
                    <a:pt x="796" y="9043"/>
                    <a:pt x="2036"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80"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13"/>
            <p:cNvSpPr/>
            <p:nvPr/>
          </p:nvSpPr>
          <p:spPr>
            <a:xfrm>
              <a:off x="4129950" y="3276375"/>
              <a:ext cx="233650" cy="225925"/>
            </a:xfrm>
            <a:custGeom>
              <a:avLst/>
              <a:gdLst/>
              <a:ahLst/>
              <a:cxnLst/>
              <a:rect l="l" t="t" r="r" b="b"/>
              <a:pathLst>
                <a:path w="9346" h="9037" extrusionOk="0">
                  <a:moveTo>
                    <a:pt x="4673" y="1"/>
                  </a:moveTo>
                  <a:cubicBezTo>
                    <a:pt x="2090" y="1"/>
                    <a:pt x="0" y="2091"/>
                    <a:pt x="0" y="4667"/>
                  </a:cubicBezTo>
                  <a:cubicBezTo>
                    <a:pt x="0" y="6669"/>
                    <a:pt x="1254" y="8368"/>
                    <a:pt x="3014" y="9036"/>
                  </a:cubicBezTo>
                  <a:lnTo>
                    <a:pt x="6332" y="9036"/>
                  </a:lnTo>
                  <a:cubicBezTo>
                    <a:pt x="8091"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13"/>
            <p:cNvSpPr/>
            <p:nvPr/>
          </p:nvSpPr>
          <p:spPr>
            <a:xfrm>
              <a:off x="4128925" y="3275200"/>
              <a:ext cx="235700" cy="227100"/>
            </a:xfrm>
            <a:custGeom>
              <a:avLst/>
              <a:gdLst/>
              <a:ahLst/>
              <a:cxnLst/>
              <a:rect l="l" t="t" r="r" b="b"/>
              <a:pathLst>
                <a:path w="9428" h="9084" extrusionOk="0">
                  <a:moveTo>
                    <a:pt x="4714" y="0"/>
                  </a:moveTo>
                  <a:cubicBezTo>
                    <a:pt x="2111" y="0"/>
                    <a:pt x="1" y="2118"/>
                    <a:pt x="1" y="4714"/>
                  </a:cubicBezTo>
                  <a:cubicBezTo>
                    <a:pt x="1" y="6689"/>
                    <a:pt x="1214" y="8382"/>
                    <a:pt x="2940" y="9083"/>
                  </a:cubicBezTo>
                  <a:lnTo>
                    <a:pt x="3183" y="9083"/>
                  </a:lnTo>
                  <a:cubicBezTo>
                    <a:pt x="1376" y="8449"/>
                    <a:pt x="81" y="6730"/>
                    <a:pt x="81" y="4714"/>
                  </a:cubicBezTo>
                  <a:cubicBezTo>
                    <a:pt x="81" y="2165"/>
                    <a:pt x="2158" y="88"/>
                    <a:pt x="4714" y="88"/>
                  </a:cubicBezTo>
                  <a:cubicBezTo>
                    <a:pt x="7263" y="88"/>
                    <a:pt x="9339" y="2165"/>
                    <a:pt x="9339" y="4714"/>
                  </a:cubicBezTo>
                  <a:cubicBezTo>
                    <a:pt x="9339" y="6730"/>
                    <a:pt x="8045" y="8449"/>
                    <a:pt x="6244" y="9083"/>
                  </a:cubicBezTo>
                  <a:lnTo>
                    <a:pt x="6480" y="9083"/>
                  </a:lnTo>
                  <a:cubicBezTo>
                    <a:pt x="8207" y="8382"/>
                    <a:pt x="9427" y="6689"/>
                    <a:pt x="9427" y="4714"/>
                  </a:cubicBezTo>
                  <a:cubicBezTo>
                    <a:pt x="9427" y="2118"/>
                    <a:pt x="7310"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13"/>
            <p:cNvSpPr/>
            <p:nvPr/>
          </p:nvSpPr>
          <p:spPr>
            <a:xfrm>
              <a:off x="4158600"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13"/>
            <p:cNvSpPr/>
            <p:nvPr/>
          </p:nvSpPr>
          <p:spPr>
            <a:xfrm>
              <a:off x="4157575"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8" y="5482"/>
                    <a:pt x="88" y="3561"/>
                  </a:cubicBezTo>
                  <a:cubicBezTo>
                    <a:pt x="88"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13"/>
            <p:cNvSpPr/>
            <p:nvPr/>
          </p:nvSpPr>
          <p:spPr>
            <a:xfrm>
              <a:off x="4183875" y="3330150"/>
              <a:ext cx="125775" cy="125950"/>
            </a:xfrm>
            <a:custGeom>
              <a:avLst/>
              <a:gdLst/>
              <a:ahLst/>
              <a:cxnLst/>
              <a:rect l="l" t="t" r="r" b="b"/>
              <a:pathLst>
                <a:path w="5031"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13"/>
            <p:cNvSpPr/>
            <p:nvPr/>
          </p:nvSpPr>
          <p:spPr>
            <a:xfrm>
              <a:off x="4182700" y="3329150"/>
              <a:ext cx="127975" cy="127950"/>
            </a:xfrm>
            <a:custGeom>
              <a:avLst/>
              <a:gdLst/>
              <a:ahLst/>
              <a:cxnLst/>
              <a:rect l="l" t="t" r="r" b="b"/>
              <a:pathLst>
                <a:path w="5119" h="5118" extrusionOk="0">
                  <a:moveTo>
                    <a:pt x="2563" y="88"/>
                  </a:moveTo>
                  <a:cubicBezTo>
                    <a:pt x="3925" y="88"/>
                    <a:pt x="5037" y="1194"/>
                    <a:pt x="5037" y="2556"/>
                  </a:cubicBezTo>
                  <a:cubicBezTo>
                    <a:pt x="5037" y="3924"/>
                    <a:pt x="3925" y="5030"/>
                    <a:pt x="2563" y="5030"/>
                  </a:cubicBezTo>
                  <a:cubicBezTo>
                    <a:pt x="1194" y="5030"/>
                    <a:pt x="88" y="3924"/>
                    <a:pt x="88" y="2556"/>
                  </a:cubicBezTo>
                  <a:cubicBezTo>
                    <a:pt x="88" y="1194"/>
                    <a:pt x="1194" y="88"/>
                    <a:pt x="2563" y="88"/>
                  </a:cubicBezTo>
                  <a:close/>
                  <a:moveTo>
                    <a:pt x="2563" y="0"/>
                  </a:moveTo>
                  <a:cubicBezTo>
                    <a:pt x="1154" y="0"/>
                    <a:pt x="1" y="1146"/>
                    <a:pt x="1" y="2556"/>
                  </a:cubicBezTo>
                  <a:cubicBezTo>
                    <a:pt x="1" y="3972"/>
                    <a:pt x="1154" y="5118"/>
                    <a:pt x="2563" y="5118"/>
                  </a:cubicBezTo>
                  <a:cubicBezTo>
                    <a:pt x="3972" y="5118"/>
                    <a:pt x="5118" y="3972"/>
                    <a:pt x="5118" y="2556"/>
                  </a:cubicBezTo>
                  <a:cubicBezTo>
                    <a:pt x="5118"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13"/>
            <p:cNvSpPr/>
            <p:nvPr/>
          </p:nvSpPr>
          <p:spPr>
            <a:xfrm>
              <a:off x="4212550" y="3358975"/>
              <a:ext cx="68275" cy="68300"/>
            </a:xfrm>
            <a:custGeom>
              <a:avLst/>
              <a:gdLst/>
              <a:ahLst/>
              <a:cxnLst/>
              <a:rect l="l" t="t" r="r" b="b"/>
              <a:pathLst>
                <a:path w="2731" h="2732" extrusionOk="0">
                  <a:moveTo>
                    <a:pt x="1369" y="1"/>
                  </a:moveTo>
                  <a:cubicBezTo>
                    <a:pt x="614" y="1"/>
                    <a:pt x="0" y="614"/>
                    <a:pt x="0" y="1363"/>
                  </a:cubicBezTo>
                  <a:cubicBezTo>
                    <a:pt x="0" y="2118"/>
                    <a:pt x="614" y="2731"/>
                    <a:pt x="1369" y="2731"/>
                  </a:cubicBezTo>
                  <a:cubicBezTo>
                    <a:pt x="2124" y="2731"/>
                    <a:pt x="2731" y="2118"/>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13"/>
            <p:cNvSpPr/>
            <p:nvPr/>
          </p:nvSpPr>
          <p:spPr>
            <a:xfrm>
              <a:off x="4211525" y="3357975"/>
              <a:ext cx="70500" cy="70300"/>
            </a:xfrm>
            <a:custGeom>
              <a:avLst/>
              <a:gdLst/>
              <a:ahLst/>
              <a:cxnLst/>
              <a:rect l="l" t="t" r="r" b="b"/>
              <a:pathLst>
                <a:path w="2820" h="2812" extrusionOk="0">
                  <a:moveTo>
                    <a:pt x="1410" y="81"/>
                  </a:moveTo>
                  <a:cubicBezTo>
                    <a:pt x="2138" y="81"/>
                    <a:pt x="2731" y="674"/>
                    <a:pt x="2731" y="1403"/>
                  </a:cubicBezTo>
                  <a:cubicBezTo>
                    <a:pt x="2731" y="2138"/>
                    <a:pt x="2138" y="2731"/>
                    <a:pt x="1410" y="2731"/>
                  </a:cubicBezTo>
                  <a:cubicBezTo>
                    <a:pt x="682" y="2731"/>
                    <a:pt x="81" y="2138"/>
                    <a:pt x="81" y="1403"/>
                  </a:cubicBezTo>
                  <a:cubicBezTo>
                    <a:pt x="81" y="674"/>
                    <a:pt x="682" y="81"/>
                    <a:pt x="1410" y="81"/>
                  </a:cubicBezTo>
                  <a:close/>
                  <a:moveTo>
                    <a:pt x="1410" y="0"/>
                  </a:moveTo>
                  <a:cubicBezTo>
                    <a:pt x="634" y="0"/>
                    <a:pt x="1" y="627"/>
                    <a:pt x="1" y="1403"/>
                  </a:cubicBezTo>
                  <a:cubicBezTo>
                    <a:pt x="1" y="2185"/>
                    <a:pt x="634" y="2812"/>
                    <a:pt x="1410" y="2812"/>
                  </a:cubicBezTo>
                  <a:cubicBezTo>
                    <a:pt x="2185" y="2812"/>
                    <a:pt x="2819" y="218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13"/>
            <p:cNvSpPr/>
            <p:nvPr/>
          </p:nvSpPr>
          <p:spPr>
            <a:xfrm>
              <a:off x="4415675" y="3224125"/>
              <a:ext cx="334300" cy="278175"/>
            </a:xfrm>
            <a:custGeom>
              <a:avLst/>
              <a:gdLst/>
              <a:ahLst/>
              <a:cxnLst/>
              <a:rect l="l" t="t" r="r" b="b"/>
              <a:pathLst>
                <a:path w="13372" h="11127" extrusionOk="0">
                  <a:moveTo>
                    <a:pt x="6682" y="0"/>
                  </a:moveTo>
                  <a:cubicBezTo>
                    <a:pt x="2994" y="0"/>
                    <a:pt x="0" y="2994"/>
                    <a:pt x="0" y="6689"/>
                  </a:cubicBezTo>
                  <a:cubicBezTo>
                    <a:pt x="0" y="8395"/>
                    <a:pt x="641" y="9946"/>
                    <a:pt x="1686" y="11126"/>
                  </a:cubicBezTo>
                  <a:lnTo>
                    <a:pt x="11679" y="11126"/>
                  </a:lnTo>
                  <a:cubicBezTo>
                    <a:pt x="12731" y="9946"/>
                    <a:pt x="13371" y="8395"/>
                    <a:pt x="13371" y="6689"/>
                  </a:cubicBezTo>
                  <a:cubicBezTo>
                    <a:pt x="13371" y="2994"/>
                    <a:pt x="10377" y="0"/>
                    <a:pt x="66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13"/>
            <p:cNvSpPr/>
            <p:nvPr/>
          </p:nvSpPr>
          <p:spPr>
            <a:xfrm>
              <a:off x="4414650" y="3223100"/>
              <a:ext cx="336325" cy="279200"/>
            </a:xfrm>
            <a:custGeom>
              <a:avLst/>
              <a:gdLst/>
              <a:ahLst/>
              <a:cxnLst/>
              <a:rect l="l" t="t" r="r" b="b"/>
              <a:pathLst>
                <a:path w="13453" h="11168" extrusionOk="0">
                  <a:moveTo>
                    <a:pt x="6723" y="1"/>
                  </a:moveTo>
                  <a:cubicBezTo>
                    <a:pt x="3015" y="1"/>
                    <a:pt x="1" y="3022"/>
                    <a:pt x="1" y="6730"/>
                  </a:cubicBezTo>
                  <a:cubicBezTo>
                    <a:pt x="1" y="8429"/>
                    <a:pt x="635" y="9980"/>
                    <a:pt x="1680" y="11167"/>
                  </a:cubicBezTo>
                  <a:lnTo>
                    <a:pt x="1788" y="11167"/>
                  </a:lnTo>
                  <a:cubicBezTo>
                    <a:pt x="729" y="9994"/>
                    <a:pt x="82" y="8436"/>
                    <a:pt x="82" y="6730"/>
                  </a:cubicBezTo>
                  <a:cubicBezTo>
                    <a:pt x="82" y="3069"/>
                    <a:pt x="3062" y="88"/>
                    <a:pt x="6723" y="88"/>
                  </a:cubicBezTo>
                  <a:cubicBezTo>
                    <a:pt x="10385" y="88"/>
                    <a:pt x="13365" y="3069"/>
                    <a:pt x="13365" y="6730"/>
                  </a:cubicBezTo>
                  <a:cubicBezTo>
                    <a:pt x="13365" y="8436"/>
                    <a:pt x="12725" y="9994"/>
                    <a:pt x="11659" y="11167"/>
                  </a:cubicBezTo>
                  <a:lnTo>
                    <a:pt x="11774" y="11167"/>
                  </a:lnTo>
                  <a:cubicBezTo>
                    <a:pt x="12819" y="9980"/>
                    <a:pt x="13453" y="8429"/>
                    <a:pt x="13453" y="6730"/>
                  </a:cubicBezTo>
                  <a:cubicBezTo>
                    <a:pt x="13453" y="3022"/>
                    <a:pt x="10432" y="1"/>
                    <a:pt x="6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13"/>
            <p:cNvSpPr/>
            <p:nvPr/>
          </p:nvSpPr>
          <p:spPr>
            <a:xfrm>
              <a:off x="4438925" y="3251100"/>
              <a:ext cx="284075" cy="251200"/>
            </a:xfrm>
            <a:custGeom>
              <a:avLst/>
              <a:gdLst/>
              <a:ahLst/>
              <a:cxnLst/>
              <a:rect l="l" t="t" r="r" b="b"/>
              <a:pathLst>
                <a:path w="11363" h="10048" extrusionOk="0">
                  <a:moveTo>
                    <a:pt x="5685" y="0"/>
                  </a:moveTo>
                  <a:cubicBezTo>
                    <a:pt x="2550" y="0"/>
                    <a:pt x="1" y="2542"/>
                    <a:pt x="1" y="5678"/>
                  </a:cubicBezTo>
                  <a:cubicBezTo>
                    <a:pt x="1" y="7438"/>
                    <a:pt x="803" y="9009"/>
                    <a:pt x="2057" y="10047"/>
                  </a:cubicBezTo>
                  <a:lnTo>
                    <a:pt x="9313" y="10047"/>
                  </a:lnTo>
                  <a:cubicBezTo>
                    <a:pt x="10560" y="9009"/>
                    <a:pt x="11362" y="7438"/>
                    <a:pt x="11362" y="5678"/>
                  </a:cubicBezTo>
                  <a:cubicBezTo>
                    <a:pt x="11362" y="2542"/>
                    <a:pt x="8820"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13"/>
            <p:cNvSpPr/>
            <p:nvPr/>
          </p:nvSpPr>
          <p:spPr>
            <a:xfrm>
              <a:off x="4437925" y="3250075"/>
              <a:ext cx="286075" cy="252225"/>
            </a:xfrm>
            <a:custGeom>
              <a:avLst/>
              <a:gdLst/>
              <a:ahLst/>
              <a:cxnLst/>
              <a:rect l="l" t="t" r="r" b="b"/>
              <a:pathLst>
                <a:path w="11443" h="10089" extrusionOk="0">
                  <a:moveTo>
                    <a:pt x="5725" y="1"/>
                  </a:moveTo>
                  <a:cubicBezTo>
                    <a:pt x="2569" y="1"/>
                    <a:pt x="0" y="2570"/>
                    <a:pt x="0" y="5719"/>
                  </a:cubicBezTo>
                  <a:cubicBezTo>
                    <a:pt x="0" y="7472"/>
                    <a:pt x="789" y="9043"/>
                    <a:pt x="2037" y="10088"/>
                  </a:cubicBezTo>
                  <a:lnTo>
                    <a:pt x="2165" y="10088"/>
                  </a:lnTo>
                  <a:cubicBezTo>
                    <a:pt x="897" y="9056"/>
                    <a:pt x="88" y="7485"/>
                    <a:pt x="88" y="5719"/>
                  </a:cubicBezTo>
                  <a:cubicBezTo>
                    <a:pt x="88" y="2617"/>
                    <a:pt x="2616" y="88"/>
                    <a:pt x="5725" y="88"/>
                  </a:cubicBezTo>
                  <a:cubicBezTo>
                    <a:pt x="8833" y="88"/>
                    <a:pt x="11362" y="2617"/>
                    <a:pt x="11362" y="5719"/>
                  </a:cubicBezTo>
                  <a:cubicBezTo>
                    <a:pt x="11362" y="7485"/>
                    <a:pt x="10546" y="9056"/>
                    <a:pt x="9278" y="10088"/>
                  </a:cubicBezTo>
                  <a:lnTo>
                    <a:pt x="9413" y="10088"/>
                  </a:lnTo>
                  <a:cubicBezTo>
                    <a:pt x="10654" y="9043"/>
                    <a:pt x="11443" y="7472"/>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13"/>
            <p:cNvSpPr/>
            <p:nvPr/>
          </p:nvSpPr>
          <p:spPr>
            <a:xfrm>
              <a:off x="4464225" y="3276375"/>
              <a:ext cx="233650" cy="225925"/>
            </a:xfrm>
            <a:custGeom>
              <a:avLst/>
              <a:gdLst/>
              <a:ahLst/>
              <a:cxnLst/>
              <a:rect l="l" t="t" r="r" b="b"/>
              <a:pathLst>
                <a:path w="9346" h="9037" extrusionOk="0">
                  <a:moveTo>
                    <a:pt x="4673" y="1"/>
                  </a:moveTo>
                  <a:cubicBezTo>
                    <a:pt x="2090" y="1"/>
                    <a:pt x="0" y="2091"/>
                    <a:pt x="0" y="4667"/>
                  </a:cubicBezTo>
                  <a:cubicBezTo>
                    <a:pt x="0" y="6669"/>
                    <a:pt x="1248" y="8368"/>
                    <a:pt x="3014" y="9036"/>
                  </a:cubicBezTo>
                  <a:lnTo>
                    <a:pt x="6332" y="9036"/>
                  </a:lnTo>
                  <a:cubicBezTo>
                    <a:pt x="8092" y="8368"/>
                    <a:pt x="9346" y="6669"/>
                    <a:pt x="9346" y="4667"/>
                  </a:cubicBezTo>
                  <a:cubicBezTo>
                    <a:pt x="9346" y="2091"/>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13"/>
            <p:cNvSpPr/>
            <p:nvPr/>
          </p:nvSpPr>
          <p:spPr>
            <a:xfrm>
              <a:off x="4463025" y="3275200"/>
              <a:ext cx="235875" cy="227100"/>
            </a:xfrm>
            <a:custGeom>
              <a:avLst/>
              <a:gdLst/>
              <a:ahLst/>
              <a:cxnLst/>
              <a:rect l="l" t="t" r="r" b="b"/>
              <a:pathLst>
                <a:path w="9435" h="9084" extrusionOk="0">
                  <a:moveTo>
                    <a:pt x="4721" y="0"/>
                  </a:moveTo>
                  <a:cubicBezTo>
                    <a:pt x="2118" y="0"/>
                    <a:pt x="1" y="2118"/>
                    <a:pt x="1" y="4714"/>
                  </a:cubicBezTo>
                  <a:cubicBezTo>
                    <a:pt x="1" y="6689"/>
                    <a:pt x="1221" y="8382"/>
                    <a:pt x="2948" y="9083"/>
                  </a:cubicBezTo>
                  <a:lnTo>
                    <a:pt x="3184" y="9083"/>
                  </a:lnTo>
                  <a:cubicBezTo>
                    <a:pt x="1383" y="8449"/>
                    <a:pt x="89" y="6730"/>
                    <a:pt x="89" y="4714"/>
                  </a:cubicBezTo>
                  <a:cubicBezTo>
                    <a:pt x="89" y="2165"/>
                    <a:pt x="2165" y="88"/>
                    <a:pt x="4721" y="88"/>
                  </a:cubicBezTo>
                  <a:cubicBezTo>
                    <a:pt x="7270" y="88"/>
                    <a:pt x="9347" y="2165"/>
                    <a:pt x="9347" y="4714"/>
                  </a:cubicBezTo>
                  <a:cubicBezTo>
                    <a:pt x="9347" y="6730"/>
                    <a:pt x="8052" y="8449"/>
                    <a:pt x="6252" y="9083"/>
                  </a:cubicBezTo>
                  <a:lnTo>
                    <a:pt x="6488" y="9083"/>
                  </a:lnTo>
                  <a:cubicBezTo>
                    <a:pt x="8214" y="8382"/>
                    <a:pt x="9434" y="6689"/>
                    <a:pt x="9434" y="4714"/>
                  </a:cubicBezTo>
                  <a:cubicBezTo>
                    <a:pt x="9434" y="2118"/>
                    <a:pt x="7317" y="0"/>
                    <a:pt x="4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13"/>
            <p:cNvSpPr/>
            <p:nvPr/>
          </p:nvSpPr>
          <p:spPr>
            <a:xfrm>
              <a:off x="4492875" y="3305025"/>
              <a:ext cx="176175" cy="176200"/>
            </a:xfrm>
            <a:custGeom>
              <a:avLst/>
              <a:gdLst/>
              <a:ahLst/>
              <a:cxnLst/>
              <a:rect l="l" t="t" r="r" b="b"/>
              <a:pathLst>
                <a:path w="7047" h="7048" extrusionOk="0">
                  <a:moveTo>
                    <a:pt x="3527" y="1"/>
                  </a:moveTo>
                  <a:cubicBezTo>
                    <a:pt x="1578" y="1"/>
                    <a:pt x="0" y="1579"/>
                    <a:pt x="0" y="3521"/>
                  </a:cubicBezTo>
                  <a:cubicBezTo>
                    <a:pt x="0" y="5469"/>
                    <a:pt x="1578" y="7047"/>
                    <a:pt x="3527" y="7047"/>
                  </a:cubicBezTo>
                  <a:cubicBezTo>
                    <a:pt x="5469" y="7047"/>
                    <a:pt x="7047" y="5469"/>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13"/>
            <p:cNvSpPr/>
            <p:nvPr/>
          </p:nvSpPr>
          <p:spPr>
            <a:xfrm>
              <a:off x="4491850" y="3304025"/>
              <a:ext cx="178225" cy="178200"/>
            </a:xfrm>
            <a:custGeom>
              <a:avLst/>
              <a:gdLst/>
              <a:ahLst/>
              <a:cxnLst/>
              <a:rect l="l" t="t" r="r" b="b"/>
              <a:pathLst>
                <a:path w="7129" h="7128" extrusionOk="0">
                  <a:moveTo>
                    <a:pt x="3568" y="81"/>
                  </a:moveTo>
                  <a:cubicBezTo>
                    <a:pt x="5483" y="81"/>
                    <a:pt x="7047" y="1646"/>
                    <a:pt x="7047" y="3561"/>
                  </a:cubicBezTo>
                  <a:cubicBezTo>
                    <a:pt x="7047" y="5482"/>
                    <a:pt x="5483" y="7047"/>
                    <a:pt x="3568" y="7047"/>
                  </a:cubicBezTo>
                  <a:cubicBezTo>
                    <a:pt x="1646" y="7047"/>
                    <a:pt x="89" y="5482"/>
                    <a:pt x="89" y="3561"/>
                  </a:cubicBezTo>
                  <a:cubicBezTo>
                    <a:pt x="89" y="1646"/>
                    <a:pt x="1646" y="81"/>
                    <a:pt x="3568" y="81"/>
                  </a:cubicBezTo>
                  <a:close/>
                  <a:moveTo>
                    <a:pt x="3568" y="0"/>
                  </a:moveTo>
                  <a:cubicBezTo>
                    <a:pt x="1599" y="0"/>
                    <a:pt x="1" y="1598"/>
                    <a:pt x="1" y="3561"/>
                  </a:cubicBezTo>
                  <a:cubicBezTo>
                    <a:pt x="1" y="5530"/>
                    <a:pt x="1599" y="7128"/>
                    <a:pt x="3568" y="7128"/>
                  </a:cubicBezTo>
                  <a:cubicBezTo>
                    <a:pt x="5530" y="7128"/>
                    <a:pt x="7128" y="5530"/>
                    <a:pt x="7128" y="3561"/>
                  </a:cubicBezTo>
                  <a:cubicBezTo>
                    <a:pt x="7128" y="1598"/>
                    <a:pt x="5530" y="0"/>
                    <a:pt x="3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13"/>
            <p:cNvSpPr/>
            <p:nvPr/>
          </p:nvSpPr>
          <p:spPr>
            <a:xfrm>
              <a:off x="4518150" y="3330150"/>
              <a:ext cx="125800" cy="125950"/>
            </a:xfrm>
            <a:custGeom>
              <a:avLst/>
              <a:gdLst/>
              <a:ahLst/>
              <a:cxnLst/>
              <a:rect l="l" t="t" r="r" b="b"/>
              <a:pathLst>
                <a:path w="5032" h="5038" extrusionOk="0">
                  <a:moveTo>
                    <a:pt x="2516" y="1"/>
                  </a:moveTo>
                  <a:cubicBezTo>
                    <a:pt x="1127" y="1"/>
                    <a:pt x="1" y="1127"/>
                    <a:pt x="1" y="2516"/>
                  </a:cubicBezTo>
                  <a:cubicBezTo>
                    <a:pt x="1" y="3911"/>
                    <a:pt x="1127"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13"/>
            <p:cNvSpPr/>
            <p:nvPr/>
          </p:nvSpPr>
          <p:spPr>
            <a:xfrm>
              <a:off x="4516975" y="3329150"/>
              <a:ext cx="127975" cy="127950"/>
            </a:xfrm>
            <a:custGeom>
              <a:avLst/>
              <a:gdLst/>
              <a:ahLst/>
              <a:cxnLst/>
              <a:rect l="l" t="t" r="r" b="b"/>
              <a:pathLst>
                <a:path w="5119" h="5118" extrusionOk="0">
                  <a:moveTo>
                    <a:pt x="2563" y="88"/>
                  </a:moveTo>
                  <a:cubicBezTo>
                    <a:pt x="3925" y="88"/>
                    <a:pt x="5031" y="1194"/>
                    <a:pt x="5031" y="2556"/>
                  </a:cubicBezTo>
                  <a:cubicBezTo>
                    <a:pt x="5031" y="3924"/>
                    <a:pt x="3925" y="5030"/>
                    <a:pt x="2563" y="5030"/>
                  </a:cubicBezTo>
                  <a:cubicBezTo>
                    <a:pt x="1194" y="5030"/>
                    <a:pt x="88" y="3924"/>
                    <a:pt x="88" y="2556"/>
                  </a:cubicBezTo>
                  <a:cubicBezTo>
                    <a:pt x="88" y="1194"/>
                    <a:pt x="1194" y="88"/>
                    <a:pt x="2563" y="88"/>
                  </a:cubicBezTo>
                  <a:close/>
                  <a:moveTo>
                    <a:pt x="2563" y="0"/>
                  </a:moveTo>
                  <a:cubicBezTo>
                    <a:pt x="1147" y="0"/>
                    <a:pt x="1" y="1146"/>
                    <a:pt x="1" y="2556"/>
                  </a:cubicBezTo>
                  <a:cubicBezTo>
                    <a:pt x="1" y="3972"/>
                    <a:pt x="1147" y="5118"/>
                    <a:pt x="2563" y="5118"/>
                  </a:cubicBezTo>
                  <a:cubicBezTo>
                    <a:pt x="3972" y="5118"/>
                    <a:pt x="5119" y="3972"/>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13"/>
            <p:cNvSpPr/>
            <p:nvPr/>
          </p:nvSpPr>
          <p:spPr>
            <a:xfrm>
              <a:off x="4546825" y="3358975"/>
              <a:ext cx="68300" cy="68300"/>
            </a:xfrm>
            <a:custGeom>
              <a:avLst/>
              <a:gdLst/>
              <a:ahLst/>
              <a:cxnLst/>
              <a:rect l="l" t="t" r="r" b="b"/>
              <a:pathLst>
                <a:path w="2732" h="2732" extrusionOk="0">
                  <a:moveTo>
                    <a:pt x="1369" y="1"/>
                  </a:moveTo>
                  <a:cubicBezTo>
                    <a:pt x="614" y="1"/>
                    <a:pt x="0" y="614"/>
                    <a:pt x="0" y="1363"/>
                  </a:cubicBezTo>
                  <a:cubicBezTo>
                    <a:pt x="0" y="2118"/>
                    <a:pt x="614" y="2731"/>
                    <a:pt x="1369" y="2731"/>
                  </a:cubicBezTo>
                  <a:cubicBezTo>
                    <a:pt x="2117" y="2731"/>
                    <a:pt x="2731" y="2118"/>
                    <a:pt x="2731" y="1363"/>
                  </a:cubicBezTo>
                  <a:cubicBezTo>
                    <a:pt x="2731" y="614"/>
                    <a:pt x="2117"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3"/>
            <p:cNvSpPr/>
            <p:nvPr/>
          </p:nvSpPr>
          <p:spPr>
            <a:xfrm>
              <a:off x="4545800" y="3357975"/>
              <a:ext cx="70325" cy="70300"/>
            </a:xfrm>
            <a:custGeom>
              <a:avLst/>
              <a:gdLst/>
              <a:ahLst/>
              <a:cxnLst/>
              <a:rect l="l" t="t" r="r" b="b"/>
              <a:pathLst>
                <a:path w="2813" h="2812" extrusionOk="0">
                  <a:moveTo>
                    <a:pt x="1410" y="81"/>
                  </a:moveTo>
                  <a:cubicBezTo>
                    <a:pt x="2138" y="81"/>
                    <a:pt x="2732" y="674"/>
                    <a:pt x="2732" y="1403"/>
                  </a:cubicBezTo>
                  <a:cubicBezTo>
                    <a:pt x="2732" y="2138"/>
                    <a:pt x="2138" y="2731"/>
                    <a:pt x="1410" y="2731"/>
                  </a:cubicBezTo>
                  <a:cubicBezTo>
                    <a:pt x="675" y="2731"/>
                    <a:pt x="82" y="2138"/>
                    <a:pt x="82" y="1403"/>
                  </a:cubicBezTo>
                  <a:cubicBezTo>
                    <a:pt x="82" y="674"/>
                    <a:pt x="675" y="81"/>
                    <a:pt x="1410" y="81"/>
                  </a:cubicBezTo>
                  <a:close/>
                  <a:moveTo>
                    <a:pt x="1410" y="0"/>
                  </a:moveTo>
                  <a:cubicBezTo>
                    <a:pt x="628" y="0"/>
                    <a:pt x="1" y="627"/>
                    <a:pt x="1" y="1403"/>
                  </a:cubicBezTo>
                  <a:cubicBezTo>
                    <a:pt x="1" y="2185"/>
                    <a:pt x="628" y="2812"/>
                    <a:pt x="1410" y="2812"/>
                  </a:cubicBezTo>
                  <a:cubicBezTo>
                    <a:pt x="2185" y="2812"/>
                    <a:pt x="2812" y="2185"/>
                    <a:pt x="2812" y="1403"/>
                  </a:cubicBezTo>
                  <a:cubicBezTo>
                    <a:pt x="2812"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13"/>
            <p:cNvSpPr/>
            <p:nvPr/>
          </p:nvSpPr>
          <p:spPr>
            <a:xfrm>
              <a:off x="4749950" y="3224125"/>
              <a:ext cx="334300" cy="278175"/>
            </a:xfrm>
            <a:custGeom>
              <a:avLst/>
              <a:gdLst/>
              <a:ahLst/>
              <a:cxnLst/>
              <a:rect l="l" t="t" r="r" b="b"/>
              <a:pathLst>
                <a:path w="13372" h="11127" extrusionOk="0">
                  <a:moveTo>
                    <a:pt x="6683" y="0"/>
                  </a:moveTo>
                  <a:cubicBezTo>
                    <a:pt x="2994" y="0"/>
                    <a:pt x="0" y="2994"/>
                    <a:pt x="0" y="6689"/>
                  </a:cubicBezTo>
                  <a:cubicBezTo>
                    <a:pt x="0" y="8395"/>
                    <a:pt x="634" y="9946"/>
                    <a:pt x="1686" y="11126"/>
                  </a:cubicBezTo>
                  <a:lnTo>
                    <a:pt x="11679" y="11126"/>
                  </a:lnTo>
                  <a:cubicBezTo>
                    <a:pt x="12731" y="9946"/>
                    <a:pt x="13371" y="8395"/>
                    <a:pt x="13371" y="6689"/>
                  </a:cubicBezTo>
                  <a:cubicBezTo>
                    <a:pt x="13371"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13"/>
            <p:cNvSpPr/>
            <p:nvPr/>
          </p:nvSpPr>
          <p:spPr>
            <a:xfrm>
              <a:off x="4748775" y="3223100"/>
              <a:ext cx="336475" cy="279200"/>
            </a:xfrm>
            <a:custGeom>
              <a:avLst/>
              <a:gdLst/>
              <a:ahLst/>
              <a:cxnLst/>
              <a:rect l="l" t="t" r="r" b="b"/>
              <a:pathLst>
                <a:path w="13459" h="11168" extrusionOk="0">
                  <a:moveTo>
                    <a:pt x="6730" y="1"/>
                  </a:moveTo>
                  <a:cubicBezTo>
                    <a:pt x="3021" y="1"/>
                    <a:pt x="0" y="3022"/>
                    <a:pt x="0" y="6730"/>
                  </a:cubicBezTo>
                  <a:cubicBezTo>
                    <a:pt x="0" y="8429"/>
                    <a:pt x="641" y="9980"/>
                    <a:pt x="1686"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80" y="11167"/>
                  </a:lnTo>
                  <a:cubicBezTo>
                    <a:pt x="12825"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13"/>
            <p:cNvSpPr/>
            <p:nvPr/>
          </p:nvSpPr>
          <p:spPr>
            <a:xfrm>
              <a:off x="4773200" y="3251100"/>
              <a:ext cx="284075" cy="251200"/>
            </a:xfrm>
            <a:custGeom>
              <a:avLst/>
              <a:gdLst/>
              <a:ahLst/>
              <a:cxnLst/>
              <a:rect l="l" t="t" r="r" b="b"/>
              <a:pathLst>
                <a:path w="11363" h="10048" extrusionOk="0">
                  <a:moveTo>
                    <a:pt x="5678" y="0"/>
                  </a:moveTo>
                  <a:cubicBezTo>
                    <a:pt x="2543" y="0"/>
                    <a:pt x="1" y="2542"/>
                    <a:pt x="1" y="5678"/>
                  </a:cubicBezTo>
                  <a:cubicBezTo>
                    <a:pt x="1" y="7438"/>
                    <a:pt x="803" y="9009"/>
                    <a:pt x="2051" y="10047"/>
                  </a:cubicBezTo>
                  <a:lnTo>
                    <a:pt x="9306" y="10047"/>
                  </a:lnTo>
                  <a:cubicBezTo>
                    <a:pt x="10560" y="9009"/>
                    <a:pt x="11363" y="7438"/>
                    <a:pt x="11363" y="5678"/>
                  </a:cubicBezTo>
                  <a:cubicBezTo>
                    <a:pt x="11363" y="2542"/>
                    <a:pt x="8821"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13"/>
            <p:cNvSpPr/>
            <p:nvPr/>
          </p:nvSpPr>
          <p:spPr>
            <a:xfrm>
              <a:off x="4772200" y="3250075"/>
              <a:ext cx="286100" cy="252225"/>
            </a:xfrm>
            <a:custGeom>
              <a:avLst/>
              <a:gdLst/>
              <a:ahLst/>
              <a:cxnLst/>
              <a:rect l="l" t="t" r="r" b="b"/>
              <a:pathLst>
                <a:path w="11444" h="10089" extrusionOk="0">
                  <a:moveTo>
                    <a:pt x="5718" y="1"/>
                  </a:moveTo>
                  <a:cubicBezTo>
                    <a:pt x="2569" y="1"/>
                    <a:pt x="0" y="2570"/>
                    <a:pt x="0" y="5719"/>
                  </a:cubicBezTo>
                  <a:cubicBezTo>
                    <a:pt x="0" y="7472"/>
                    <a:pt x="789" y="9043"/>
                    <a:pt x="2030" y="10088"/>
                  </a:cubicBezTo>
                  <a:lnTo>
                    <a:pt x="2165" y="10088"/>
                  </a:lnTo>
                  <a:cubicBezTo>
                    <a:pt x="897" y="9056"/>
                    <a:pt x="88" y="7485"/>
                    <a:pt x="88" y="5719"/>
                  </a:cubicBezTo>
                  <a:cubicBezTo>
                    <a:pt x="88" y="2617"/>
                    <a:pt x="2617" y="88"/>
                    <a:pt x="5718" y="88"/>
                  </a:cubicBezTo>
                  <a:cubicBezTo>
                    <a:pt x="8827" y="88"/>
                    <a:pt x="11355" y="2617"/>
                    <a:pt x="11355" y="5719"/>
                  </a:cubicBezTo>
                  <a:cubicBezTo>
                    <a:pt x="11355" y="7485"/>
                    <a:pt x="10546" y="9056"/>
                    <a:pt x="9279" y="10088"/>
                  </a:cubicBezTo>
                  <a:lnTo>
                    <a:pt x="9407" y="10088"/>
                  </a:lnTo>
                  <a:cubicBezTo>
                    <a:pt x="10654" y="9043"/>
                    <a:pt x="11443" y="7472"/>
                    <a:pt x="11443" y="5719"/>
                  </a:cubicBezTo>
                  <a:cubicBezTo>
                    <a:pt x="11443"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13"/>
            <p:cNvSpPr/>
            <p:nvPr/>
          </p:nvSpPr>
          <p:spPr>
            <a:xfrm>
              <a:off x="4798500" y="3276375"/>
              <a:ext cx="233500" cy="225925"/>
            </a:xfrm>
            <a:custGeom>
              <a:avLst/>
              <a:gdLst/>
              <a:ahLst/>
              <a:cxnLst/>
              <a:rect l="l" t="t" r="r" b="b"/>
              <a:pathLst>
                <a:path w="9340" h="9037" extrusionOk="0">
                  <a:moveTo>
                    <a:pt x="4666" y="1"/>
                  </a:moveTo>
                  <a:cubicBezTo>
                    <a:pt x="2091" y="1"/>
                    <a:pt x="0" y="2091"/>
                    <a:pt x="0" y="4667"/>
                  </a:cubicBezTo>
                  <a:cubicBezTo>
                    <a:pt x="0" y="6669"/>
                    <a:pt x="1248" y="8368"/>
                    <a:pt x="3014" y="9036"/>
                  </a:cubicBezTo>
                  <a:lnTo>
                    <a:pt x="6325" y="9036"/>
                  </a:lnTo>
                  <a:cubicBezTo>
                    <a:pt x="8092" y="8368"/>
                    <a:pt x="9339" y="6669"/>
                    <a:pt x="9339" y="4667"/>
                  </a:cubicBezTo>
                  <a:cubicBezTo>
                    <a:pt x="9339" y="2091"/>
                    <a:pt x="7249" y="1"/>
                    <a:pt x="4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13"/>
            <p:cNvSpPr/>
            <p:nvPr/>
          </p:nvSpPr>
          <p:spPr>
            <a:xfrm>
              <a:off x="4797325" y="3275200"/>
              <a:ext cx="235850" cy="227100"/>
            </a:xfrm>
            <a:custGeom>
              <a:avLst/>
              <a:gdLst/>
              <a:ahLst/>
              <a:cxnLst/>
              <a:rect l="l" t="t" r="r" b="b"/>
              <a:pathLst>
                <a:path w="9434" h="9084" extrusionOk="0">
                  <a:moveTo>
                    <a:pt x="4713" y="0"/>
                  </a:moveTo>
                  <a:cubicBezTo>
                    <a:pt x="2117" y="0"/>
                    <a:pt x="0" y="2118"/>
                    <a:pt x="0" y="4714"/>
                  </a:cubicBezTo>
                  <a:cubicBezTo>
                    <a:pt x="0" y="6689"/>
                    <a:pt x="1221" y="8382"/>
                    <a:pt x="2947" y="9083"/>
                  </a:cubicBezTo>
                  <a:lnTo>
                    <a:pt x="3183" y="9083"/>
                  </a:lnTo>
                  <a:cubicBezTo>
                    <a:pt x="1382" y="8449"/>
                    <a:pt x="88" y="6730"/>
                    <a:pt x="88" y="4714"/>
                  </a:cubicBezTo>
                  <a:cubicBezTo>
                    <a:pt x="88" y="2165"/>
                    <a:pt x="2165" y="88"/>
                    <a:pt x="4713" y="88"/>
                  </a:cubicBezTo>
                  <a:cubicBezTo>
                    <a:pt x="7269" y="88"/>
                    <a:pt x="9346" y="2165"/>
                    <a:pt x="9346" y="4714"/>
                  </a:cubicBezTo>
                  <a:cubicBezTo>
                    <a:pt x="9346" y="6730"/>
                    <a:pt x="8051" y="8449"/>
                    <a:pt x="6251" y="9083"/>
                  </a:cubicBezTo>
                  <a:lnTo>
                    <a:pt x="6487" y="9083"/>
                  </a:lnTo>
                  <a:cubicBezTo>
                    <a:pt x="8213" y="8382"/>
                    <a:pt x="9433" y="6689"/>
                    <a:pt x="9433" y="4714"/>
                  </a:cubicBezTo>
                  <a:cubicBezTo>
                    <a:pt x="9433" y="2118"/>
                    <a:pt x="7316" y="0"/>
                    <a:pt x="4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13"/>
            <p:cNvSpPr/>
            <p:nvPr/>
          </p:nvSpPr>
          <p:spPr>
            <a:xfrm>
              <a:off x="4827150" y="3305025"/>
              <a:ext cx="176175" cy="176200"/>
            </a:xfrm>
            <a:custGeom>
              <a:avLst/>
              <a:gdLst/>
              <a:ahLst/>
              <a:cxnLst/>
              <a:rect l="l" t="t" r="r" b="b"/>
              <a:pathLst>
                <a:path w="7047" h="7048" extrusionOk="0">
                  <a:moveTo>
                    <a:pt x="3520" y="1"/>
                  </a:moveTo>
                  <a:cubicBezTo>
                    <a:pt x="1578" y="1"/>
                    <a:pt x="1" y="1579"/>
                    <a:pt x="1" y="3521"/>
                  </a:cubicBezTo>
                  <a:cubicBezTo>
                    <a:pt x="1" y="5469"/>
                    <a:pt x="1578" y="7047"/>
                    <a:pt x="3520" y="7047"/>
                  </a:cubicBezTo>
                  <a:cubicBezTo>
                    <a:pt x="5469" y="7047"/>
                    <a:pt x="7047" y="5469"/>
                    <a:pt x="7047" y="3521"/>
                  </a:cubicBezTo>
                  <a:cubicBezTo>
                    <a:pt x="7047"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13"/>
            <p:cNvSpPr/>
            <p:nvPr/>
          </p:nvSpPr>
          <p:spPr>
            <a:xfrm>
              <a:off x="4826150" y="3304025"/>
              <a:ext cx="178200" cy="178200"/>
            </a:xfrm>
            <a:custGeom>
              <a:avLst/>
              <a:gdLst/>
              <a:ahLst/>
              <a:cxnLst/>
              <a:rect l="l" t="t" r="r" b="b"/>
              <a:pathLst>
                <a:path w="7128" h="7128" extrusionOk="0">
                  <a:moveTo>
                    <a:pt x="3560" y="81"/>
                  </a:moveTo>
                  <a:cubicBezTo>
                    <a:pt x="5482" y="81"/>
                    <a:pt x="7046" y="1646"/>
                    <a:pt x="7046" y="3561"/>
                  </a:cubicBezTo>
                  <a:cubicBezTo>
                    <a:pt x="7046" y="5482"/>
                    <a:pt x="5482" y="7047"/>
                    <a:pt x="3560" y="7047"/>
                  </a:cubicBezTo>
                  <a:cubicBezTo>
                    <a:pt x="1645" y="7047"/>
                    <a:pt x="81" y="5482"/>
                    <a:pt x="81" y="3561"/>
                  </a:cubicBezTo>
                  <a:cubicBezTo>
                    <a:pt x="81" y="1646"/>
                    <a:pt x="1645" y="81"/>
                    <a:pt x="3560" y="81"/>
                  </a:cubicBezTo>
                  <a:close/>
                  <a:moveTo>
                    <a:pt x="3560" y="0"/>
                  </a:moveTo>
                  <a:cubicBezTo>
                    <a:pt x="1598" y="0"/>
                    <a:pt x="0" y="1598"/>
                    <a:pt x="0" y="3561"/>
                  </a:cubicBezTo>
                  <a:cubicBezTo>
                    <a:pt x="0" y="5530"/>
                    <a:pt x="1598" y="7128"/>
                    <a:pt x="3560" y="7128"/>
                  </a:cubicBezTo>
                  <a:cubicBezTo>
                    <a:pt x="5529" y="7128"/>
                    <a:pt x="7127" y="5530"/>
                    <a:pt x="7127" y="3561"/>
                  </a:cubicBezTo>
                  <a:cubicBezTo>
                    <a:pt x="7127" y="1598"/>
                    <a:pt x="5529" y="0"/>
                    <a:pt x="3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13"/>
            <p:cNvSpPr/>
            <p:nvPr/>
          </p:nvSpPr>
          <p:spPr>
            <a:xfrm>
              <a:off x="4852275" y="3330150"/>
              <a:ext cx="125950" cy="125950"/>
            </a:xfrm>
            <a:custGeom>
              <a:avLst/>
              <a:gdLst/>
              <a:ahLst/>
              <a:cxnLst/>
              <a:rect l="l" t="t" r="r" b="b"/>
              <a:pathLst>
                <a:path w="5038" h="5038" extrusionOk="0">
                  <a:moveTo>
                    <a:pt x="2515" y="1"/>
                  </a:moveTo>
                  <a:cubicBezTo>
                    <a:pt x="1126" y="1"/>
                    <a:pt x="0" y="1127"/>
                    <a:pt x="0" y="2516"/>
                  </a:cubicBezTo>
                  <a:cubicBezTo>
                    <a:pt x="0" y="3911"/>
                    <a:pt x="1126" y="5037"/>
                    <a:pt x="2515" y="5037"/>
                  </a:cubicBezTo>
                  <a:cubicBezTo>
                    <a:pt x="3911" y="5037"/>
                    <a:pt x="5037" y="3911"/>
                    <a:pt x="5037" y="2516"/>
                  </a:cubicBezTo>
                  <a:cubicBezTo>
                    <a:pt x="5037" y="1127"/>
                    <a:pt x="3911"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13"/>
            <p:cNvSpPr/>
            <p:nvPr/>
          </p:nvSpPr>
          <p:spPr>
            <a:xfrm>
              <a:off x="4851250" y="3329150"/>
              <a:ext cx="127975" cy="127950"/>
            </a:xfrm>
            <a:custGeom>
              <a:avLst/>
              <a:gdLst/>
              <a:ahLst/>
              <a:cxnLst/>
              <a:rect l="l" t="t" r="r" b="b"/>
              <a:pathLst>
                <a:path w="5119" h="5118" extrusionOk="0">
                  <a:moveTo>
                    <a:pt x="2556" y="88"/>
                  </a:moveTo>
                  <a:cubicBezTo>
                    <a:pt x="3925" y="88"/>
                    <a:pt x="5031" y="1194"/>
                    <a:pt x="5031" y="2556"/>
                  </a:cubicBezTo>
                  <a:cubicBezTo>
                    <a:pt x="5031" y="3924"/>
                    <a:pt x="3925" y="5030"/>
                    <a:pt x="2556" y="5030"/>
                  </a:cubicBezTo>
                  <a:cubicBezTo>
                    <a:pt x="1194" y="5030"/>
                    <a:pt x="88" y="3924"/>
                    <a:pt x="88" y="2556"/>
                  </a:cubicBezTo>
                  <a:cubicBezTo>
                    <a:pt x="88" y="1194"/>
                    <a:pt x="1194" y="88"/>
                    <a:pt x="2556" y="88"/>
                  </a:cubicBezTo>
                  <a:close/>
                  <a:moveTo>
                    <a:pt x="2556" y="0"/>
                  </a:moveTo>
                  <a:cubicBezTo>
                    <a:pt x="1147" y="0"/>
                    <a:pt x="1" y="1146"/>
                    <a:pt x="1" y="2556"/>
                  </a:cubicBezTo>
                  <a:cubicBezTo>
                    <a:pt x="1" y="3972"/>
                    <a:pt x="1147" y="5118"/>
                    <a:pt x="2556" y="5118"/>
                  </a:cubicBezTo>
                  <a:cubicBezTo>
                    <a:pt x="3972" y="5118"/>
                    <a:pt x="5119" y="3972"/>
                    <a:pt x="5119" y="2556"/>
                  </a:cubicBezTo>
                  <a:cubicBezTo>
                    <a:pt x="5119"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13"/>
            <p:cNvSpPr/>
            <p:nvPr/>
          </p:nvSpPr>
          <p:spPr>
            <a:xfrm>
              <a:off x="4881100" y="3358975"/>
              <a:ext cx="68300" cy="68300"/>
            </a:xfrm>
            <a:custGeom>
              <a:avLst/>
              <a:gdLst/>
              <a:ahLst/>
              <a:cxnLst/>
              <a:rect l="l" t="t" r="r" b="b"/>
              <a:pathLst>
                <a:path w="2732" h="2732" extrusionOk="0">
                  <a:moveTo>
                    <a:pt x="1362" y="1"/>
                  </a:moveTo>
                  <a:cubicBezTo>
                    <a:pt x="614" y="1"/>
                    <a:pt x="0" y="614"/>
                    <a:pt x="0" y="1363"/>
                  </a:cubicBezTo>
                  <a:cubicBezTo>
                    <a:pt x="0" y="2118"/>
                    <a:pt x="614" y="2731"/>
                    <a:pt x="1362" y="2731"/>
                  </a:cubicBezTo>
                  <a:cubicBezTo>
                    <a:pt x="2118" y="2731"/>
                    <a:pt x="2731" y="2118"/>
                    <a:pt x="2731" y="1363"/>
                  </a:cubicBezTo>
                  <a:cubicBezTo>
                    <a:pt x="2731" y="614"/>
                    <a:pt x="2118" y="1"/>
                    <a:pt x="13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13"/>
            <p:cNvSpPr/>
            <p:nvPr/>
          </p:nvSpPr>
          <p:spPr>
            <a:xfrm>
              <a:off x="4880075" y="3357975"/>
              <a:ext cx="70325" cy="70300"/>
            </a:xfrm>
            <a:custGeom>
              <a:avLst/>
              <a:gdLst/>
              <a:ahLst/>
              <a:cxnLst/>
              <a:rect l="l" t="t" r="r" b="b"/>
              <a:pathLst>
                <a:path w="2813" h="2812" extrusionOk="0">
                  <a:moveTo>
                    <a:pt x="1403" y="81"/>
                  </a:moveTo>
                  <a:cubicBezTo>
                    <a:pt x="2138" y="81"/>
                    <a:pt x="2732" y="674"/>
                    <a:pt x="2732" y="1403"/>
                  </a:cubicBezTo>
                  <a:cubicBezTo>
                    <a:pt x="2732" y="2138"/>
                    <a:pt x="2138" y="2731"/>
                    <a:pt x="1403" y="2731"/>
                  </a:cubicBezTo>
                  <a:cubicBezTo>
                    <a:pt x="675" y="2731"/>
                    <a:pt x="82" y="2138"/>
                    <a:pt x="82" y="1403"/>
                  </a:cubicBezTo>
                  <a:cubicBezTo>
                    <a:pt x="82" y="674"/>
                    <a:pt x="675" y="81"/>
                    <a:pt x="1403" y="81"/>
                  </a:cubicBezTo>
                  <a:close/>
                  <a:moveTo>
                    <a:pt x="1403" y="0"/>
                  </a:moveTo>
                  <a:cubicBezTo>
                    <a:pt x="628" y="0"/>
                    <a:pt x="1" y="627"/>
                    <a:pt x="1" y="1403"/>
                  </a:cubicBezTo>
                  <a:cubicBezTo>
                    <a:pt x="1" y="2185"/>
                    <a:pt x="628" y="2812"/>
                    <a:pt x="1403" y="2812"/>
                  </a:cubicBezTo>
                  <a:cubicBezTo>
                    <a:pt x="2186" y="2812"/>
                    <a:pt x="2813" y="2185"/>
                    <a:pt x="2813" y="1403"/>
                  </a:cubicBezTo>
                  <a:cubicBezTo>
                    <a:pt x="2813" y="627"/>
                    <a:pt x="2186"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13"/>
            <p:cNvSpPr/>
            <p:nvPr/>
          </p:nvSpPr>
          <p:spPr>
            <a:xfrm>
              <a:off x="5084225" y="3224125"/>
              <a:ext cx="334125" cy="278175"/>
            </a:xfrm>
            <a:custGeom>
              <a:avLst/>
              <a:gdLst/>
              <a:ahLst/>
              <a:cxnLst/>
              <a:rect l="l" t="t" r="r" b="b"/>
              <a:pathLst>
                <a:path w="13365" h="11127" extrusionOk="0">
                  <a:moveTo>
                    <a:pt x="6683" y="0"/>
                  </a:moveTo>
                  <a:cubicBezTo>
                    <a:pt x="2988" y="0"/>
                    <a:pt x="0" y="2994"/>
                    <a:pt x="0" y="6689"/>
                  </a:cubicBezTo>
                  <a:cubicBezTo>
                    <a:pt x="0" y="8395"/>
                    <a:pt x="634" y="9946"/>
                    <a:pt x="1686" y="11126"/>
                  </a:cubicBezTo>
                  <a:lnTo>
                    <a:pt x="11679" y="11126"/>
                  </a:lnTo>
                  <a:cubicBezTo>
                    <a:pt x="12731" y="9946"/>
                    <a:pt x="13365" y="839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13"/>
            <p:cNvSpPr/>
            <p:nvPr/>
          </p:nvSpPr>
          <p:spPr>
            <a:xfrm>
              <a:off x="5083050" y="3223100"/>
              <a:ext cx="336500" cy="279200"/>
            </a:xfrm>
            <a:custGeom>
              <a:avLst/>
              <a:gdLst/>
              <a:ahLst/>
              <a:cxnLst/>
              <a:rect l="l" t="t" r="r" b="b"/>
              <a:pathLst>
                <a:path w="13460" h="11168" extrusionOk="0">
                  <a:moveTo>
                    <a:pt x="6730" y="1"/>
                  </a:moveTo>
                  <a:cubicBezTo>
                    <a:pt x="3021" y="1"/>
                    <a:pt x="0" y="3022"/>
                    <a:pt x="0" y="6730"/>
                  </a:cubicBezTo>
                  <a:cubicBezTo>
                    <a:pt x="0" y="8429"/>
                    <a:pt x="641" y="9980"/>
                    <a:pt x="1679" y="11167"/>
                  </a:cubicBezTo>
                  <a:lnTo>
                    <a:pt x="1794" y="11167"/>
                  </a:lnTo>
                  <a:cubicBezTo>
                    <a:pt x="735" y="9994"/>
                    <a:pt x="88" y="8436"/>
                    <a:pt x="88" y="6730"/>
                  </a:cubicBezTo>
                  <a:cubicBezTo>
                    <a:pt x="88" y="3069"/>
                    <a:pt x="3068" y="88"/>
                    <a:pt x="6730" y="88"/>
                  </a:cubicBezTo>
                  <a:cubicBezTo>
                    <a:pt x="10391" y="88"/>
                    <a:pt x="13371" y="3069"/>
                    <a:pt x="13371" y="6730"/>
                  </a:cubicBezTo>
                  <a:cubicBezTo>
                    <a:pt x="13371" y="8436"/>
                    <a:pt x="12724" y="9994"/>
                    <a:pt x="11665" y="11167"/>
                  </a:cubicBezTo>
                  <a:lnTo>
                    <a:pt x="11773" y="11167"/>
                  </a:lnTo>
                  <a:cubicBezTo>
                    <a:pt x="12819" y="9980"/>
                    <a:pt x="13459" y="8429"/>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13"/>
            <p:cNvSpPr/>
            <p:nvPr/>
          </p:nvSpPr>
          <p:spPr>
            <a:xfrm>
              <a:off x="5107475" y="3251100"/>
              <a:ext cx="283925" cy="251200"/>
            </a:xfrm>
            <a:custGeom>
              <a:avLst/>
              <a:gdLst/>
              <a:ahLst/>
              <a:cxnLst/>
              <a:rect l="l" t="t" r="r" b="b"/>
              <a:pathLst>
                <a:path w="11357" h="10048" extrusionOk="0">
                  <a:moveTo>
                    <a:pt x="5679" y="0"/>
                  </a:moveTo>
                  <a:cubicBezTo>
                    <a:pt x="2543" y="0"/>
                    <a:pt x="1" y="2542"/>
                    <a:pt x="1" y="5678"/>
                  </a:cubicBezTo>
                  <a:cubicBezTo>
                    <a:pt x="1" y="7438"/>
                    <a:pt x="797" y="9009"/>
                    <a:pt x="2051" y="10047"/>
                  </a:cubicBezTo>
                  <a:lnTo>
                    <a:pt x="9306" y="10047"/>
                  </a:lnTo>
                  <a:cubicBezTo>
                    <a:pt x="10560" y="9009"/>
                    <a:pt x="11356" y="7438"/>
                    <a:pt x="11356" y="5678"/>
                  </a:cubicBezTo>
                  <a:cubicBezTo>
                    <a:pt x="11356" y="2542"/>
                    <a:pt x="8814" y="0"/>
                    <a:pt x="5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13"/>
            <p:cNvSpPr/>
            <p:nvPr/>
          </p:nvSpPr>
          <p:spPr>
            <a:xfrm>
              <a:off x="5106475" y="3250075"/>
              <a:ext cx="286100" cy="252225"/>
            </a:xfrm>
            <a:custGeom>
              <a:avLst/>
              <a:gdLst/>
              <a:ahLst/>
              <a:cxnLst/>
              <a:rect l="l" t="t" r="r" b="b"/>
              <a:pathLst>
                <a:path w="11444" h="10089" extrusionOk="0">
                  <a:moveTo>
                    <a:pt x="5719" y="1"/>
                  </a:moveTo>
                  <a:cubicBezTo>
                    <a:pt x="2563" y="1"/>
                    <a:pt x="1" y="2570"/>
                    <a:pt x="1" y="5719"/>
                  </a:cubicBezTo>
                  <a:cubicBezTo>
                    <a:pt x="1" y="7472"/>
                    <a:pt x="789" y="9043"/>
                    <a:pt x="2030" y="10088"/>
                  </a:cubicBezTo>
                  <a:lnTo>
                    <a:pt x="2165" y="10088"/>
                  </a:lnTo>
                  <a:cubicBezTo>
                    <a:pt x="897" y="9056"/>
                    <a:pt x="81" y="7485"/>
                    <a:pt x="81" y="5719"/>
                  </a:cubicBezTo>
                  <a:cubicBezTo>
                    <a:pt x="81" y="2617"/>
                    <a:pt x="2610" y="88"/>
                    <a:pt x="5719" y="88"/>
                  </a:cubicBezTo>
                  <a:cubicBezTo>
                    <a:pt x="8827" y="88"/>
                    <a:pt x="11356" y="2617"/>
                    <a:pt x="11356" y="5719"/>
                  </a:cubicBezTo>
                  <a:cubicBezTo>
                    <a:pt x="11356" y="7485"/>
                    <a:pt x="10546" y="9056"/>
                    <a:pt x="9279" y="10088"/>
                  </a:cubicBezTo>
                  <a:lnTo>
                    <a:pt x="9407" y="10088"/>
                  </a:lnTo>
                  <a:cubicBezTo>
                    <a:pt x="10648" y="9043"/>
                    <a:pt x="11443" y="7472"/>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13"/>
            <p:cNvSpPr/>
            <p:nvPr/>
          </p:nvSpPr>
          <p:spPr>
            <a:xfrm>
              <a:off x="5132600" y="3276375"/>
              <a:ext cx="233675" cy="225925"/>
            </a:xfrm>
            <a:custGeom>
              <a:avLst/>
              <a:gdLst/>
              <a:ahLst/>
              <a:cxnLst/>
              <a:rect l="l" t="t" r="r" b="b"/>
              <a:pathLst>
                <a:path w="9347" h="9037" extrusionOk="0">
                  <a:moveTo>
                    <a:pt x="4674" y="1"/>
                  </a:moveTo>
                  <a:cubicBezTo>
                    <a:pt x="2098" y="1"/>
                    <a:pt x="1" y="2091"/>
                    <a:pt x="1" y="4667"/>
                  </a:cubicBezTo>
                  <a:cubicBezTo>
                    <a:pt x="1" y="6669"/>
                    <a:pt x="1255" y="8368"/>
                    <a:pt x="3015" y="9036"/>
                  </a:cubicBezTo>
                  <a:lnTo>
                    <a:pt x="6332" y="9036"/>
                  </a:lnTo>
                  <a:cubicBezTo>
                    <a:pt x="8092" y="8368"/>
                    <a:pt x="9346" y="6669"/>
                    <a:pt x="9346" y="4667"/>
                  </a:cubicBezTo>
                  <a:cubicBezTo>
                    <a:pt x="9346" y="2091"/>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13"/>
            <p:cNvSpPr/>
            <p:nvPr/>
          </p:nvSpPr>
          <p:spPr>
            <a:xfrm>
              <a:off x="5131600" y="3275200"/>
              <a:ext cx="235675" cy="227100"/>
            </a:xfrm>
            <a:custGeom>
              <a:avLst/>
              <a:gdLst/>
              <a:ahLst/>
              <a:cxnLst/>
              <a:rect l="l" t="t" r="r" b="b"/>
              <a:pathLst>
                <a:path w="9427" h="9084" extrusionOk="0">
                  <a:moveTo>
                    <a:pt x="4714" y="0"/>
                  </a:moveTo>
                  <a:cubicBezTo>
                    <a:pt x="2117" y="0"/>
                    <a:pt x="0" y="2118"/>
                    <a:pt x="0" y="4714"/>
                  </a:cubicBezTo>
                  <a:cubicBezTo>
                    <a:pt x="0" y="6689"/>
                    <a:pt x="1221" y="8382"/>
                    <a:pt x="2947" y="9083"/>
                  </a:cubicBezTo>
                  <a:lnTo>
                    <a:pt x="3183" y="9083"/>
                  </a:lnTo>
                  <a:cubicBezTo>
                    <a:pt x="1383" y="8449"/>
                    <a:pt x="88" y="6730"/>
                    <a:pt x="88" y="4714"/>
                  </a:cubicBezTo>
                  <a:cubicBezTo>
                    <a:pt x="88" y="2165"/>
                    <a:pt x="2165" y="88"/>
                    <a:pt x="4714" y="88"/>
                  </a:cubicBezTo>
                  <a:cubicBezTo>
                    <a:pt x="7269" y="88"/>
                    <a:pt x="9346" y="2165"/>
                    <a:pt x="9346" y="4714"/>
                  </a:cubicBezTo>
                  <a:cubicBezTo>
                    <a:pt x="9346" y="6730"/>
                    <a:pt x="8051" y="8449"/>
                    <a:pt x="6251" y="9083"/>
                  </a:cubicBezTo>
                  <a:lnTo>
                    <a:pt x="6487" y="9083"/>
                  </a:lnTo>
                  <a:cubicBezTo>
                    <a:pt x="8213" y="8382"/>
                    <a:pt x="9427" y="668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13"/>
            <p:cNvSpPr/>
            <p:nvPr/>
          </p:nvSpPr>
          <p:spPr>
            <a:xfrm>
              <a:off x="5161425" y="3305025"/>
              <a:ext cx="176200" cy="176200"/>
            </a:xfrm>
            <a:custGeom>
              <a:avLst/>
              <a:gdLst/>
              <a:ahLst/>
              <a:cxnLst/>
              <a:rect l="l" t="t" r="r" b="b"/>
              <a:pathLst>
                <a:path w="7048" h="7048" extrusionOk="0">
                  <a:moveTo>
                    <a:pt x="3521" y="1"/>
                  </a:moveTo>
                  <a:cubicBezTo>
                    <a:pt x="1579" y="1"/>
                    <a:pt x="1" y="1579"/>
                    <a:pt x="1" y="3521"/>
                  </a:cubicBezTo>
                  <a:cubicBezTo>
                    <a:pt x="1" y="5469"/>
                    <a:pt x="1579" y="7047"/>
                    <a:pt x="3521" y="7047"/>
                  </a:cubicBezTo>
                  <a:cubicBezTo>
                    <a:pt x="5469" y="7047"/>
                    <a:pt x="7047" y="5469"/>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13"/>
            <p:cNvSpPr/>
            <p:nvPr/>
          </p:nvSpPr>
          <p:spPr>
            <a:xfrm>
              <a:off x="5160425" y="3304025"/>
              <a:ext cx="178200" cy="178200"/>
            </a:xfrm>
            <a:custGeom>
              <a:avLst/>
              <a:gdLst/>
              <a:ahLst/>
              <a:cxnLst/>
              <a:rect l="l" t="t" r="r" b="b"/>
              <a:pathLst>
                <a:path w="7128" h="7128" extrusionOk="0">
                  <a:moveTo>
                    <a:pt x="3561" y="81"/>
                  </a:moveTo>
                  <a:cubicBezTo>
                    <a:pt x="5482" y="81"/>
                    <a:pt x="7040" y="1646"/>
                    <a:pt x="7040" y="3561"/>
                  </a:cubicBezTo>
                  <a:cubicBezTo>
                    <a:pt x="7040" y="5482"/>
                    <a:pt x="5482" y="7047"/>
                    <a:pt x="3561" y="7047"/>
                  </a:cubicBezTo>
                  <a:cubicBezTo>
                    <a:pt x="1646" y="7047"/>
                    <a:pt x="81" y="5482"/>
                    <a:pt x="81" y="3561"/>
                  </a:cubicBezTo>
                  <a:cubicBezTo>
                    <a:pt x="81" y="1646"/>
                    <a:pt x="1646" y="81"/>
                    <a:pt x="3561" y="81"/>
                  </a:cubicBezTo>
                  <a:close/>
                  <a:moveTo>
                    <a:pt x="3561" y="0"/>
                  </a:moveTo>
                  <a:cubicBezTo>
                    <a:pt x="1598" y="0"/>
                    <a:pt x="0" y="1598"/>
                    <a:pt x="0" y="3561"/>
                  </a:cubicBezTo>
                  <a:cubicBezTo>
                    <a:pt x="0" y="5530"/>
                    <a:pt x="1598" y="7128"/>
                    <a:pt x="3561" y="7128"/>
                  </a:cubicBezTo>
                  <a:cubicBezTo>
                    <a:pt x="5529" y="7128"/>
                    <a:pt x="7127" y="5530"/>
                    <a:pt x="7127" y="3561"/>
                  </a:cubicBezTo>
                  <a:cubicBezTo>
                    <a:pt x="7127"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13"/>
            <p:cNvSpPr/>
            <p:nvPr/>
          </p:nvSpPr>
          <p:spPr>
            <a:xfrm>
              <a:off x="5186550" y="3330150"/>
              <a:ext cx="125775" cy="125950"/>
            </a:xfrm>
            <a:custGeom>
              <a:avLst/>
              <a:gdLst/>
              <a:ahLst/>
              <a:cxnLst/>
              <a:rect l="l" t="t" r="r" b="b"/>
              <a:pathLst>
                <a:path w="5031" h="5038" extrusionOk="0">
                  <a:moveTo>
                    <a:pt x="2516" y="1"/>
                  </a:moveTo>
                  <a:cubicBezTo>
                    <a:pt x="1126" y="1"/>
                    <a:pt x="0" y="1127"/>
                    <a:pt x="0" y="2516"/>
                  </a:cubicBezTo>
                  <a:cubicBezTo>
                    <a:pt x="0" y="3911"/>
                    <a:pt x="1126" y="5037"/>
                    <a:pt x="2516" y="5037"/>
                  </a:cubicBezTo>
                  <a:cubicBezTo>
                    <a:pt x="3905" y="5037"/>
                    <a:pt x="5031" y="39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13"/>
            <p:cNvSpPr/>
            <p:nvPr/>
          </p:nvSpPr>
          <p:spPr>
            <a:xfrm>
              <a:off x="5185525" y="3329150"/>
              <a:ext cx="127975" cy="127950"/>
            </a:xfrm>
            <a:custGeom>
              <a:avLst/>
              <a:gdLst/>
              <a:ahLst/>
              <a:cxnLst/>
              <a:rect l="l" t="t" r="r" b="b"/>
              <a:pathLst>
                <a:path w="5119" h="5118" extrusionOk="0">
                  <a:moveTo>
                    <a:pt x="2557" y="88"/>
                  </a:moveTo>
                  <a:cubicBezTo>
                    <a:pt x="3925" y="88"/>
                    <a:pt x="5031" y="1194"/>
                    <a:pt x="5031" y="2556"/>
                  </a:cubicBezTo>
                  <a:cubicBezTo>
                    <a:pt x="5031" y="3924"/>
                    <a:pt x="3925" y="5030"/>
                    <a:pt x="2557" y="5030"/>
                  </a:cubicBezTo>
                  <a:cubicBezTo>
                    <a:pt x="1194" y="5030"/>
                    <a:pt x="82" y="3924"/>
                    <a:pt x="82" y="2556"/>
                  </a:cubicBezTo>
                  <a:cubicBezTo>
                    <a:pt x="82" y="1194"/>
                    <a:pt x="1194" y="88"/>
                    <a:pt x="2557" y="88"/>
                  </a:cubicBezTo>
                  <a:close/>
                  <a:moveTo>
                    <a:pt x="2557" y="0"/>
                  </a:moveTo>
                  <a:cubicBezTo>
                    <a:pt x="1147" y="0"/>
                    <a:pt x="1" y="1146"/>
                    <a:pt x="1" y="2556"/>
                  </a:cubicBezTo>
                  <a:cubicBezTo>
                    <a:pt x="1" y="3972"/>
                    <a:pt x="1147" y="5118"/>
                    <a:pt x="2557" y="5118"/>
                  </a:cubicBezTo>
                  <a:cubicBezTo>
                    <a:pt x="3966" y="5118"/>
                    <a:pt x="5119" y="3972"/>
                    <a:pt x="5119" y="2556"/>
                  </a:cubicBezTo>
                  <a:cubicBezTo>
                    <a:pt x="5119" y="1146"/>
                    <a:pt x="3966" y="0"/>
                    <a:pt x="25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3"/>
            <p:cNvSpPr/>
            <p:nvPr/>
          </p:nvSpPr>
          <p:spPr>
            <a:xfrm>
              <a:off x="5215375" y="3358975"/>
              <a:ext cx="68300" cy="68300"/>
            </a:xfrm>
            <a:custGeom>
              <a:avLst/>
              <a:gdLst/>
              <a:ahLst/>
              <a:cxnLst/>
              <a:rect l="l" t="t" r="r" b="b"/>
              <a:pathLst>
                <a:path w="2732" h="2732" extrusionOk="0">
                  <a:moveTo>
                    <a:pt x="1363" y="1"/>
                  </a:moveTo>
                  <a:cubicBezTo>
                    <a:pt x="607" y="1"/>
                    <a:pt x="0" y="614"/>
                    <a:pt x="0" y="1363"/>
                  </a:cubicBezTo>
                  <a:cubicBezTo>
                    <a:pt x="0" y="2118"/>
                    <a:pt x="607" y="2731"/>
                    <a:pt x="1363" y="2731"/>
                  </a:cubicBezTo>
                  <a:cubicBezTo>
                    <a:pt x="2118" y="2731"/>
                    <a:pt x="2731" y="2118"/>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13"/>
            <p:cNvSpPr/>
            <p:nvPr/>
          </p:nvSpPr>
          <p:spPr>
            <a:xfrm>
              <a:off x="5214350" y="3357975"/>
              <a:ext cx="70325" cy="70300"/>
            </a:xfrm>
            <a:custGeom>
              <a:avLst/>
              <a:gdLst/>
              <a:ahLst/>
              <a:cxnLst/>
              <a:rect l="l" t="t" r="r" b="b"/>
              <a:pathLst>
                <a:path w="2813" h="2812" extrusionOk="0">
                  <a:moveTo>
                    <a:pt x="1404" y="81"/>
                  </a:moveTo>
                  <a:cubicBezTo>
                    <a:pt x="2138" y="81"/>
                    <a:pt x="2732" y="674"/>
                    <a:pt x="2732" y="1403"/>
                  </a:cubicBezTo>
                  <a:cubicBezTo>
                    <a:pt x="2732" y="2138"/>
                    <a:pt x="2138" y="2731"/>
                    <a:pt x="1404" y="2731"/>
                  </a:cubicBezTo>
                  <a:cubicBezTo>
                    <a:pt x="675" y="2731"/>
                    <a:pt x="82" y="2138"/>
                    <a:pt x="82" y="1403"/>
                  </a:cubicBezTo>
                  <a:cubicBezTo>
                    <a:pt x="82" y="674"/>
                    <a:pt x="675" y="81"/>
                    <a:pt x="1404" y="81"/>
                  </a:cubicBezTo>
                  <a:close/>
                  <a:moveTo>
                    <a:pt x="1404" y="0"/>
                  </a:moveTo>
                  <a:cubicBezTo>
                    <a:pt x="628" y="0"/>
                    <a:pt x="1" y="627"/>
                    <a:pt x="1" y="1403"/>
                  </a:cubicBezTo>
                  <a:cubicBezTo>
                    <a:pt x="1" y="2185"/>
                    <a:pt x="628" y="2812"/>
                    <a:pt x="1404" y="2812"/>
                  </a:cubicBezTo>
                  <a:cubicBezTo>
                    <a:pt x="2179" y="2812"/>
                    <a:pt x="2813" y="2185"/>
                    <a:pt x="2813" y="1403"/>
                  </a:cubicBezTo>
                  <a:cubicBezTo>
                    <a:pt x="2813" y="627"/>
                    <a:pt x="2179" y="0"/>
                    <a:pt x="1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13"/>
            <p:cNvSpPr/>
            <p:nvPr/>
          </p:nvSpPr>
          <p:spPr>
            <a:xfrm>
              <a:off x="3581575" y="3319200"/>
              <a:ext cx="334300" cy="183100"/>
            </a:xfrm>
            <a:custGeom>
              <a:avLst/>
              <a:gdLst/>
              <a:ahLst/>
              <a:cxnLst/>
              <a:rect l="l" t="t" r="r" b="b"/>
              <a:pathLst>
                <a:path w="13372" h="7324" extrusionOk="0">
                  <a:moveTo>
                    <a:pt x="6683" y="0"/>
                  </a:moveTo>
                  <a:cubicBezTo>
                    <a:pt x="2994" y="0"/>
                    <a:pt x="0" y="2994"/>
                    <a:pt x="0" y="6689"/>
                  </a:cubicBezTo>
                  <a:cubicBezTo>
                    <a:pt x="0" y="6905"/>
                    <a:pt x="14" y="7114"/>
                    <a:pt x="27"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13"/>
            <p:cNvSpPr/>
            <p:nvPr/>
          </p:nvSpPr>
          <p:spPr>
            <a:xfrm>
              <a:off x="3580550" y="3318175"/>
              <a:ext cx="336325" cy="184125"/>
            </a:xfrm>
            <a:custGeom>
              <a:avLst/>
              <a:gdLst/>
              <a:ahLst/>
              <a:cxnLst/>
              <a:rect l="l" t="t" r="r" b="b"/>
              <a:pathLst>
                <a:path w="1345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10392" y="88"/>
                    <a:pt x="13365" y="3069"/>
                    <a:pt x="13365" y="6730"/>
                  </a:cubicBezTo>
                  <a:cubicBezTo>
                    <a:pt x="13365" y="6946"/>
                    <a:pt x="13359" y="7155"/>
                    <a:pt x="13338" y="7364"/>
                  </a:cubicBezTo>
                  <a:lnTo>
                    <a:pt x="13419" y="7364"/>
                  </a:lnTo>
                  <a:cubicBezTo>
                    <a:pt x="13440" y="7155"/>
                    <a:pt x="13453" y="6946"/>
                    <a:pt x="13453" y="6730"/>
                  </a:cubicBezTo>
                  <a:cubicBezTo>
                    <a:pt x="13453" y="3022"/>
                    <a:pt x="10432"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13"/>
            <p:cNvSpPr/>
            <p:nvPr/>
          </p:nvSpPr>
          <p:spPr>
            <a:xfrm>
              <a:off x="3604825" y="3346175"/>
              <a:ext cx="284075" cy="156125"/>
            </a:xfrm>
            <a:custGeom>
              <a:avLst/>
              <a:gdLst/>
              <a:ahLst/>
              <a:cxnLst/>
              <a:rect l="l" t="t" r="r" b="b"/>
              <a:pathLst>
                <a:path w="11363" h="6245" extrusionOk="0">
                  <a:moveTo>
                    <a:pt x="5685" y="0"/>
                  </a:moveTo>
                  <a:cubicBezTo>
                    <a:pt x="2543" y="0"/>
                    <a:pt x="1" y="2542"/>
                    <a:pt x="1" y="5678"/>
                  </a:cubicBezTo>
                  <a:cubicBezTo>
                    <a:pt x="1" y="5873"/>
                    <a:pt x="14" y="6062"/>
                    <a:pt x="35" y="6244"/>
                  </a:cubicBezTo>
                  <a:lnTo>
                    <a:pt x="11336" y="6244"/>
                  </a:lnTo>
                  <a:cubicBezTo>
                    <a:pt x="11349" y="6062"/>
                    <a:pt x="11363" y="5873"/>
                    <a:pt x="11363" y="5678"/>
                  </a:cubicBezTo>
                  <a:cubicBezTo>
                    <a:pt x="11363" y="2542"/>
                    <a:pt x="8821" y="0"/>
                    <a:pt x="5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13"/>
            <p:cNvSpPr/>
            <p:nvPr/>
          </p:nvSpPr>
          <p:spPr>
            <a:xfrm>
              <a:off x="3603825" y="3345150"/>
              <a:ext cx="286100" cy="157150"/>
            </a:xfrm>
            <a:custGeom>
              <a:avLst/>
              <a:gdLst/>
              <a:ahLst/>
              <a:cxnLst/>
              <a:rect l="l" t="t" r="r" b="b"/>
              <a:pathLst>
                <a:path w="11444" h="6286" extrusionOk="0">
                  <a:moveTo>
                    <a:pt x="5725" y="1"/>
                  </a:moveTo>
                  <a:cubicBezTo>
                    <a:pt x="2569" y="1"/>
                    <a:pt x="0" y="2570"/>
                    <a:pt x="0" y="5719"/>
                  </a:cubicBezTo>
                  <a:cubicBezTo>
                    <a:pt x="0" y="5914"/>
                    <a:pt x="14" y="6103"/>
                    <a:pt x="27" y="6285"/>
                  </a:cubicBezTo>
                  <a:lnTo>
                    <a:pt x="115" y="6285"/>
                  </a:lnTo>
                  <a:cubicBezTo>
                    <a:pt x="95" y="6103"/>
                    <a:pt x="88" y="5914"/>
                    <a:pt x="88" y="5719"/>
                  </a:cubicBezTo>
                  <a:cubicBezTo>
                    <a:pt x="88" y="2610"/>
                    <a:pt x="2617" y="82"/>
                    <a:pt x="5725" y="82"/>
                  </a:cubicBezTo>
                  <a:cubicBezTo>
                    <a:pt x="8834" y="82"/>
                    <a:pt x="11362" y="2610"/>
                    <a:pt x="11362" y="5719"/>
                  </a:cubicBezTo>
                  <a:cubicBezTo>
                    <a:pt x="11362" y="5914"/>
                    <a:pt x="11349" y="6103"/>
                    <a:pt x="11329" y="6285"/>
                  </a:cubicBezTo>
                  <a:lnTo>
                    <a:pt x="11416" y="6285"/>
                  </a:lnTo>
                  <a:cubicBezTo>
                    <a:pt x="11436" y="6103"/>
                    <a:pt x="11443" y="5914"/>
                    <a:pt x="11443" y="5719"/>
                  </a:cubicBezTo>
                  <a:cubicBezTo>
                    <a:pt x="11443" y="2570"/>
                    <a:pt x="8874"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13"/>
            <p:cNvSpPr/>
            <p:nvPr/>
          </p:nvSpPr>
          <p:spPr>
            <a:xfrm>
              <a:off x="3630125" y="3371275"/>
              <a:ext cx="233650" cy="131025"/>
            </a:xfrm>
            <a:custGeom>
              <a:avLst/>
              <a:gdLst/>
              <a:ahLst/>
              <a:cxnLst/>
              <a:rect l="l" t="t" r="r" b="b"/>
              <a:pathLst>
                <a:path w="9346" h="5241" extrusionOk="0">
                  <a:moveTo>
                    <a:pt x="4673" y="1"/>
                  </a:moveTo>
                  <a:cubicBezTo>
                    <a:pt x="2091" y="1"/>
                    <a:pt x="0" y="2098"/>
                    <a:pt x="0" y="4674"/>
                  </a:cubicBezTo>
                  <a:cubicBezTo>
                    <a:pt x="0" y="4869"/>
                    <a:pt x="14" y="5058"/>
                    <a:pt x="34" y="5240"/>
                  </a:cubicBezTo>
                  <a:lnTo>
                    <a:pt x="9306" y="5240"/>
                  </a:lnTo>
                  <a:cubicBezTo>
                    <a:pt x="9333" y="5058"/>
                    <a:pt x="9346" y="4869"/>
                    <a:pt x="9346" y="4674"/>
                  </a:cubicBezTo>
                  <a:cubicBezTo>
                    <a:pt x="9346" y="2098"/>
                    <a:pt x="7249"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13"/>
            <p:cNvSpPr/>
            <p:nvPr/>
          </p:nvSpPr>
          <p:spPr>
            <a:xfrm>
              <a:off x="3628950" y="3370275"/>
              <a:ext cx="235850" cy="132025"/>
            </a:xfrm>
            <a:custGeom>
              <a:avLst/>
              <a:gdLst/>
              <a:ahLst/>
              <a:cxnLst/>
              <a:rect l="l" t="t" r="r" b="b"/>
              <a:pathLst>
                <a:path w="9434" h="5281" extrusionOk="0">
                  <a:moveTo>
                    <a:pt x="4720" y="0"/>
                  </a:moveTo>
                  <a:cubicBezTo>
                    <a:pt x="2117" y="0"/>
                    <a:pt x="0" y="2118"/>
                    <a:pt x="0" y="4714"/>
                  </a:cubicBezTo>
                  <a:cubicBezTo>
                    <a:pt x="0" y="4909"/>
                    <a:pt x="14" y="5098"/>
                    <a:pt x="41" y="5280"/>
                  </a:cubicBezTo>
                  <a:lnTo>
                    <a:pt x="122" y="5280"/>
                  </a:lnTo>
                  <a:cubicBezTo>
                    <a:pt x="101" y="5098"/>
                    <a:pt x="88" y="4909"/>
                    <a:pt x="88" y="4714"/>
                  </a:cubicBezTo>
                  <a:cubicBezTo>
                    <a:pt x="88" y="2165"/>
                    <a:pt x="2165" y="88"/>
                    <a:pt x="4720" y="88"/>
                  </a:cubicBezTo>
                  <a:cubicBezTo>
                    <a:pt x="7269" y="88"/>
                    <a:pt x="9346" y="2165"/>
                    <a:pt x="9346" y="4714"/>
                  </a:cubicBezTo>
                  <a:cubicBezTo>
                    <a:pt x="9346" y="4909"/>
                    <a:pt x="9332" y="5098"/>
                    <a:pt x="9312" y="5280"/>
                  </a:cubicBezTo>
                  <a:lnTo>
                    <a:pt x="9400" y="5280"/>
                  </a:lnTo>
                  <a:cubicBezTo>
                    <a:pt x="9420" y="5098"/>
                    <a:pt x="9433" y="4909"/>
                    <a:pt x="9433" y="4714"/>
                  </a:cubicBezTo>
                  <a:cubicBezTo>
                    <a:pt x="9433" y="2118"/>
                    <a:pt x="7316" y="0"/>
                    <a:pt x="4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3"/>
            <p:cNvSpPr/>
            <p:nvPr/>
          </p:nvSpPr>
          <p:spPr>
            <a:xfrm>
              <a:off x="3658775"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3"/>
            <p:cNvSpPr/>
            <p:nvPr/>
          </p:nvSpPr>
          <p:spPr>
            <a:xfrm>
              <a:off x="3657775" y="3399100"/>
              <a:ext cx="178200" cy="103200"/>
            </a:xfrm>
            <a:custGeom>
              <a:avLst/>
              <a:gdLst/>
              <a:ahLst/>
              <a:cxnLst/>
              <a:rect l="l" t="t" r="r" b="b"/>
              <a:pathLst>
                <a:path w="7128" h="4128" extrusionOk="0">
                  <a:moveTo>
                    <a:pt x="3567" y="0"/>
                  </a:moveTo>
                  <a:cubicBezTo>
                    <a:pt x="1598" y="0"/>
                    <a:pt x="0" y="1598"/>
                    <a:pt x="0" y="3561"/>
                  </a:cubicBezTo>
                  <a:cubicBezTo>
                    <a:pt x="0" y="3756"/>
                    <a:pt x="14" y="3945"/>
                    <a:pt x="47" y="4127"/>
                  </a:cubicBezTo>
                  <a:lnTo>
                    <a:pt x="128"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0"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13"/>
            <p:cNvSpPr/>
            <p:nvPr/>
          </p:nvSpPr>
          <p:spPr>
            <a:xfrm>
              <a:off x="3683900" y="3425225"/>
              <a:ext cx="125950" cy="77075"/>
            </a:xfrm>
            <a:custGeom>
              <a:avLst/>
              <a:gdLst/>
              <a:ahLst/>
              <a:cxnLst/>
              <a:rect l="l" t="t" r="r" b="b"/>
              <a:pathLst>
                <a:path w="5038" h="3083" extrusionOk="0">
                  <a:moveTo>
                    <a:pt x="2522" y="1"/>
                  </a:moveTo>
                  <a:cubicBezTo>
                    <a:pt x="1133" y="1"/>
                    <a:pt x="0" y="1127"/>
                    <a:pt x="0" y="2516"/>
                  </a:cubicBezTo>
                  <a:cubicBezTo>
                    <a:pt x="0" y="2711"/>
                    <a:pt x="27" y="2900"/>
                    <a:pt x="68" y="3082"/>
                  </a:cubicBezTo>
                  <a:lnTo>
                    <a:pt x="4970" y="3082"/>
                  </a:lnTo>
                  <a:cubicBezTo>
                    <a:pt x="5010" y="2900"/>
                    <a:pt x="5037" y="2711"/>
                    <a:pt x="5037" y="2516"/>
                  </a:cubicBezTo>
                  <a:cubicBezTo>
                    <a:pt x="5037" y="1127"/>
                    <a:pt x="3911" y="1"/>
                    <a:pt x="2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13"/>
            <p:cNvSpPr/>
            <p:nvPr/>
          </p:nvSpPr>
          <p:spPr>
            <a:xfrm>
              <a:off x="3682875" y="3424225"/>
              <a:ext cx="127975" cy="78075"/>
            </a:xfrm>
            <a:custGeom>
              <a:avLst/>
              <a:gdLst/>
              <a:ahLst/>
              <a:cxnLst/>
              <a:rect l="l" t="t" r="r" b="b"/>
              <a:pathLst>
                <a:path w="5119" h="3123" extrusionOk="0">
                  <a:moveTo>
                    <a:pt x="2563" y="0"/>
                  </a:moveTo>
                  <a:cubicBezTo>
                    <a:pt x="1147" y="0"/>
                    <a:pt x="1" y="1146"/>
                    <a:pt x="1" y="2556"/>
                  </a:cubicBezTo>
                  <a:cubicBezTo>
                    <a:pt x="1" y="2751"/>
                    <a:pt x="28" y="2940"/>
                    <a:pt x="68" y="3122"/>
                  </a:cubicBezTo>
                  <a:lnTo>
                    <a:pt x="156" y="3122"/>
                  </a:lnTo>
                  <a:cubicBezTo>
                    <a:pt x="109" y="2940"/>
                    <a:pt x="89" y="2751"/>
                    <a:pt x="89" y="2556"/>
                  </a:cubicBezTo>
                  <a:cubicBezTo>
                    <a:pt x="89" y="1194"/>
                    <a:pt x="1194" y="88"/>
                    <a:pt x="2563" y="88"/>
                  </a:cubicBezTo>
                  <a:cubicBezTo>
                    <a:pt x="3925" y="88"/>
                    <a:pt x="5031" y="1194"/>
                    <a:pt x="5031" y="2556"/>
                  </a:cubicBezTo>
                  <a:cubicBezTo>
                    <a:pt x="5031"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13"/>
            <p:cNvSpPr/>
            <p:nvPr/>
          </p:nvSpPr>
          <p:spPr>
            <a:xfrm>
              <a:off x="3712725" y="3454050"/>
              <a:ext cx="68300" cy="48250"/>
            </a:xfrm>
            <a:custGeom>
              <a:avLst/>
              <a:gdLst/>
              <a:ahLst/>
              <a:cxnLst/>
              <a:rect l="l" t="t" r="r" b="b"/>
              <a:pathLst>
                <a:path w="2732" h="1930" extrusionOk="0">
                  <a:moveTo>
                    <a:pt x="1369" y="1"/>
                  </a:moveTo>
                  <a:cubicBezTo>
                    <a:pt x="614" y="1"/>
                    <a:pt x="0" y="614"/>
                    <a:pt x="0" y="1363"/>
                  </a:cubicBezTo>
                  <a:cubicBezTo>
                    <a:pt x="0" y="1565"/>
                    <a:pt x="48" y="1760"/>
                    <a:pt x="122" y="1929"/>
                  </a:cubicBezTo>
                  <a:lnTo>
                    <a:pt x="2610" y="1929"/>
                  </a:lnTo>
                  <a:cubicBezTo>
                    <a:pt x="2684" y="1760"/>
                    <a:pt x="2731" y="1565"/>
                    <a:pt x="2731" y="1363"/>
                  </a:cubicBezTo>
                  <a:cubicBezTo>
                    <a:pt x="2731" y="614"/>
                    <a:pt x="2118"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13"/>
            <p:cNvSpPr/>
            <p:nvPr/>
          </p:nvSpPr>
          <p:spPr>
            <a:xfrm>
              <a:off x="3711700" y="3453050"/>
              <a:ext cx="70325" cy="49250"/>
            </a:xfrm>
            <a:custGeom>
              <a:avLst/>
              <a:gdLst/>
              <a:ahLst/>
              <a:cxnLst/>
              <a:rect l="l" t="t" r="r" b="b"/>
              <a:pathLst>
                <a:path w="2813" h="1970" extrusionOk="0">
                  <a:moveTo>
                    <a:pt x="1410" y="0"/>
                  </a:moveTo>
                  <a:cubicBezTo>
                    <a:pt x="628" y="0"/>
                    <a:pt x="1" y="627"/>
                    <a:pt x="1" y="1403"/>
                  </a:cubicBezTo>
                  <a:cubicBezTo>
                    <a:pt x="1" y="1605"/>
                    <a:pt x="41" y="1800"/>
                    <a:pt x="122" y="1969"/>
                  </a:cubicBezTo>
                  <a:lnTo>
                    <a:pt x="210" y="1969"/>
                  </a:lnTo>
                  <a:cubicBezTo>
                    <a:pt x="129" y="1800"/>
                    <a:pt x="82" y="1605"/>
                    <a:pt x="82" y="1403"/>
                  </a:cubicBezTo>
                  <a:cubicBezTo>
                    <a:pt x="82" y="674"/>
                    <a:pt x="675" y="81"/>
                    <a:pt x="1410" y="81"/>
                  </a:cubicBezTo>
                  <a:cubicBezTo>
                    <a:pt x="2138" y="81"/>
                    <a:pt x="2732" y="674"/>
                    <a:pt x="2732" y="1403"/>
                  </a:cubicBezTo>
                  <a:cubicBezTo>
                    <a:pt x="2732" y="1605"/>
                    <a:pt x="2685" y="1800"/>
                    <a:pt x="2604" y="1969"/>
                  </a:cubicBezTo>
                  <a:lnTo>
                    <a:pt x="2698" y="1969"/>
                  </a:lnTo>
                  <a:cubicBezTo>
                    <a:pt x="2772" y="1800"/>
                    <a:pt x="2813" y="1605"/>
                    <a:pt x="2813" y="1403"/>
                  </a:cubicBezTo>
                  <a:cubicBezTo>
                    <a:pt x="2813"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3"/>
            <p:cNvSpPr/>
            <p:nvPr/>
          </p:nvSpPr>
          <p:spPr>
            <a:xfrm>
              <a:off x="3915850" y="3319200"/>
              <a:ext cx="334300" cy="183100"/>
            </a:xfrm>
            <a:custGeom>
              <a:avLst/>
              <a:gdLst/>
              <a:ahLst/>
              <a:cxnLst/>
              <a:rect l="l" t="t" r="r" b="b"/>
              <a:pathLst>
                <a:path w="13372" h="7324" extrusionOk="0">
                  <a:moveTo>
                    <a:pt x="6683" y="0"/>
                  </a:moveTo>
                  <a:cubicBezTo>
                    <a:pt x="2994" y="0"/>
                    <a:pt x="1" y="2994"/>
                    <a:pt x="1" y="6689"/>
                  </a:cubicBezTo>
                  <a:cubicBezTo>
                    <a:pt x="1" y="6905"/>
                    <a:pt x="7" y="7114"/>
                    <a:pt x="28" y="7323"/>
                  </a:cubicBezTo>
                  <a:lnTo>
                    <a:pt x="13338" y="7323"/>
                  </a:lnTo>
                  <a:cubicBezTo>
                    <a:pt x="13358" y="7114"/>
                    <a:pt x="13372" y="6905"/>
                    <a:pt x="13372" y="6689"/>
                  </a:cubicBezTo>
                  <a:cubicBezTo>
                    <a:pt x="13372"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13"/>
            <p:cNvSpPr/>
            <p:nvPr/>
          </p:nvSpPr>
          <p:spPr>
            <a:xfrm>
              <a:off x="3914675"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22" y="7364"/>
                  </a:lnTo>
                  <a:cubicBezTo>
                    <a:pt x="101" y="7155"/>
                    <a:pt x="88" y="6946"/>
                    <a:pt x="88" y="6730"/>
                  </a:cubicBezTo>
                  <a:cubicBezTo>
                    <a:pt x="88" y="3069"/>
                    <a:pt x="3068" y="88"/>
                    <a:pt x="6730" y="88"/>
                  </a:cubicBezTo>
                  <a:cubicBezTo>
                    <a:pt x="10391" y="88"/>
                    <a:pt x="13371" y="3069"/>
                    <a:pt x="13371" y="6730"/>
                  </a:cubicBezTo>
                  <a:cubicBezTo>
                    <a:pt x="13371" y="6946"/>
                    <a:pt x="13365" y="7155"/>
                    <a:pt x="13345" y="7364"/>
                  </a:cubicBezTo>
                  <a:lnTo>
                    <a:pt x="13425"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13"/>
            <p:cNvSpPr/>
            <p:nvPr/>
          </p:nvSpPr>
          <p:spPr>
            <a:xfrm>
              <a:off x="3939125" y="3346175"/>
              <a:ext cx="284050" cy="156125"/>
            </a:xfrm>
            <a:custGeom>
              <a:avLst/>
              <a:gdLst/>
              <a:ahLst/>
              <a:cxnLst/>
              <a:rect l="l" t="t" r="r" b="b"/>
              <a:pathLst>
                <a:path w="11362" h="6245" extrusionOk="0">
                  <a:moveTo>
                    <a:pt x="5678" y="0"/>
                  </a:moveTo>
                  <a:cubicBezTo>
                    <a:pt x="2542" y="0"/>
                    <a:pt x="0" y="2542"/>
                    <a:pt x="0" y="5678"/>
                  </a:cubicBezTo>
                  <a:cubicBezTo>
                    <a:pt x="0" y="5873"/>
                    <a:pt x="14" y="6062"/>
                    <a:pt x="27" y="6244"/>
                  </a:cubicBezTo>
                  <a:lnTo>
                    <a:pt x="11328" y="6244"/>
                  </a:lnTo>
                  <a:cubicBezTo>
                    <a:pt x="11348" y="6062"/>
                    <a:pt x="11362" y="5873"/>
                    <a:pt x="11362" y="5678"/>
                  </a:cubicBezTo>
                  <a:cubicBezTo>
                    <a:pt x="11362" y="2542"/>
                    <a:pt x="8820"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3"/>
            <p:cNvSpPr/>
            <p:nvPr/>
          </p:nvSpPr>
          <p:spPr>
            <a:xfrm>
              <a:off x="3938100" y="3345150"/>
              <a:ext cx="286100" cy="157150"/>
            </a:xfrm>
            <a:custGeom>
              <a:avLst/>
              <a:gdLst/>
              <a:ahLst/>
              <a:cxnLst/>
              <a:rect l="l" t="t" r="r" b="b"/>
              <a:pathLst>
                <a:path w="11444" h="6286" extrusionOk="0">
                  <a:moveTo>
                    <a:pt x="5719" y="1"/>
                  </a:moveTo>
                  <a:cubicBezTo>
                    <a:pt x="2570" y="1"/>
                    <a:pt x="1" y="2570"/>
                    <a:pt x="1" y="5719"/>
                  </a:cubicBezTo>
                  <a:cubicBezTo>
                    <a:pt x="1" y="5914"/>
                    <a:pt x="7" y="6103"/>
                    <a:pt x="28" y="6285"/>
                  </a:cubicBezTo>
                  <a:lnTo>
                    <a:pt x="115" y="6285"/>
                  </a:lnTo>
                  <a:cubicBezTo>
                    <a:pt x="95" y="6103"/>
                    <a:pt x="88" y="5914"/>
                    <a:pt x="88" y="5719"/>
                  </a:cubicBezTo>
                  <a:cubicBezTo>
                    <a:pt x="88" y="2610"/>
                    <a:pt x="2617"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3"/>
            <p:cNvSpPr/>
            <p:nvPr/>
          </p:nvSpPr>
          <p:spPr>
            <a:xfrm>
              <a:off x="3964400" y="3371275"/>
              <a:ext cx="233500" cy="131025"/>
            </a:xfrm>
            <a:custGeom>
              <a:avLst/>
              <a:gdLst/>
              <a:ahLst/>
              <a:cxnLst/>
              <a:rect l="l" t="t" r="r" b="b"/>
              <a:pathLst>
                <a:path w="9340" h="5241" extrusionOk="0">
                  <a:moveTo>
                    <a:pt x="4667" y="1"/>
                  </a:moveTo>
                  <a:cubicBezTo>
                    <a:pt x="2091" y="1"/>
                    <a:pt x="0" y="2098"/>
                    <a:pt x="0" y="4674"/>
                  </a:cubicBezTo>
                  <a:cubicBezTo>
                    <a:pt x="0" y="4869"/>
                    <a:pt x="7" y="5058"/>
                    <a:pt x="34" y="5240"/>
                  </a:cubicBezTo>
                  <a:lnTo>
                    <a:pt x="9306" y="5240"/>
                  </a:lnTo>
                  <a:cubicBezTo>
                    <a:pt x="9326" y="5058"/>
                    <a:pt x="9339" y="4869"/>
                    <a:pt x="9339" y="4674"/>
                  </a:cubicBezTo>
                  <a:cubicBezTo>
                    <a:pt x="9339" y="2098"/>
                    <a:pt x="7249" y="1"/>
                    <a:pt x="46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3"/>
            <p:cNvSpPr/>
            <p:nvPr/>
          </p:nvSpPr>
          <p:spPr>
            <a:xfrm>
              <a:off x="3963225" y="3370275"/>
              <a:ext cx="235850" cy="132025"/>
            </a:xfrm>
            <a:custGeom>
              <a:avLst/>
              <a:gdLst/>
              <a:ahLst/>
              <a:cxnLst/>
              <a:rect l="l" t="t" r="r" b="b"/>
              <a:pathLst>
                <a:path w="9434" h="5281" extrusionOk="0">
                  <a:moveTo>
                    <a:pt x="4714" y="0"/>
                  </a:moveTo>
                  <a:cubicBezTo>
                    <a:pt x="2118" y="0"/>
                    <a:pt x="0" y="2118"/>
                    <a:pt x="0" y="4714"/>
                  </a:cubicBezTo>
                  <a:cubicBezTo>
                    <a:pt x="0" y="4909"/>
                    <a:pt x="14" y="5098"/>
                    <a:pt x="34" y="5280"/>
                  </a:cubicBezTo>
                  <a:lnTo>
                    <a:pt x="122" y="5280"/>
                  </a:lnTo>
                  <a:cubicBezTo>
                    <a:pt x="101" y="5098"/>
                    <a:pt x="88" y="4909"/>
                    <a:pt x="88" y="4714"/>
                  </a:cubicBezTo>
                  <a:cubicBezTo>
                    <a:pt x="88" y="2165"/>
                    <a:pt x="2165" y="88"/>
                    <a:pt x="4714" y="88"/>
                  </a:cubicBezTo>
                  <a:cubicBezTo>
                    <a:pt x="7269" y="88"/>
                    <a:pt x="9346" y="2165"/>
                    <a:pt x="9346" y="4714"/>
                  </a:cubicBezTo>
                  <a:cubicBezTo>
                    <a:pt x="9346" y="4909"/>
                    <a:pt x="9332" y="5098"/>
                    <a:pt x="9312" y="5280"/>
                  </a:cubicBezTo>
                  <a:lnTo>
                    <a:pt x="9393" y="5280"/>
                  </a:lnTo>
                  <a:cubicBezTo>
                    <a:pt x="9420" y="5098"/>
                    <a:pt x="9434" y="4909"/>
                    <a:pt x="9434" y="4714"/>
                  </a:cubicBezTo>
                  <a:cubicBezTo>
                    <a:pt x="9434"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13"/>
            <p:cNvSpPr/>
            <p:nvPr/>
          </p:nvSpPr>
          <p:spPr>
            <a:xfrm>
              <a:off x="3993050"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13"/>
            <p:cNvSpPr/>
            <p:nvPr/>
          </p:nvSpPr>
          <p:spPr>
            <a:xfrm>
              <a:off x="3992050" y="3399100"/>
              <a:ext cx="178200" cy="103200"/>
            </a:xfrm>
            <a:custGeom>
              <a:avLst/>
              <a:gdLst/>
              <a:ahLst/>
              <a:cxnLst/>
              <a:rect l="l" t="t" r="r" b="b"/>
              <a:pathLst>
                <a:path w="7128" h="4128" extrusionOk="0">
                  <a:moveTo>
                    <a:pt x="3561" y="0"/>
                  </a:moveTo>
                  <a:cubicBezTo>
                    <a:pt x="1598" y="0"/>
                    <a:pt x="0" y="1598"/>
                    <a:pt x="0" y="3561"/>
                  </a:cubicBezTo>
                  <a:cubicBezTo>
                    <a:pt x="0" y="3756"/>
                    <a:pt x="14" y="3945"/>
                    <a:pt x="48" y="4127"/>
                  </a:cubicBezTo>
                  <a:lnTo>
                    <a:pt x="128" y="4127"/>
                  </a:lnTo>
                  <a:cubicBezTo>
                    <a:pt x="101" y="3945"/>
                    <a:pt x="81" y="3756"/>
                    <a:pt x="81" y="3561"/>
                  </a:cubicBezTo>
                  <a:cubicBezTo>
                    <a:pt x="81" y="1646"/>
                    <a:pt x="1646" y="81"/>
                    <a:pt x="3561" y="81"/>
                  </a:cubicBezTo>
                  <a:cubicBezTo>
                    <a:pt x="5482" y="81"/>
                    <a:pt x="7047" y="1646"/>
                    <a:pt x="7047" y="3561"/>
                  </a:cubicBezTo>
                  <a:cubicBezTo>
                    <a:pt x="7047" y="3756"/>
                    <a:pt x="7026" y="3945"/>
                    <a:pt x="6999" y="4127"/>
                  </a:cubicBezTo>
                  <a:lnTo>
                    <a:pt x="7080" y="4127"/>
                  </a:lnTo>
                  <a:cubicBezTo>
                    <a:pt x="7114" y="3945"/>
                    <a:pt x="7128" y="3756"/>
                    <a:pt x="7128" y="3561"/>
                  </a:cubicBezTo>
                  <a:cubicBezTo>
                    <a:pt x="7128" y="1598"/>
                    <a:pt x="5529"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13"/>
            <p:cNvSpPr/>
            <p:nvPr/>
          </p:nvSpPr>
          <p:spPr>
            <a:xfrm>
              <a:off x="4018175" y="3425225"/>
              <a:ext cx="125950" cy="77075"/>
            </a:xfrm>
            <a:custGeom>
              <a:avLst/>
              <a:gdLst/>
              <a:ahLst/>
              <a:cxnLst/>
              <a:rect l="l" t="t" r="r" b="b"/>
              <a:pathLst>
                <a:path w="5038" h="3083" extrusionOk="0">
                  <a:moveTo>
                    <a:pt x="2516" y="1"/>
                  </a:moveTo>
                  <a:cubicBezTo>
                    <a:pt x="1127" y="1"/>
                    <a:pt x="0" y="1127"/>
                    <a:pt x="0" y="2516"/>
                  </a:cubicBezTo>
                  <a:cubicBezTo>
                    <a:pt x="0" y="2711"/>
                    <a:pt x="27" y="2900"/>
                    <a:pt x="68" y="3082"/>
                  </a:cubicBezTo>
                  <a:lnTo>
                    <a:pt x="4970" y="3082"/>
                  </a:lnTo>
                  <a:cubicBezTo>
                    <a:pt x="5010" y="2900"/>
                    <a:pt x="5037" y="2711"/>
                    <a:pt x="5037" y="2516"/>
                  </a:cubicBezTo>
                  <a:cubicBezTo>
                    <a:pt x="5037" y="1127"/>
                    <a:pt x="3911"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13"/>
            <p:cNvSpPr/>
            <p:nvPr/>
          </p:nvSpPr>
          <p:spPr>
            <a:xfrm>
              <a:off x="4017175" y="3424225"/>
              <a:ext cx="127950" cy="78075"/>
            </a:xfrm>
            <a:custGeom>
              <a:avLst/>
              <a:gdLst/>
              <a:ahLst/>
              <a:cxnLst/>
              <a:rect l="l" t="t" r="r" b="b"/>
              <a:pathLst>
                <a:path w="5118" h="3123" extrusionOk="0">
                  <a:moveTo>
                    <a:pt x="2556" y="0"/>
                  </a:moveTo>
                  <a:cubicBezTo>
                    <a:pt x="1146" y="0"/>
                    <a:pt x="0" y="1146"/>
                    <a:pt x="0" y="2556"/>
                  </a:cubicBezTo>
                  <a:cubicBezTo>
                    <a:pt x="0" y="2751"/>
                    <a:pt x="20" y="2940"/>
                    <a:pt x="67" y="3122"/>
                  </a:cubicBezTo>
                  <a:lnTo>
                    <a:pt x="148" y="3122"/>
                  </a:lnTo>
                  <a:cubicBezTo>
                    <a:pt x="108" y="2940"/>
                    <a:pt x="88" y="2751"/>
                    <a:pt x="88" y="2556"/>
                  </a:cubicBezTo>
                  <a:cubicBezTo>
                    <a:pt x="88" y="1194"/>
                    <a:pt x="1194" y="88"/>
                    <a:pt x="2556" y="88"/>
                  </a:cubicBezTo>
                  <a:cubicBezTo>
                    <a:pt x="3924" y="88"/>
                    <a:pt x="5030" y="1194"/>
                    <a:pt x="5030" y="2556"/>
                  </a:cubicBezTo>
                  <a:cubicBezTo>
                    <a:pt x="5030" y="2751"/>
                    <a:pt x="5010" y="2940"/>
                    <a:pt x="4970" y="3122"/>
                  </a:cubicBezTo>
                  <a:lnTo>
                    <a:pt x="5050" y="3122"/>
                  </a:lnTo>
                  <a:cubicBezTo>
                    <a:pt x="5091" y="2940"/>
                    <a:pt x="5118" y="2751"/>
                    <a:pt x="5118" y="2556"/>
                  </a:cubicBezTo>
                  <a:cubicBezTo>
                    <a:pt x="5118" y="1146"/>
                    <a:pt x="3972"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3"/>
            <p:cNvSpPr/>
            <p:nvPr/>
          </p:nvSpPr>
          <p:spPr>
            <a:xfrm>
              <a:off x="4047000" y="3454050"/>
              <a:ext cx="68300" cy="48250"/>
            </a:xfrm>
            <a:custGeom>
              <a:avLst/>
              <a:gdLst/>
              <a:ahLst/>
              <a:cxnLst/>
              <a:rect l="l" t="t" r="r" b="b"/>
              <a:pathLst>
                <a:path w="2732" h="1930" extrusionOk="0">
                  <a:moveTo>
                    <a:pt x="1363" y="1"/>
                  </a:moveTo>
                  <a:cubicBezTo>
                    <a:pt x="614" y="1"/>
                    <a:pt x="1" y="614"/>
                    <a:pt x="1" y="1363"/>
                  </a:cubicBezTo>
                  <a:cubicBezTo>
                    <a:pt x="1" y="1565"/>
                    <a:pt x="48" y="1760"/>
                    <a:pt x="122" y="1929"/>
                  </a:cubicBezTo>
                  <a:lnTo>
                    <a:pt x="2610" y="1929"/>
                  </a:lnTo>
                  <a:cubicBezTo>
                    <a:pt x="2684" y="1760"/>
                    <a:pt x="2731" y="1565"/>
                    <a:pt x="2731" y="1363"/>
                  </a:cubicBezTo>
                  <a:cubicBezTo>
                    <a:pt x="2731"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3"/>
            <p:cNvSpPr/>
            <p:nvPr/>
          </p:nvSpPr>
          <p:spPr>
            <a:xfrm>
              <a:off x="4046000" y="3453050"/>
              <a:ext cx="70300" cy="49250"/>
            </a:xfrm>
            <a:custGeom>
              <a:avLst/>
              <a:gdLst/>
              <a:ahLst/>
              <a:cxnLst/>
              <a:rect l="l" t="t" r="r" b="b"/>
              <a:pathLst>
                <a:path w="2812" h="1970" extrusionOk="0">
                  <a:moveTo>
                    <a:pt x="1403" y="0"/>
                  </a:moveTo>
                  <a:cubicBezTo>
                    <a:pt x="627" y="0"/>
                    <a:pt x="0" y="627"/>
                    <a:pt x="0" y="1403"/>
                  </a:cubicBezTo>
                  <a:cubicBezTo>
                    <a:pt x="0" y="1605"/>
                    <a:pt x="41" y="1800"/>
                    <a:pt x="115" y="1969"/>
                  </a:cubicBezTo>
                  <a:lnTo>
                    <a:pt x="209" y="1969"/>
                  </a:lnTo>
                  <a:cubicBezTo>
                    <a:pt x="128" y="1800"/>
                    <a:pt x="81" y="1605"/>
                    <a:pt x="81" y="1403"/>
                  </a:cubicBezTo>
                  <a:cubicBezTo>
                    <a:pt x="81" y="674"/>
                    <a:pt x="674" y="81"/>
                    <a:pt x="1403" y="81"/>
                  </a:cubicBezTo>
                  <a:cubicBezTo>
                    <a:pt x="2138" y="81"/>
                    <a:pt x="2731" y="674"/>
                    <a:pt x="2731" y="1403"/>
                  </a:cubicBezTo>
                  <a:cubicBezTo>
                    <a:pt x="2731" y="1605"/>
                    <a:pt x="2684" y="1800"/>
                    <a:pt x="2603" y="1969"/>
                  </a:cubicBezTo>
                  <a:lnTo>
                    <a:pt x="2697" y="1969"/>
                  </a:lnTo>
                  <a:cubicBezTo>
                    <a:pt x="2771" y="1800"/>
                    <a:pt x="2812" y="1605"/>
                    <a:pt x="2812" y="1403"/>
                  </a:cubicBezTo>
                  <a:cubicBezTo>
                    <a:pt x="2812" y="627"/>
                    <a:pt x="2185" y="0"/>
                    <a:pt x="1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3"/>
            <p:cNvSpPr/>
            <p:nvPr/>
          </p:nvSpPr>
          <p:spPr>
            <a:xfrm>
              <a:off x="4250125" y="3319200"/>
              <a:ext cx="334150" cy="183100"/>
            </a:xfrm>
            <a:custGeom>
              <a:avLst/>
              <a:gdLst/>
              <a:ahLst/>
              <a:cxnLst/>
              <a:rect l="l" t="t" r="r" b="b"/>
              <a:pathLst>
                <a:path w="13366" h="7324" extrusionOk="0">
                  <a:moveTo>
                    <a:pt x="6683" y="0"/>
                  </a:moveTo>
                  <a:cubicBezTo>
                    <a:pt x="2988" y="0"/>
                    <a:pt x="1" y="2994"/>
                    <a:pt x="1" y="6689"/>
                  </a:cubicBezTo>
                  <a:cubicBezTo>
                    <a:pt x="1" y="6905"/>
                    <a:pt x="7" y="7114"/>
                    <a:pt x="28" y="7323"/>
                  </a:cubicBezTo>
                  <a:lnTo>
                    <a:pt x="13338" y="7323"/>
                  </a:lnTo>
                  <a:cubicBezTo>
                    <a:pt x="13358" y="7114"/>
                    <a:pt x="13365" y="6905"/>
                    <a:pt x="13365" y="6689"/>
                  </a:cubicBezTo>
                  <a:cubicBezTo>
                    <a:pt x="13365" y="2994"/>
                    <a:pt x="10378"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13"/>
            <p:cNvSpPr/>
            <p:nvPr/>
          </p:nvSpPr>
          <p:spPr>
            <a:xfrm>
              <a:off x="4248950" y="3318175"/>
              <a:ext cx="336500" cy="184125"/>
            </a:xfrm>
            <a:custGeom>
              <a:avLst/>
              <a:gdLst/>
              <a:ahLst/>
              <a:cxnLst/>
              <a:rect l="l" t="t" r="r" b="b"/>
              <a:pathLst>
                <a:path w="13460" h="7365" extrusionOk="0">
                  <a:moveTo>
                    <a:pt x="6730" y="1"/>
                  </a:moveTo>
                  <a:cubicBezTo>
                    <a:pt x="3021" y="1"/>
                    <a:pt x="0" y="3022"/>
                    <a:pt x="0" y="6730"/>
                  </a:cubicBezTo>
                  <a:cubicBezTo>
                    <a:pt x="0" y="6946"/>
                    <a:pt x="14" y="7155"/>
                    <a:pt x="34" y="7364"/>
                  </a:cubicBezTo>
                  <a:lnTo>
                    <a:pt x="115" y="7364"/>
                  </a:lnTo>
                  <a:cubicBezTo>
                    <a:pt x="95" y="7155"/>
                    <a:pt x="88" y="6946"/>
                    <a:pt x="88" y="6730"/>
                  </a:cubicBezTo>
                  <a:cubicBezTo>
                    <a:pt x="88" y="3069"/>
                    <a:pt x="3068" y="88"/>
                    <a:pt x="6730" y="88"/>
                  </a:cubicBezTo>
                  <a:cubicBezTo>
                    <a:pt x="10391" y="88"/>
                    <a:pt x="13372" y="3069"/>
                    <a:pt x="13372" y="6730"/>
                  </a:cubicBezTo>
                  <a:cubicBezTo>
                    <a:pt x="13372" y="6946"/>
                    <a:pt x="13358" y="7155"/>
                    <a:pt x="13338" y="7364"/>
                  </a:cubicBezTo>
                  <a:lnTo>
                    <a:pt x="13426" y="7364"/>
                  </a:lnTo>
                  <a:cubicBezTo>
                    <a:pt x="13446" y="7155"/>
                    <a:pt x="13459" y="6946"/>
                    <a:pt x="13459" y="6730"/>
                  </a:cubicBezTo>
                  <a:cubicBezTo>
                    <a:pt x="13459" y="3022"/>
                    <a:pt x="10438"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13"/>
            <p:cNvSpPr/>
            <p:nvPr/>
          </p:nvSpPr>
          <p:spPr>
            <a:xfrm>
              <a:off x="4273400" y="3346175"/>
              <a:ext cx="283900" cy="156125"/>
            </a:xfrm>
            <a:custGeom>
              <a:avLst/>
              <a:gdLst/>
              <a:ahLst/>
              <a:cxnLst/>
              <a:rect l="l" t="t" r="r" b="b"/>
              <a:pathLst>
                <a:path w="11356" h="6245" extrusionOk="0">
                  <a:moveTo>
                    <a:pt x="5678" y="0"/>
                  </a:moveTo>
                  <a:cubicBezTo>
                    <a:pt x="2542" y="0"/>
                    <a:pt x="0" y="2542"/>
                    <a:pt x="0" y="5678"/>
                  </a:cubicBezTo>
                  <a:cubicBezTo>
                    <a:pt x="0" y="5873"/>
                    <a:pt x="14" y="6062"/>
                    <a:pt x="27" y="6244"/>
                  </a:cubicBezTo>
                  <a:lnTo>
                    <a:pt x="11328" y="6244"/>
                  </a:lnTo>
                  <a:cubicBezTo>
                    <a:pt x="11348"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13"/>
            <p:cNvSpPr/>
            <p:nvPr/>
          </p:nvSpPr>
          <p:spPr>
            <a:xfrm>
              <a:off x="4272375" y="3345150"/>
              <a:ext cx="286100" cy="157150"/>
            </a:xfrm>
            <a:custGeom>
              <a:avLst/>
              <a:gdLst/>
              <a:ahLst/>
              <a:cxnLst/>
              <a:rect l="l" t="t" r="r" b="b"/>
              <a:pathLst>
                <a:path w="11444" h="6286" extrusionOk="0">
                  <a:moveTo>
                    <a:pt x="5719" y="1"/>
                  </a:moveTo>
                  <a:cubicBezTo>
                    <a:pt x="2563" y="1"/>
                    <a:pt x="1" y="2570"/>
                    <a:pt x="1" y="5719"/>
                  </a:cubicBezTo>
                  <a:cubicBezTo>
                    <a:pt x="1" y="5914"/>
                    <a:pt x="7" y="6103"/>
                    <a:pt x="28" y="6285"/>
                  </a:cubicBezTo>
                  <a:lnTo>
                    <a:pt x="115"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6" y="6285"/>
                  </a:lnTo>
                  <a:cubicBezTo>
                    <a:pt x="11430" y="6103"/>
                    <a:pt x="11443" y="5914"/>
                    <a:pt x="11443" y="5719"/>
                  </a:cubicBezTo>
                  <a:cubicBezTo>
                    <a:pt x="11443" y="2570"/>
                    <a:pt x="8874"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3"/>
            <p:cNvSpPr/>
            <p:nvPr/>
          </p:nvSpPr>
          <p:spPr>
            <a:xfrm>
              <a:off x="4298500" y="3371275"/>
              <a:ext cx="233675" cy="131025"/>
            </a:xfrm>
            <a:custGeom>
              <a:avLst/>
              <a:gdLst/>
              <a:ahLst/>
              <a:cxnLst/>
              <a:rect l="l" t="t" r="r" b="b"/>
              <a:pathLst>
                <a:path w="9347" h="5241" extrusionOk="0">
                  <a:moveTo>
                    <a:pt x="4674" y="1"/>
                  </a:moveTo>
                  <a:cubicBezTo>
                    <a:pt x="2098" y="1"/>
                    <a:pt x="1" y="2098"/>
                    <a:pt x="1" y="4674"/>
                  </a:cubicBezTo>
                  <a:cubicBezTo>
                    <a:pt x="1" y="4869"/>
                    <a:pt x="14" y="5058"/>
                    <a:pt x="41" y="5240"/>
                  </a:cubicBezTo>
                  <a:lnTo>
                    <a:pt x="9313" y="5240"/>
                  </a:lnTo>
                  <a:cubicBezTo>
                    <a:pt x="9333" y="5058"/>
                    <a:pt x="9347" y="4869"/>
                    <a:pt x="9347" y="4674"/>
                  </a:cubicBezTo>
                  <a:cubicBezTo>
                    <a:pt x="9347" y="2098"/>
                    <a:pt x="7256" y="1"/>
                    <a:pt x="4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3"/>
            <p:cNvSpPr/>
            <p:nvPr/>
          </p:nvSpPr>
          <p:spPr>
            <a:xfrm>
              <a:off x="4297500" y="3370275"/>
              <a:ext cx="235675" cy="132025"/>
            </a:xfrm>
            <a:custGeom>
              <a:avLst/>
              <a:gdLst/>
              <a:ahLst/>
              <a:cxnLst/>
              <a:rect l="l" t="t" r="r" b="b"/>
              <a:pathLst>
                <a:path w="9427" h="5281" extrusionOk="0">
                  <a:moveTo>
                    <a:pt x="4714" y="0"/>
                  </a:moveTo>
                  <a:cubicBezTo>
                    <a:pt x="2118" y="0"/>
                    <a:pt x="0" y="2118"/>
                    <a:pt x="0" y="4714"/>
                  </a:cubicBezTo>
                  <a:cubicBezTo>
                    <a:pt x="0" y="4909"/>
                    <a:pt x="14" y="5098"/>
                    <a:pt x="34" y="5280"/>
                  </a:cubicBezTo>
                  <a:lnTo>
                    <a:pt x="122" y="5280"/>
                  </a:lnTo>
                  <a:cubicBezTo>
                    <a:pt x="102" y="5098"/>
                    <a:pt x="88" y="4909"/>
                    <a:pt x="88" y="4714"/>
                  </a:cubicBezTo>
                  <a:cubicBezTo>
                    <a:pt x="88" y="2165"/>
                    <a:pt x="2165" y="88"/>
                    <a:pt x="4714" y="88"/>
                  </a:cubicBezTo>
                  <a:cubicBezTo>
                    <a:pt x="7269" y="88"/>
                    <a:pt x="9346" y="2165"/>
                    <a:pt x="9346" y="4714"/>
                  </a:cubicBezTo>
                  <a:cubicBezTo>
                    <a:pt x="9346" y="4909"/>
                    <a:pt x="9333" y="5098"/>
                    <a:pt x="9312" y="5280"/>
                  </a:cubicBezTo>
                  <a:lnTo>
                    <a:pt x="9393" y="5280"/>
                  </a:lnTo>
                  <a:cubicBezTo>
                    <a:pt x="9420" y="5098"/>
                    <a:pt x="9427" y="4909"/>
                    <a:pt x="9427" y="4714"/>
                  </a:cubicBezTo>
                  <a:cubicBezTo>
                    <a:pt x="9427" y="2118"/>
                    <a:pt x="731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3"/>
            <p:cNvSpPr/>
            <p:nvPr/>
          </p:nvSpPr>
          <p:spPr>
            <a:xfrm>
              <a:off x="4327325" y="3400100"/>
              <a:ext cx="176200" cy="102200"/>
            </a:xfrm>
            <a:custGeom>
              <a:avLst/>
              <a:gdLst/>
              <a:ahLst/>
              <a:cxnLst/>
              <a:rect l="l" t="t" r="r" b="b"/>
              <a:pathLst>
                <a:path w="7048" h="4088" extrusionOk="0">
                  <a:moveTo>
                    <a:pt x="3521" y="1"/>
                  </a:moveTo>
                  <a:cubicBezTo>
                    <a:pt x="1579" y="1"/>
                    <a:pt x="1" y="1579"/>
                    <a:pt x="1" y="3521"/>
                  </a:cubicBezTo>
                  <a:cubicBezTo>
                    <a:pt x="1" y="3716"/>
                    <a:pt x="14" y="3905"/>
                    <a:pt x="48" y="4087"/>
                  </a:cubicBezTo>
                  <a:lnTo>
                    <a:pt x="7000" y="4087"/>
                  </a:lnTo>
                  <a:cubicBezTo>
                    <a:pt x="7027" y="3905"/>
                    <a:pt x="7047" y="3716"/>
                    <a:pt x="7047" y="3521"/>
                  </a:cubicBezTo>
                  <a:cubicBezTo>
                    <a:pt x="7047" y="1579"/>
                    <a:pt x="5469" y="1"/>
                    <a:pt x="3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13"/>
            <p:cNvSpPr/>
            <p:nvPr/>
          </p:nvSpPr>
          <p:spPr>
            <a:xfrm>
              <a:off x="4326325" y="3399100"/>
              <a:ext cx="178200" cy="103200"/>
            </a:xfrm>
            <a:custGeom>
              <a:avLst/>
              <a:gdLst/>
              <a:ahLst/>
              <a:cxnLst/>
              <a:rect l="l" t="t" r="r" b="b"/>
              <a:pathLst>
                <a:path w="7128" h="4128" extrusionOk="0">
                  <a:moveTo>
                    <a:pt x="3561" y="0"/>
                  </a:moveTo>
                  <a:cubicBezTo>
                    <a:pt x="1599" y="0"/>
                    <a:pt x="0" y="1598"/>
                    <a:pt x="0" y="3561"/>
                  </a:cubicBezTo>
                  <a:cubicBezTo>
                    <a:pt x="0" y="3756"/>
                    <a:pt x="14" y="3945"/>
                    <a:pt x="41" y="4127"/>
                  </a:cubicBezTo>
                  <a:lnTo>
                    <a:pt x="129" y="4127"/>
                  </a:lnTo>
                  <a:cubicBezTo>
                    <a:pt x="102" y="3945"/>
                    <a:pt x="81" y="3756"/>
                    <a:pt x="81" y="3561"/>
                  </a:cubicBezTo>
                  <a:cubicBezTo>
                    <a:pt x="81" y="1646"/>
                    <a:pt x="1646" y="81"/>
                    <a:pt x="3561" y="81"/>
                  </a:cubicBezTo>
                  <a:cubicBezTo>
                    <a:pt x="5482" y="81"/>
                    <a:pt x="7040" y="1646"/>
                    <a:pt x="7040" y="3561"/>
                  </a:cubicBezTo>
                  <a:cubicBezTo>
                    <a:pt x="7040" y="3756"/>
                    <a:pt x="7027" y="3945"/>
                    <a:pt x="6993" y="4127"/>
                  </a:cubicBezTo>
                  <a:lnTo>
                    <a:pt x="7080" y="4127"/>
                  </a:lnTo>
                  <a:cubicBezTo>
                    <a:pt x="7114"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13"/>
            <p:cNvSpPr/>
            <p:nvPr/>
          </p:nvSpPr>
          <p:spPr>
            <a:xfrm>
              <a:off x="4352450" y="3425225"/>
              <a:ext cx="125775" cy="77075"/>
            </a:xfrm>
            <a:custGeom>
              <a:avLst/>
              <a:gdLst/>
              <a:ahLst/>
              <a:cxnLst/>
              <a:rect l="l" t="t" r="r" b="b"/>
              <a:pathLst>
                <a:path w="5031" h="3083" extrusionOk="0">
                  <a:moveTo>
                    <a:pt x="2516" y="1"/>
                  </a:moveTo>
                  <a:cubicBezTo>
                    <a:pt x="1127" y="1"/>
                    <a:pt x="1" y="1127"/>
                    <a:pt x="1" y="2516"/>
                  </a:cubicBezTo>
                  <a:cubicBezTo>
                    <a:pt x="1" y="2711"/>
                    <a:pt x="28"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3"/>
            <p:cNvSpPr/>
            <p:nvPr/>
          </p:nvSpPr>
          <p:spPr>
            <a:xfrm>
              <a:off x="4351450" y="3424225"/>
              <a:ext cx="127950" cy="78075"/>
            </a:xfrm>
            <a:custGeom>
              <a:avLst/>
              <a:gdLst/>
              <a:ahLst/>
              <a:cxnLst/>
              <a:rect l="l" t="t" r="r" b="b"/>
              <a:pathLst>
                <a:path w="5118" h="3123" extrusionOk="0">
                  <a:moveTo>
                    <a:pt x="2556" y="0"/>
                  </a:moveTo>
                  <a:cubicBezTo>
                    <a:pt x="1146" y="0"/>
                    <a:pt x="0" y="1146"/>
                    <a:pt x="0" y="2556"/>
                  </a:cubicBezTo>
                  <a:cubicBezTo>
                    <a:pt x="0" y="2751"/>
                    <a:pt x="20" y="2940"/>
                    <a:pt x="61" y="3122"/>
                  </a:cubicBezTo>
                  <a:lnTo>
                    <a:pt x="148" y="3122"/>
                  </a:lnTo>
                  <a:cubicBezTo>
                    <a:pt x="108" y="2940"/>
                    <a:pt x="81" y="2751"/>
                    <a:pt x="81" y="2556"/>
                  </a:cubicBezTo>
                  <a:cubicBezTo>
                    <a:pt x="81" y="1194"/>
                    <a:pt x="1194" y="88"/>
                    <a:pt x="2556" y="88"/>
                  </a:cubicBezTo>
                  <a:cubicBezTo>
                    <a:pt x="3925"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13"/>
            <p:cNvSpPr/>
            <p:nvPr/>
          </p:nvSpPr>
          <p:spPr>
            <a:xfrm>
              <a:off x="4381275"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3"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13"/>
            <p:cNvSpPr/>
            <p:nvPr/>
          </p:nvSpPr>
          <p:spPr>
            <a:xfrm>
              <a:off x="4380100" y="3453050"/>
              <a:ext cx="70475" cy="49250"/>
            </a:xfrm>
            <a:custGeom>
              <a:avLst/>
              <a:gdLst/>
              <a:ahLst/>
              <a:cxnLst/>
              <a:rect l="l" t="t" r="r" b="b"/>
              <a:pathLst>
                <a:path w="2819" h="1970" extrusionOk="0">
                  <a:moveTo>
                    <a:pt x="1410" y="0"/>
                  </a:moveTo>
                  <a:cubicBezTo>
                    <a:pt x="634" y="0"/>
                    <a:pt x="0" y="627"/>
                    <a:pt x="0" y="1403"/>
                  </a:cubicBezTo>
                  <a:cubicBezTo>
                    <a:pt x="0" y="1605"/>
                    <a:pt x="48" y="1800"/>
                    <a:pt x="122" y="1969"/>
                  </a:cubicBezTo>
                  <a:lnTo>
                    <a:pt x="216" y="1969"/>
                  </a:lnTo>
                  <a:cubicBezTo>
                    <a:pt x="135" y="1800"/>
                    <a:pt x="88" y="1605"/>
                    <a:pt x="88" y="1403"/>
                  </a:cubicBezTo>
                  <a:cubicBezTo>
                    <a:pt x="88" y="674"/>
                    <a:pt x="681" y="81"/>
                    <a:pt x="1410" y="81"/>
                  </a:cubicBezTo>
                  <a:cubicBezTo>
                    <a:pt x="2145" y="81"/>
                    <a:pt x="2738" y="674"/>
                    <a:pt x="2738" y="1403"/>
                  </a:cubicBezTo>
                  <a:cubicBezTo>
                    <a:pt x="2738" y="1605"/>
                    <a:pt x="2691"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13"/>
            <p:cNvSpPr/>
            <p:nvPr/>
          </p:nvSpPr>
          <p:spPr>
            <a:xfrm>
              <a:off x="4584250"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44" y="7323"/>
                  </a:lnTo>
                  <a:cubicBezTo>
                    <a:pt x="13364" y="7114"/>
                    <a:pt x="13371" y="6905"/>
                    <a:pt x="13371" y="6689"/>
                  </a:cubicBezTo>
                  <a:cubicBezTo>
                    <a:pt x="13371" y="2994"/>
                    <a:pt x="10377"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13"/>
            <p:cNvSpPr/>
            <p:nvPr/>
          </p:nvSpPr>
          <p:spPr>
            <a:xfrm>
              <a:off x="4583225" y="3318175"/>
              <a:ext cx="336325" cy="184125"/>
            </a:xfrm>
            <a:custGeom>
              <a:avLst/>
              <a:gdLst/>
              <a:ahLst/>
              <a:cxnLst/>
              <a:rect l="l" t="t" r="r" b="b"/>
              <a:pathLst>
                <a:path w="13453" h="7365" extrusionOk="0">
                  <a:moveTo>
                    <a:pt x="6730" y="1"/>
                  </a:moveTo>
                  <a:cubicBezTo>
                    <a:pt x="3021" y="1"/>
                    <a:pt x="1" y="3022"/>
                    <a:pt x="1" y="6730"/>
                  </a:cubicBezTo>
                  <a:cubicBezTo>
                    <a:pt x="1" y="6946"/>
                    <a:pt x="14" y="7155"/>
                    <a:pt x="34" y="7364"/>
                  </a:cubicBezTo>
                  <a:lnTo>
                    <a:pt x="115" y="7364"/>
                  </a:lnTo>
                  <a:cubicBezTo>
                    <a:pt x="95" y="7155"/>
                    <a:pt x="88" y="6946"/>
                    <a:pt x="88" y="6730"/>
                  </a:cubicBezTo>
                  <a:cubicBezTo>
                    <a:pt x="88" y="3069"/>
                    <a:pt x="3069" y="88"/>
                    <a:pt x="6730" y="88"/>
                  </a:cubicBezTo>
                  <a:cubicBezTo>
                    <a:pt x="10391"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13"/>
            <p:cNvSpPr/>
            <p:nvPr/>
          </p:nvSpPr>
          <p:spPr>
            <a:xfrm>
              <a:off x="4607675" y="3346175"/>
              <a:ext cx="283900" cy="156125"/>
            </a:xfrm>
            <a:custGeom>
              <a:avLst/>
              <a:gdLst/>
              <a:ahLst/>
              <a:cxnLst/>
              <a:rect l="l" t="t" r="r" b="b"/>
              <a:pathLst>
                <a:path w="11356" h="6245" extrusionOk="0">
                  <a:moveTo>
                    <a:pt x="5678" y="0"/>
                  </a:moveTo>
                  <a:cubicBezTo>
                    <a:pt x="2542" y="0"/>
                    <a:pt x="0" y="2542"/>
                    <a:pt x="0" y="5678"/>
                  </a:cubicBezTo>
                  <a:cubicBezTo>
                    <a:pt x="0" y="5873"/>
                    <a:pt x="7" y="6062"/>
                    <a:pt x="27" y="6244"/>
                  </a:cubicBezTo>
                  <a:lnTo>
                    <a:pt x="11328" y="6244"/>
                  </a:lnTo>
                  <a:cubicBezTo>
                    <a:pt x="11349" y="6062"/>
                    <a:pt x="11355" y="5873"/>
                    <a:pt x="11355" y="5678"/>
                  </a:cubicBezTo>
                  <a:cubicBezTo>
                    <a:pt x="11355"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13"/>
            <p:cNvSpPr/>
            <p:nvPr/>
          </p:nvSpPr>
          <p:spPr>
            <a:xfrm>
              <a:off x="4606650" y="3345150"/>
              <a:ext cx="286100" cy="157150"/>
            </a:xfrm>
            <a:custGeom>
              <a:avLst/>
              <a:gdLst/>
              <a:ahLst/>
              <a:cxnLst/>
              <a:rect l="l" t="t" r="r" b="b"/>
              <a:pathLst>
                <a:path w="11444" h="6286" extrusionOk="0">
                  <a:moveTo>
                    <a:pt x="5719" y="1"/>
                  </a:moveTo>
                  <a:cubicBezTo>
                    <a:pt x="2563" y="1"/>
                    <a:pt x="1" y="2570"/>
                    <a:pt x="1" y="5719"/>
                  </a:cubicBezTo>
                  <a:cubicBezTo>
                    <a:pt x="1" y="5914"/>
                    <a:pt x="8" y="6103"/>
                    <a:pt x="28" y="6285"/>
                  </a:cubicBezTo>
                  <a:lnTo>
                    <a:pt x="109" y="6285"/>
                  </a:lnTo>
                  <a:cubicBezTo>
                    <a:pt x="95" y="6103"/>
                    <a:pt x="82" y="5914"/>
                    <a:pt x="82" y="5719"/>
                  </a:cubicBezTo>
                  <a:cubicBezTo>
                    <a:pt x="82" y="2610"/>
                    <a:pt x="2610" y="82"/>
                    <a:pt x="5719" y="82"/>
                  </a:cubicBezTo>
                  <a:cubicBezTo>
                    <a:pt x="8827" y="82"/>
                    <a:pt x="11356" y="2610"/>
                    <a:pt x="11356" y="5719"/>
                  </a:cubicBezTo>
                  <a:cubicBezTo>
                    <a:pt x="11356" y="5914"/>
                    <a:pt x="11349" y="6103"/>
                    <a:pt x="11329" y="6285"/>
                  </a:cubicBezTo>
                  <a:lnTo>
                    <a:pt x="11410" y="6285"/>
                  </a:lnTo>
                  <a:cubicBezTo>
                    <a:pt x="11430" y="6103"/>
                    <a:pt x="11444" y="5914"/>
                    <a:pt x="11444" y="5719"/>
                  </a:cubicBezTo>
                  <a:cubicBezTo>
                    <a:pt x="11444" y="2570"/>
                    <a:pt x="8875" y="1"/>
                    <a:pt x="5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13"/>
            <p:cNvSpPr/>
            <p:nvPr/>
          </p:nvSpPr>
          <p:spPr>
            <a:xfrm>
              <a:off x="4632800"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5"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13"/>
            <p:cNvSpPr/>
            <p:nvPr/>
          </p:nvSpPr>
          <p:spPr>
            <a:xfrm>
              <a:off x="4631775" y="3370275"/>
              <a:ext cx="235700" cy="132025"/>
            </a:xfrm>
            <a:custGeom>
              <a:avLst/>
              <a:gdLst/>
              <a:ahLst/>
              <a:cxnLst/>
              <a:rect l="l" t="t" r="r" b="b"/>
              <a:pathLst>
                <a:path w="9428" h="5281" extrusionOk="0">
                  <a:moveTo>
                    <a:pt x="4714" y="0"/>
                  </a:moveTo>
                  <a:cubicBezTo>
                    <a:pt x="2118" y="0"/>
                    <a:pt x="1" y="2118"/>
                    <a:pt x="1" y="4714"/>
                  </a:cubicBezTo>
                  <a:cubicBezTo>
                    <a:pt x="1" y="4909"/>
                    <a:pt x="14" y="5098"/>
                    <a:pt x="34" y="5280"/>
                  </a:cubicBezTo>
                  <a:lnTo>
                    <a:pt x="122" y="5280"/>
                  </a:lnTo>
                  <a:cubicBezTo>
                    <a:pt x="95" y="5098"/>
                    <a:pt x="81" y="4909"/>
                    <a:pt x="81" y="4714"/>
                  </a:cubicBezTo>
                  <a:cubicBezTo>
                    <a:pt x="81" y="2165"/>
                    <a:pt x="2165" y="88"/>
                    <a:pt x="4714" y="88"/>
                  </a:cubicBezTo>
                  <a:cubicBezTo>
                    <a:pt x="7269" y="88"/>
                    <a:pt x="9346" y="2165"/>
                    <a:pt x="9346" y="4714"/>
                  </a:cubicBezTo>
                  <a:cubicBezTo>
                    <a:pt x="9346" y="4909"/>
                    <a:pt x="9333" y="5098"/>
                    <a:pt x="9312" y="5280"/>
                  </a:cubicBezTo>
                  <a:lnTo>
                    <a:pt x="9393"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13"/>
            <p:cNvSpPr/>
            <p:nvPr/>
          </p:nvSpPr>
          <p:spPr>
            <a:xfrm>
              <a:off x="4661625" y="3400100"/>
              <a:ext cx="176175" cy="102200"/>
            </a:xfrm>
            <a:custGeom>
              <a:avLst/>
              <a:gdLst/>
              <a:ahLst/>
              <a:cxnLst/>
              <a:rect l="l" t="t" r="r" b="b"/>
              <a:pathLst>
                <a:path w="7047" h="4088" extrusionOk="0">
                  <a:moveTo>
                    <a:pt x="3520" y="1"/>
                  </a:moveTo>
                  <a:cubicBezTo>
                    <a:pt x="1578" y="1"/>
                    <a:pt x="0" y="1579"/>
                    <a:pt x="0" y="3521"/>
                  </a:cubicBezTo>
                  <a:cubicBezTo>
                    <a:pt x="0" y="3716"/>
                    <a:pt x="14" y="3905"/>
                    <a:pt x="47" y="4087"/>
                  </a:cubicBezTo>
                  <a:lnTo>
                    <a:pt x="6999" y="4087"/>
                  </a:lnTo>
                  <a:cubicBezTo>
                    <a:pt x="7026" y="3905"/>
                    <a:pt x="7046" y="3716"/>
                    <a:pt x="7046" y="3521"/>
                  </a:cubicBezTo>
                  <a:cubicBezTo>
                    <a:pt x="7046" y="1579"/>
                    <a:pt x="5469"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13"/>
            <p:cNvSpPr/>
            <p:nvPr/>
          </p:nvSpPr>
          <p:spPr>
            <a:xfrm>
              <a:off x="4660600" y="3399100"/>
              <a:ext cx="178200" cy="103200"/>
            </a:xfrm>
            <a:custGeom>
              <a:avLst/>
              <a:gdLst/>
              <a:ahLst/>
              <a:cxnLst/>
              <a:rect l="l" t="t" r="r" b="b"/>
              <a:pathLst>
                <a:path w="7128" h="4128" extrusionOk="0">
                  <a:moveTo>
                    <a:pt x="3561" y="0"/>
                  </a:moveTo>
                  <a:cubicBezTo>
                    <a:pt x="1599" y="0"/>
                    <a:pt x="1" y="1598"/>
                    <a:pt x="1" y="3561"/>
                  </a:cubicBezTo>
                  <a:cubicBezTo>
                    <a:pt x="1" y="3756"/>
                    <a:pt x="14" y="3945"/>
                    <a:pt x="41" y="4127"/>
                  </a:cubicBezTo>
                  <a:lnTo>
                    <a:pt x="129" y="4127"/>
                  </a:lnTo>
                  <a:cubicBezTo>
                    <a:pt x="95" y="3945"/>
                    <a:pt x="82" y="3756"/>
                    <a:pt x="82" y="3561"/>
                  </a:cubicBezTo>
                  <a:cubicBezTo>
                    <a:pt x="82" y="1646"/>
                    <a:pt x="1646" y="81"/>
                    <a:pt x="3561" y="81"/>
                  </a:cubicBezTo>
                  <a:cubicBezTo>
                    <a:pt x="5483" y="81"/>
                    <a:pt x="7040" y="1646"/>
                    <a:pt x="7040" y="3561"/>
                  </a:cubicBezTo>
                  <a:cubicBezTo>
                    <a:pt x="7040" y="3756"/>
                    <a:pt x="7027" y="3945"/>
                    <a:pt x="6993" y="4127"/>
                  </a:cubicBezTo>
                  <a:lnTo>
                    <a:pt x="7081" y="4127"/>
                  </a:lnTo>
                  <a:cubicBezTo>
                    <a:pt x="7108" y="3945"/>
                    <a:pt x="7128" y="3756"/>
                    <a:pt x="7128" y="3561"/>
                  </a:cubicBezTo>
                  <a:cubicBezTo>
                    <a:pt x="7128" y="1598"/>
                    <a:pt x="5530"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13"/>
            <p:cNvSpPr/>
            <p:nvPr/>
          </p:nvSpPr>
          <p:spPr>
            <a:xfrm>
              <a:off x="4686725" y="3425225"/>
              <a:ext cx="125775" cy="77075"/>
            </a:xfrm>
            <a:custGeom>
              <a:avLst/>
              <a:gdLst/>
              <a:ahLst/>
              <a:cxnLst/>
              <a:rect l="l" t="t" r="r" b="b"/>
              <a:pathLst>
                <a:path w="5031" h="3083" extrusionOk="0">
                  <a:moveTo>
                    <a:pt x="2516" y="1"/>
                  </a:moveTo>
                  <a:cubicBezTo>
                    <a:pt x="1127" y="1"/>
                    <a:pt x="1" y="1127"/>
                    <a:pt x="1" y="2516"/>
                  </a:cubicBezTo>
                  <a:cubicBezTo>
                    <a:pt x="1" y="2711"/>
                    <a:pt x="21" y="2900"/>
                    <a:pt x="68"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13"/>
            <p:cNvSpPr/>
            <p:nvPr/>
          </p:nvSpPr>
          <p:spPr>
            <a:xfrm>
              <a:off x="4685725" y="3424225"/>
              <a:ext cx="127975" cy="78075"/>
            </a:xfrm>
            <a:custGeom>
              <a:avLst/>
              <a:gdLst/>
              <a:ahLst/>
              <a:cxnLst/>
              <a:rect l="l" t="t" r="r" b="b"/>
              <a:pathLst>
                <a:path w="5119"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0" y="1194"/>
                    <a:pt x="5030" y="2556"/>
                  </a:cubicBezTo>
                  <a:cubicBezTo>
                    <a:pt x="5030" y="2751"/>
                    <a:pt x="5010" y="2940"/>
                    <a:pt x="4963" y="3122"/>
                  </a:cubicBezTo>
                  <a:lnTo>
                    <a:pt x="5051" y="3122"/>
                  </a:lnTo>
                  <a:cubicBezTo>
                    <a:pt x="5091" y="2940"/>
                    <a:pt x="5118" y="2751"/>
                    <a:pt x="5118" y="2556"/>
                  </a:cubicBezTo>
                  <a:cubicBezTo>
                    <a:pt x="5118"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13"/>
            <p:cNvSpPr/>
            <p:nvPr/>
          </p:nvSpPr>
          <p:spPr>
            <a:xfrm>
              <a:off x="4715550" y="3454050"/>
              <a:ext cx="68300" cy="48250"/>
            </a:xfrm>
            <a:custGeom>
              <a:avLst/>
              <a:gdLst/>
              <a:ahLst/>
              <a:cxnLst/>
              <a:rect l="l" t="t" r="r" b="b"/>
              <a:pathLst>
                <a:path w="2732" h="1930" extrusionOk="0">
                  <a:moveTo>
                    <a:pt x="1363" y="1"/>
                  </a:moveTo>
                  <a:cubicBezTo>
                    <a:pt x="608" y="1"/>
                    <a:pt x="1" y="614"/>
                    <a:pt x="1" y="1363"/>
                  </a:cubicBezTo>
                  <a:cubicBezTo>
                    <a:pt x="1" y="1565"/>
                    <a:pt x="41" y="1760"/>
                    <a:pt x="122" y="1929"/>
                  </a:cubicBezTo>
                  <a:lnTo>
                    <a:pt x="2604" y="1929"/>
                  </a:lnTo>
                  <a:cubicBezTo>
                    <a:pt x="2684" y="1760"/>
                    <a:pt x="2732" y="1565"/>
                    <a:pt x="2732" y="1363"/>
                  </a:cubicBezTo>
                  <a:cubicBezTo>
                    <a:pt x="2732" y="614"/>
                    <a:pt x="2118" y="1"/>
                    <a:pt x="13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13"/>
            <p:cNvSpPr/>
            <p:nvPr/>
          </p:nvSpPr>
          <p:spPr>
            <a:xfrm>
              <a:off x="4714375" y="3453050"/>
              <a:ext cx="70500" cy="49250"/>
            </a:xfrm>
            <a:custGeom>
              <a:avLst/>
              <a:gdLst/>
              <a:ahLst/>
              <a:cxnLst/>
              <a:rect l="l" t="t" r="r" b="b"/>
              <a:pathLst>
                <a:path w="2820" h="1970" extrusionOk="0">
                  <a:moveTo>
                    <a:pt x="1410" y="0"/>
                  </a:moveTo>
                  <a:cubicBezTo>
                    <a:pt x="634" y="0"/>
                    <a:pt x="1" y="627"/>
                    <a:pt x="1" y="1403"/>
                  </a:cubicBezTo>
                  <a:cubicBezTo>
                    <a:pt x="1" y="1605"/>
                    <a:pt x="48" y="1800"/>
                    <a:pt x="122" y="1969"/>
                  </a:cubicBezTo>
                  <a:lnTo>
                    <a:pt x="216" y="1969"/>
                  </a:lnTo>
                  <a:cubicBezTo>
                    <a:pt x="135" y="1800"/>
                    <a:pt x="88" y="1605"/>
                    <a:pt x="88" y="1403"/>
                  </a:cubicBezTo>
                  <a:cubicBezTo>
                    <a:pt x="88" y="674"/>
                    <a:pt x="682" y="81"/>
                    <a:pt x="1410" y="81"/>
                  </a:cubicBezTo>
                  <a:cubicBezTo>
                    <a:pt x="2138" y="81"/>
                    <a:pt x="2731" y="674"/>
                    <a:pt x="2731" y="1403"/>
                  </a:cubicBezTo>
                  <a:cubicBezTo>
                    <a:pt x="2731" y="1605"/>
                    <a:pt x="2684" y="1800"/>
                    <a:pt x="2603" y="1969"/>
                  </a:cubicBezTo>
                  <a:lnTo>
                    <a:pt x="2698" y="1969"/>
                  </a:lnTo>
                  <a:cubicBezTo>
                    <a:pt x="2779"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13"/>
            <p:cNvSpPr/>
            <p:nvPr/>
          </p:nvSpPr>
          <p:spPr>
            <a:xfrm>
              <a:off x="4918525" y="3319200"/>
              <a:ext cx="334300" cy="183100"/>
            </a:xfrm>
            <a:custGeom>
              <a:avLst/>
              <a:gdLst/>
              <a:ahLst/>
              <a:cxnLst/>
              <a:rect l="l" t="t" r="r" b="b"/>
              <a:pathLst>
                <a:path w="13372" h="7324" extrusionOk="0">
                  <a:moveTo>
                    <a:pt x="6689" y="0"/>
                  </a:moveTo>
                  <a:cubicBezTo>
                    <a:pt x="2994" y="0"/>
                    <a:pt x="0" y="2994"/>
                    <a:pt x="0" y="6689"/>
                  </a:cubicBezTo>
                  <a:cubicBezTo>
                    <a:pt x="0" y="6905"/>
                    <a:pt x="14" y="7114"/>
                    <a:pt x="34" y="7323"/>
                  </a:cubicBezTo>
                  <a:lnTo>
                    <a:pt x="13338" y="7323"/>
                  </a:lnTo>
                  <a:cubicBezTo>
                    <a:pt x="13358" y="7114"/>
                    <a:pt x="13371" y="6905"/>
                    <a:pt x="13371" y="6689"/>
                  </a:cubicBezTo>
                  <a:cubicBezTo>
                    <a:pt x="13371" y="2994"/>
                    <a:pt x="10378" y="0"/>
                    <a:pt x="6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3"/>
            <p:cNvSpPr/>
            <p:nvPr/>
          </p:nvSpPr>
          <p:spPr>
            <a:xfrm>
              <a:off x="4917500" y="3318175"/>
              <a:ext cx="336325" cy="184125"/>
            </a:xfrm>
            <a:custGeom>
              <a:avLst/>
              <a:gdLst/>
              <a:ahLst/>
              <a:cxnLst/>
              <a:rect l="l" t="t" r="r" b="b"/>
              <a:pathLst>
                <a:path w="13453" h="7365" extrusionOk="0">
                  <a:moveTo>
                    <a:pt x="6730" y="1"/>
                  </a:moveTo>
                  <a:cubicBezTo>
                    <a:pt x="3022" y="1"/>
                    <a:pt x="1" y="3022"/>
                    <a:pt x="1" y="6730"/>
                  </a:cubicBezTo>
                  <a:cubicBezTo>
                    <a:pt x="1" y="6946"/>
                    <a:pt x="14" y="7155"/>
                    <a:pt x="34" y="7364"/>
                  </a:cubicBezTo>
                  <a:lnTo>
                    <a:pt x="115" y="7364"/>
                  </a:lnTo>
                  <a:cubicBezTo>
                    <a:pt x="95" y="7155"/>
                    <a:pt x="82" y="6946"/>
                    <a:pt x="82" y="6730"/>
                  </a:cubicBezTo>
                  <a:cubicBezTo>
                    <a:pt x="82" y="3069"/>
                    <a:pt x="3062" y="88"/>
                    <a:pt x="6730" y="88"/>
                  </a:cubicBezTo>
                  <a:cubicBezTo>
                    <a:pt x="10392" y="88"/>
                    <a:pt x="13372" y="3069"/>
                    <a:pt x="13372" y="6730"/>
                  </a:cubicBezTo>
                  <a:cubicBezTo>
                    <a:pt x="13372" y="6946"/>
                    <a:pt x="13358" y="7155"/>
                    <a:pt x="13338" y="7364"/>
                  </a:cubicBezTo>
                  <a:lnTo>
                    <a:pt x="13426" y="7364"/>
                  </a:lnTo>
                  <a:cubicBezTo>
                    <a:pt x="13446" y="7155"/>
                    <a:pt x="13453" y="6946"/>
                    <a:pt x="13453" y="6730"/>
                  </a:cubicBezTo>
                  <a:cubicBezTo>
                    <a:pt x="13453" y="3022"/>
                    <a:pt x="10439" y="1"/>
                    <a:pt x="6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13"/>
            <p:cNvSpPr/>
            <p:nvPr/>
          </p:nvSpPr>
          <p:spPr>
            <a:xfrm>
              <a:off x="4941950" y="3346175"/>
              <a:ext cx="283900" cy="156125"/>
            </a:xfrm>
            <a:custGeom>
              <a:avLst/>
              <a:gdLst/>
              <a:ahLst/>
              <a:cxnLst/>
              <a:rect l="l" t="t" r="r" b="b"/>
              <a:pathLst>
                <a:path w="11356" h="6245" extrusionOk="0">
                  <a:moveTo>
                    <a:pt x="5678" y="0"/>
                  </a:moveTo>
                  <a:cubicBezTo>
                    <a:pt x="2543" y="0"/>
                    <a:pt x="0" y="2542"/>
                    <a:pt x="0" y="5678"/>
                  </a:cubicBezTo>
                  <a:cubicBezTo>
                    <a:pt x="0" y="5873"/>
                    <a:pt x="7" y="6062"/>
                    <a:pt x="27" y="6244"/>
                  </a:cubicBezTo>
                  <a:lnTo>
                    <a:pt x="11329" y="6244"/>
                  </a:lnTo>
                  <a:cubicBezTo>
                    <a:pt x="11349" y="6062"/>
                    <a:pt x="11356" y="5873"/>
                    <a:pt x="11356" y="5678"/>
                  </a:cubicBezTo>
                  <a:cubicBezTo>
                    <a:pt x="11356" y="2542"/>
                    <a:pt x="8813"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13"/>
            <p:cNvSpPr/>
            <p:nvPr/>
          </p:nvSpPr>
          <p:spPr>
            <a:xfrm>
              <a:off x="4940950" y="3345150"/>
              <a:ext cx="285900" cy="157150"/>
            </a:xfrm>
            <a:custGeom>
              <a:avLst/>
              <a:gdLst/>
              <a:ahLst/>
              <a:cxnLst/>
              <a:rect l="l" t="t" r="r" b="b"/>
              <a:pathLst>
                <a:path w="11436" h="6286" extrusionOk="0">
                  <a:moveTo>
                    <a:pt x="5718" y="1"/>
                  </a:moveTo>
                  <a:cubicBezTo>
                    <a:pt x="2562" y="1"/>
                    <a:pt x="0" y="2570"/>
                    <a:pt x="0" y="5719"/>
                  </a:cubicBezTo>
                  <a:cubicBezTo>
                    <a:pt x="0" y="5914"/>
                    <a:pt x="7" y="6103"/>
                    <a:pt x="27" y="6285"/>
                  </a:cubicBezTo>
                  <a:lnTo>
                    <a:pt x="108" y="6285"/>
                  </a:lnTo>
                  <a:cubicBezTo>
                    <a:pt x="94" y="6103"/>
                    <a:pt x="81" y="5914"/>
                    <a:pt x="81" y="5719"/>
                  </a:cubicBezTo>
                  <a:cubicBezTo>
                    <a:pt x="81" y="2610"/>
                    <a:pt x="2610" y="82"/>
                    <a:pt x="5718" y="82"/>
                  </a:cubicBezTo>
                  <a:cubicBezTo>
                    <a:pt x="8826" y="82"/>
                    <a:pt x="11355" y="2610"/>
                    <a:pt x="11355" y="5719"/>
                  </a:cubicBezTo>
                  <a:cubicBezTo>
                    <a:pt x="11355" y="5914"/>
                    <a:pt x="11342" y="6103"/>
                    <a:pt x="11328" y="6285"/>
                  </a:cubicBezTo>
                  <a:lnTo>
                    <a:pt x="11409" y="6285"/>
                  </a:lnTo>
                  <a:cubicBezTo>
                    <a:pt x="11429" y="6103"/>
                    <a:pt x="11436" y="5914"/>
                    <a:pt x="11436" y="5719"/>
                  </a:cubicBezTo>
                  <a:cubicBezTo>
                    <a:pt x="11436" y="2570"/>
                    <a:pt x="8874" y="1"/>
                    <a:pt x="5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13"/>
            <p:cNvSpPr/>
            <p:nvPr/>
          </p:nvSpPr>
          <p:spPr>
            <a:xfrm>
              <a:off x="4967075" y="3371275"/>
              <a:ext cx="233650" cy="131025"/>
            </a:xfrm>
            <a:custGeom>
              <a:avLst/>
              <a:gdLst/>
              <a:ahLst/>
              <a:cxnLst/>
              <a:rect l="l" t="t" r="r" b="b"/>
              <a:pathLst>
                <a:path w="9346" h="5241" extrusionOk="0">
                  <a:moveTo>
                    <a:pt x="4673" y="1"/>
                  </a:moveTo>
                  <a:cubicBezTo>
                    <a:pt x="2090" y="1"/>
                    <a:pt x="0" y="2098"/>
                    <a:pt x="0" y="4674"/>
                  </a:cubicBezTo>
                  <a:cubicBezTo>
                    <a:pt x="0" y="4869"/>
                    <a:pt x="14" y="5058"/>
                    <a:pt x="34" y="5240"/>
                  </a:cubicBezTo>
                  <a:lnTo>
                    <a:pt x="9312" y="5240"/>
                  </a:lnTo>
                  <a:cubicBezTo>
                    <a:pt x="9332" y="5058"/>
                    <a:pt x="9346" y="4869"/>
                    <a:pt x="9346" y="4674"/>
                  </a:cubicBezTo>
                  <a:cubicBezTo>
                    <a:pt x="9346" y="2098"/>
                    <a:pt x="72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13"/>
            <p:cNvSpPr/>
            <p:nvPr/>
          </p:nvSpPr>
          <p:spPr>
            <a:xfrm>
              <a:off x="4966050" y="3370275"/>
              <a:ext cx="235700" cy="132025"/>
            </a:xfrm>
            <a:custGeom>
              <a:avLst/>
              <a:gdLst/>
              <a:ahLst/>
              <a:cxnLst/>
              <a:rect l="l" t="t" r="r" b="b"/>
              <a:pathLst>
                <a:path w="9428" h="5281" extrusionOk="0">
                  <a:moveTo>
                    <a:pt x="4714" y="0"/>
                  </a:moveTo>
                  <a:cubicBezTo>
                    <a:pt x="2111" y="0"/>
                    <a:pt x="1" y="2118"/>
                    <a:pt x="1" y="4714"/>
                  </a:cubicBezTo>
                  <a:cubicBezTo>
                    <a:pt x="1" y="4909"/>
                    <a:pt x="14" y="5098"/>
                    <a:pt x="34" y="5280"/>
                  </a:cubicBezTo>
                  <a:lnTo>
                    <a:pt x="122" y="5280"/>
                  </a:lnTo>
                  <a:cubicBezTo>
                    <a:pt x="95" y="5098"/>
                    <a:pt x="82" y="4909"/>
                    <a:pt x="82" y="4714"/>
                  </a:cubicBezTo>
                  <a:cubicBezTo>
                    <a:pt x="82" y="2165"/>
                    <a:pt x="2158" y="88"/>
                    <a:pt x="4714" y="88"/>
                  </a:cubicBezTo>
                  <a:cubicBezTo>
                    <a:pt x="7270" y="88"/>
                    <a:pt x="9346" y="2165"/>
                    <a:pt x="9346" y="4714"/>
                  </a:cubicBezTo>
                  <a:cubicBezTo>
                    <a:pt x="9346" y="4909"/>
                    <a:pt x="9333" y="5098"/>
                    <a:pt x="9306" y="5280"/>
                  </a:cubicBezTo>
                  <a:lnTo>
                    <a:pt x="9394" y="5280"/>
                  </a:lnTo>
                  <a:cubicBezTo>
                    <a:pt x="9414" y="5098"/>
                    <a:pt x="9427" y="4909"/>
                    <a:pt x="9427" y="4714"/>
                  </a:cubicBezTo>
                  <a:cubicBezTo>
                    <a:pt x="9427" y="2118"/>
                    <a:pt x="7317"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13"/>
            <p:cNvSpPr/>
            <p:nvPr/>
          </p:nvSpPr>
          <p:spPr>
            <a:xfrm>
              <a:off x="4995900" y="3400100"/>
              <a:ext cx="176000" cy="102200"/>
            </a:xfrm>
            <a:custGeom>
              <a:avLst/>
              <a:gdLst/>
              <a:ahLst/>
              <a:cxnLst/>
              <a:rect l="l" t="t" r="r" b="b"/>
              <a:pathLst>
                <a:path w="7040" h="4088" extrusionOk="0">
                  <a:moveTo>
                    <a:pt x="3520" y="1"/>
                  </a:moveTo>
                  <a:cubicBezTo>
                    <a:pt x="1571" y="1"/>
                    <a:pt x="0" y="1579"/>
                    <a:pt x="0" y="3521"/>
                  </a:cubicBezTo>
                  <a:cubicBezTo>
                    <a:pt x="0" y="3716"/>
                    <a:pt x="14" y="3905"/>
                    <a:pt x="41" y="4087"/>
                  </a:cubicBezTo>
                  <a:lnTo>
                    <a:pt x="6999" y="4087"/>
                  </a:lnTo>
                  <a:cubicBezTo>
                    <a:pt x="7026" y="3905"/>
                    <a:pt x="7040" y="3716"/>
                    <a:pt x="7040" y="3521"/>
                  </a:cubicBezTo>
                  <a:cubicBezTo>
                    <a:pt x="7040" y="1579"/>
                    <a:pt x="5462" y="1"/>
                    <a:pt x="3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3"/>
            <p:cNvSpPr/>
            <p:nvPr/>
          </p:nvSpPr>
          <p:spPr>
            <a:xfrm>
              <a:off x="4994725" y="3399100"/>
              <a:ext cx="178350" cy="103200"/>
            </a:xfrm>
            <a:custGeom>
              <a:avLst/>
              <a:gdLst/>
              <a:ahLst/>
              <a:cxnLst/>
              <a:rect l="l" t="t" r="r" b="b"/>
              <a:pathLst>
                <a:path w="7134" h="4128" extrusionOk="0">
                  <a:moveTo>
                    <a:pt x="3567" y="0"/>
                  </a:moveTo>
                  <a:cubicBezTo>
                    <a:pt x="1605"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9" y="81"/>
                    <a:pt x="7046" y="1646"/>
                    <a:pt x="7046" y="3561"/>
                  </a:cubicBezTo>
                  <a:cubicBezTo>
                    <a:pt x="7046" y="3756"/>
                    <a:pt x="7033" y="3945"/>
                    <a:pt x="6999" y="4127"/>
                  </a:cubicBezTo>
                  <a:lnTo>
                    <a:pt x="7087" y="4127"/>
                  </a:lnTo>
                  <a:cubicBezTo>
                    <a:pt x="7114" y="3945"/>
                    <a:pt x="7134" y="3756"/>
                    <a:pt x="7134" y="3561"/>
                  </a:cubicBezTo>
                  <a:cubicBezTo>
                    <a:pt x="7134"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3"/>
            <p:cNvSpPr/>
            <p:nvPr/>
          </p:nvSpPr>
          <p:spPr>
            <a:xfrm>
              <a:off x="5021000" y="3425225"/>
              <a:ext cx="125800" cy="77075"/>
            </a:xfrm>
            <a:custGeom>
              <a:avLst/>
              <a:gdLst/>
              <a:ahLst/>
              <a:cxnLst/>
              <a:rect l="l" t="t" r="r" b="b"/>
              <a:pathLst>
                <a:path w="5032" h="3083" extrusionOk="0">
                  <a:moveTo>
                    <a:pt x="2516" y="1"/>
                  </a:moveTo>
                  <a:cubicBezTo>
                    <a:pt x="1127" y="1"/>
                    <a:pt x="1" y="1127"/>
                    <a:pt x="1" y="2516"/>
                  </a:cubicBezTo>
                  <a:cubicBezTo>
                    <a:pt x="1" y="2711"/>
                    <a:pt x="21" y="2900"/>
                    <a:pt x="62" y="3082"/>
                  </a:cubicBezTo>
                  <a:lnTo>
                    <a:pt x="4970" y="3082"/>
                  </a:lnTo>
                  <a:cubicBezTo>
                    <a:pt x="5011" y="2900"/>
                    <a:pt x="5031" y="2711"/>
                    <a:pt x="5031" y="2516"/>
                  </a:cubicBezTo>
                  <a:cubicBezTo>
                    <a:pt x="5031" y="1127"/>
                    <a:pt x="3905" y="1"/>
                    <a:pt x="2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13"/>
            <p:cNvSpPr/>
            <p:nvPr/>
          </p:nvSpPr>
          <p:spPr>
            <a:xfrm>
              <a:off x="5020000" y="3424225"/>
              <a:ext cx="127800" cy="78075"/>
            </a:xfrm>
            <a:custGeom>
              <a:avLst/>
              <a:gdLst/>
              <a:ahLst/>
              <a:cxnLst/>
              <a:rect l="l" t="t" r="r" b="b"/>
              <a:pathLst>
                <a:path w="5112" h="3123" extrusionOk="0">
                  <a:moveTo>
                    <a:pt x="2556" y="0"/>
                  </a:moveTo>
                  <a:cubicBezTo>
                    <a:pt x="1147" y="0"/>
                    <a:pt x="0" y="1146"/>
                    <a:pt x="0" y="2556"/>
                  </a:cubicBezTo>
                  <a:cubicBezTo>
                    <a:pt x="0" y="2751"/>
                    <a:pt x="21" y="2940"/>
                    <a:pt x="61" y="3122"/>
                  </a:cubicBezTo>
                  <a:lnTo>
                    <a:pt x="149" y="3122"/>
                  </a:lnTo>
                  <a:cubicBezTo>
                    <a:pt x="108" y="2940"/>
                    <a:pt x="81" y="2751"/>
                    <a:pt x="81" y="2556"/>
                  </a:cubicBezTo>
                  <a:cubicBezTo>
                    <a:pt x="81" y="1194"/>
                    <a:pt x="1194" y="88"/>
                    <a:pt x="2556" y="88"/>
                  </a:cubicBezTo>
                  <a:cubicBezTo>
                    <a:pt x="3918" y="88"/>
                    <a:pt x="5031" y="1194"/>
                    <a:pt x="5031" y="2556"/>
                  </a:cubicBezTo>
                  <a:cubicBezTo>
                    <a:pt x="5031" y="2751"/>
                    <a:pt x="5004" y="2940"/>
                    <a:pt x="4963" y="3122"/>
                  </a:cubicBezTo>
                  <a:lnTo>
                    <a:pt x="5051" y="3122"/>
                  </a:lnTo>
                  <a:cubicBezTo>
                    <a:pt x="5091" y="2940"/>
                    <a:pt x="5112" y="2751"/>
                    <a:pt x="5112" y="2556"/>
                  </a:cubicBezTo>
                  <a:cubicBezTo>
                    <a:pt x="5112" y="1146"/>
                    <a:pt x="3965" y="0"/>
                    <a:pt x="2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13"/>
            <p:cNvSpPr/>
            <p:nvPr/>
          </p:nvSpPr>
          <p:spPr>
            <a:xfrm>
              <a:off x="5049675" y="3454050"/>
              <a:ext cx="68450" cy="48250"/>
            </a:xfrm>
            <a:custGeom>
              <a:avLst/>
              <a:gdLst/>
              <a:ahLst/>
              <a:cxnLst/>
              <a:rect l="l" t="t" r="r" b="b"/>
              <a:pathLst>
                <a:path w="2738" h="1930" extrusionOk="0">
                  <a:moveTo>
                    <a:pt x="1369" y="1"/>
                  </a:moveTo>
                  <a:cubicBezTo>
                    <a:pt x="614" y="1"/>
                    <a:pt x="0" y="614"/>
                    <a:pt x="0" y="1363"/>
                  </a:cubicBezTo>
                  <a:cubicBezTo>
                    <a:pt x="0" y="1565"/>
                    <a:pt x="47" y="1760"/>
                    <a:pt x="128" y="1929"/>
                  </a:cubicBezTo>
                  <a:lnTo>
                    <a:pt x="2610" y="1929"/>
                  </a:lnTo>
                  <a:cubicBezTo>
                    <a:pt x="2691" y="1760"/>
                    <a:pt x="2738" y="1565"/>
                    <a:pt x="2738" y="1363"/>
                  </a:cubicBezTo>
                  <a:cubicBezTo>
                    <a:pt x="2738"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13"/>
            <p:cNvSpPr/>
            <p:nvPr/>
          </p:nvSpPr>
          <p:spPr>
            <a:xfrm>
              <a:off x="5048650" y="3453050"/>
              <a:ext cx="70500" cy="49250"/>
            </a:xfrm>
            <a:custGeom>
              <a:avLst/>
              <a:gdLst/>
              <a:ahLst/>
              <a:cxnLst/>
              <a:rect l="l" t="t" r="r" b="b"/>
              <a:pathLst>
                <a:path w="2820" h="1970" extrusionOk="0">
                  <a:moveTo>
                    <a:pt x="1410" y="0"/>
                  </a:moveTo>
                  <a:cubicBezTo>
                    <a:pt x="635" y="0"/>
                    <a:pt x="1" y="627"/>
                    <a:pt x="1" y="1403"/>
                  </a:cubicBezTo>
                  <a:cubicBezTo>
                    <a:pt x="1" y="1605"/>
                    <a:pt x="48" y="1800"/>
                    <a:pt x="122" y="1969"/>
                  </a:cubicBezTo>
                  <a:lnTo>
                    <a:pt x="217" y="1969"/>
                  </a:lnTo>
                  <a:cubicBezTo>
                    <a:pt x="136" y="1800"/>
                    <a:pt x="88" y="1605"/>
                    <a:pt x="88" y="1403"/>
                  </a:cubicBezTo>
                  <a:cubicBezTo>
                    <a:pt x="88" y="674"/>
                    <a:pt x="682" y="81"/>
                    <a:pt x="1410" y="81"/>
                  </a:cubicBezTo>
                  <a:cubicBezTo>
                    <a:pt x="2138" y="81"/>
                    <a:pt x="2732" y="674"/>
                    <a:pt x="2732" y="1403"/>
                  </a:cubicBezTo>
                  <a:cubicBezTo>
                    <a:pt x="2732" y="1605"/>
                    <a:pt x="2684" y="1800"/>
                    <a:pt x="2603" y="1969"/>
                  </a:cubicBezTo>
                  <a:lnTo>
                    <a:pt x="2698" y="1969"/>
                  </a:lnTo>
                  <a:cubicBezTo>
                    <a:pt x="2772" y="1800"/>
                    <a:pt x="2819" y="1605"/>
                    <a:pt x="2819" y="1403"/>
                  </a:cubicBezTo>
                  <a:cubicBezTo>
                    <a:pt x="2819" y="627"/>
                    <a:pt x="2185"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13"/>
            <p:cNvSpPr/>
            <p:nvPr/>
          </p:nvSpPr>
          <p:spPr>
            <a:xfrm>
              <a:off x="5252800" y="3319200"/>
              <a:ext cx="274300" cy="183100"/>
            </a:xfrm>
            <a:custGeom>
              <a:avLst/>
              <a:gdLst/>
              <a:ahLst/>
              <a:cxnLst/>
              <a:rect l="l" t="t" r="r" b="b"/>
              <a:pathLst>
                <a:path w="10972" h="7324" extrusionOk="0">
                  <a:moveTo>
                    <a:pt x="6683" y="0"/>
                  </a:moveTo>
                  <a:cubicBezTo>
                    <a:pt x="2994" y="0"/>
                    <a:pt x="0" y="2994"/>
                    <a:pt x="0" y="6689"/>
                  </a:cubicBezTo>
                  <a:cubicBezTo>
                    <a:pt x="0" y="6905"/>
                    <a:pt x="14" y="7114"/>
                    <a:pt x="34" y="7323"/>
                  </a:cubicBezTo>
                  <a:lnTo>
                    <a:pt x="10971" y="7323"/>
                  </a:lnTo>
                  <a:lnTo>
                    <a:pt x="10971" y="1558"/>
                  </a:lnTo>
                  <a:cubicBezTo>
                    <a:pt x="9811" y="587"/>
                    <a:pt x="8314" y="0"/>
                    <a:pt x="6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13"/>
            <p:cNvSpPr/>
            <p:nvPr/>
          </p:nvSpPr>
          <p:spPr>
            <a:xfrm>
              <a:off x="5251775" y="3318175"/>
              <a:ext cx="275325" cy="184125"/>
            </a:xfrm>
            <a:custGeom>
              <a:avLst/>
              <a:gdLst/>
              <a:ahLst/>
              <a:cxnLst/>
              <a:rect l="l" t="t" r="r" b="b"/>
              <a:pathLst>
                <a:path w="11013" h="7365" extrusionOk="0">
                  <a:moveTo>
                    <a:pt x="6724" y="1"/>
                  </a:moveTo>
                  <a:cubicBezTo>
                    <a:pt x="3015" y="1"/>
                    <a:pt x="1" y="3022"/>
                    <a:pt x="1" y="6730"/>
                  </a:cubicBezTo>
                  <a:cubicBezTo>
                    <a:pt x="1" y="6946"/>
                    <a:pt x="8" y="7155"/>
                    <a:pt x="28" y="7364"/>
                  </a:cubicBezTo>
                  <a:lnTo>
                    <a:pt x="116" y="7364"/>
                  </a:lnTo>
                  <a:cubicBezTo>
                    <a:pt x="95" y="7155"/>
                    <a:pt x="82" y="6946"/>
                    <a:pt x="82" y="6730"/>
                  </a:cubicBezTo>
                  <a:cubicBezTo>
                    <a:pt x="82" y="3069"/>
                    <a:pt x="3062" y="88"/>
                    <a:pt x="6724" y="88"/>
                  </a:cubicBezTo>
                  <a:cubicBezTo>
                    <a:pt x="8362" y="88"/>
                    <a:pt x="9852" y="675"/>
                    <a:pt x="11012" y="1660"/>
                  </a:cubicBezTo>
                  <a:lnTo>
                    <a:pt x="11012" y="1545"/>
                  </a:lnTo>
                  <a:cubicBezTo>
                    <a:pt x="9846" y="581"/>
                    <a:pt x="8355" y="1"/>
                    <a:pt x="6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13"/>
            <p:cNvSpPr/>
            <p:nvPr/>
          </p:nvSpPr>
          <p:spPr>
            <a:xfrm>
              <a:off x="5276225" y="3346175"/>
              <a:ext cx="250875" cy="156125"/>
            </a:xfrm>
            <a:custGeom>
              <a:avLst/>
              <a:gdLst/>
              <a:ahLst/>
              <a:cxnLst/>
              <a:rect l="l" t="t" r="r" b="b"/>
              <a:pathLst>
                <a:path w="10035" h="6245" extrusionOk="0">
                  <a:moveTo>
                    <a:pt x="5678" y="0"/>
                  </a:moveTo>
                  <a:cubicBezTo>
                    <a:pt x="2543" y="0"/>
                    <a:pt x="1" y="2542"/>
                    <a:pt x="1" y="5678"/>
                  </a:cubicBezTo>
                  <a:cubicBezTo>
                    <a:pt x="1" y="5873"/>
                    <a:pt x="7" y="6062"/>
                    <a:pt x="28" y="6244"/>
                  </a:cubicBezTo>
                  <a:lnTo>
                    <a:pt x="10034" y="6244"/>
                  </a:lnTo>
                  <a:lnTo>
                    <a:pt x="10034" y="2036"/>
                  </a:lnTo>
                  <a:cubicBezTo>
                    <a:pt x="8989" y="796"/>
                    <a:pt x="7425" y="0"/>
                    <a:pt x="56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13"/>
            <p:cNvSpPr/>
            <p:nvPr/>
          </p:nvSpPr>
          <p:spPr>
            <a:xfrm>
              <a:off x="5275050" y="3345150"/>
              <a:ext cx="252050" cy="157150"/>
            </a:xfrm>
            <a:custGeom>
              <a:avLst/>
              <a:gdLst/>
              <a:ahLst/>
              <a:cxnLst/>
              <a:rect l="l" t="t" r="r" b="b"/>
              <a:pathLst>
                <a:path w="10082" h="6286" extrusionOk="0">
                  <a:moveTo>
                    <a:pt x="5725" y="1"/>
                  </a:moveTo>
                  <a:cubicBezTo>
                    <a:pt x="2569" y="1"/>
                    <a:pt x="0" y="2570"/>
                    <a:pt x="0" y="5719"/>
                  </a:cubicBezTo>
                  <a:cubicBezTo>
                    <a:pt x="0" y="5914"/>
                    <a:pt x="14" y="6103"/>
                    <a:pt x="34" y="6285"/>
                  </a:cubicBezTo>
                  <a:lnTo>
                    <a:pt x="115" y="6285"/>
                  </a:lnTo>
                  <a:cubicBezTo>
                    <a:pt x="95" y="6103"/>
                    <a:pt x="88" y="5914"/>
                    <a:pt x="88" y="5719"/>
                  </a:cubicBezTo>
                  <a:cubicBezTo>
                    <a:pt x="88" y="2610"/>
                    <a:pt x="2617" y="82"/>
                    <a:pt x="5725" y="82"/>
                  </a:cubicBezTo>
                  <a:cubicBezTo>
                    <a:pt x="7478" y="82"/>
                    <a:pt x="9049" y="891"/>
                    <a:pt x="10081" y="2152"/>
                  </a:cubicBezTo>
                  <a:lnTo>
                    <a:pt x="10081" y="2017"/>
                  </a:lnTo>
                  <a:cubicBezTo>
                    <a:pt x="9029" y="783"/>
                    <a:pt x="7465" y="1"/>
                    <a:pt x="5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13"/>
            <p:cNvSpPr/>
            <p:nvPr/>
          </p:nvSpPr>
          <p:spPr>
            <a:xfrm>
              <a:off x="5301350" y="3371275"/>
              <a:ext cx="225750" cy="131025"/>
            </a:xfrm>
            <a:custGeom>
              <a:avLst/>
              <a:gdLst/>
              <a:ahLst/>
              <a:cxnLst/>
              <a:rect l="l" t="t" r="r" b="b"/>
              <a:pathLst>
                <a:path w="9030" h="5241" extrusionOk="0">
                  <a:moveTo>
                    <a:pt x="4673" y="1"/>
                  </a:moveTo>
                  <a:cubicBezTo>
                    <a:pt x="2091" y="1"/>
                    <a:pt x="0" y="2098"/>
                    <a:pt x="0" y="4674"/>
                  </a:cubicBezTo>
                  <a:cubicBezTo>
                    <a:pt x="0" y="4869"/>
                    <a:pt x="14" y="5058"/>
                    <a:pt x="34" y="5240"/>
                  </a:cubicBezTo>
                  <a:lnTo>
                    <a:pt x="9029" y="5240"/>
                  </a:lnTo>
                  <a:lnTo>
                    <a:pt x="9029" y="2988"/>
                  </a:lnTo>
                  <a:cubicBezTo>
                    <a:pt x="8355" y="1242"/>
                    <a:pt x="6656" y="1"/>
                    <a:pt x="4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13"/>
            <p:cNvSpPr/>
            <p:nvPr/>
          </p:nvSpPr>
          <p:spPr>
            <a:xfrm>
              <a:off x="5300325" y="3370275"/>
              <a:ext cx="226775" cy="132025"/>
            </a:xfrm>
            <a:custGeom>
              <a:avLst/>
              <a:gdLst/>
              <a:ahLst/>
              <a:cxnLst/>
              <a:rect l="l" t="t" r="r" b="b"/>
              <a:pathLst>
                <a:path w="9071" h="5281" extrusionOk="0">
                  <a:moveTo>
                    <a:pt x="4714" y="0"/>
                  </a:moveTo>
                  <a:cubicBezTo>
                    <a:pt x="2111" y="0"/>
                    <a:pt x="1" y="2118"/>
                    <a:pt x="1" y="4714"/>
                  </a:cubicBezTo>
                  <a:cubicBezTo>
                    <a:pt x="1" y="4909"/>
                    <a:pt x="14" y="5098"/>
                    <a:pt x="35" y="5280"/>
                  </a:cubicBezTo>
                  <a:lnTo>
                    <a:pt x="115" y="5280"/>
                  </a:lnTo>
                  <a:cubicBezTo>
                    <a:pt x="95" y="5098"/>
                    <a:pt x="82" y="4909"/>
                    <a:pt x="82" y="4714"/>
                  </a:cubicBezTo>
                  <a:cubicBezTo>
                    <a:pt x="82" y="2165"/>
                    <a:pt x="2159" y="88"/>
                    <a:pt x="4714" y="88"/>
                  </a:cubicBezTo>
                  <a:cubicBezTo>
                    <a:pt x="6717" y="88"/>
                    <a:pt x="8429" y="1369"/>
                    <a:pt x="9070" y="3149"/>
                  </a:cubicBezTo>
                  <a:lnTo>
                    <a:pt x="9070" y="2920"/>
                  </a:lnTo>
                  <a:cubicBezTo>
                    <a:pt x="8362" y="1207"/>
                    <a:pt x="6676" y="0"/>
                    <a:pt x="47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3"/>
            <p:cNvSpPr/>
            <p:nvPr/>
          </p:nvSpPr>
          <p:spPr>
            <a:xfrm>
              <a:off x="5330000" y="3400100"/>
              <a:ext cx="176175" cy="102200"/>
            </a:xfrm>
            <a:custGeom>
              <a:avLst/>
              <a:gdLst/>
              <a:ahLst/>
              <a:cxnLst/>
              <a:rect l="l" t="t" r="r" b="b"/>
              <a:pathLst>
                <a:path w="7047" h="4088" extrusionOk="0">
                  <a:moveTo>
                    <a:pt x="3527" y="1"/>
                  </a:moveTo>
                  <a:cubicBezTo>
                    <a:pt x="1578" y="1"/>
                    <a:pt x="1" y="1579"/>
                    <a:pt x="1" y="3521"/>
                  </a:cubicBezTo>
                  <a:cubicBezTo>
                    <a:pt x="1" y="3716"/>
                    <a:pt x="21" y="3905"/>
                    <a:pt x="48" y="4087"/>
                  </a:cubicBezTo>
                  <a:lnTo>
                    <a:pt x="7000" y="4087"/>
                  </a:lnTo>
                  <a:cubicBezTo>
                    <a:pt x="7033" y="3905"/>
                    <a:pt x="7047" y="3716"/>
                    <a:pt x="7047" y="3521"/>
                  </a:cubicBezTo>
                  <a:cubicBezTo>
                    <a:pt x="7047" y="1579"/>
                    <a:pt x="5469" y="1"/>
                    <a:pt x="3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3"/>
            <p:cNvSpPr/>
            <p:nvPr/>
          </p:nvSpPr>
          <p:spPr>
            <a:xfrm>
              <a:off x="5329000" y="3399100"/>
              <a:ext cx="178200" cy="103200"/>
            </a:xfrm>
            <a:custGeom>
              <a:avLst/>
              <a:gdLst/>
              <a:ahLst/>
              <a:cxnLst/>
              <a:rect l="l" t="t" r="r" b="b"/>
              <a:pathLst>
                <a:path w="7128" h="4128" extrusionOk="0">
                  <a:moveTo>
                    <a:pt x="3567" y="0"/>
                  </a:moveTo>
                  <a:cubicBezTo>
                    <a:pt x="1598" y="0"/>
                    <a:pt x="0" y="1598"/>
                    <a:pt x="0" y="3561"/>
                  </a:cubicBezTo>
                  <a:cubicBezTo>
                    <a:pt x="0" y="3756"/>
                    <a:pt x="20" y="3945"/>
                    <a:pt x="47" y="4127"/>
                  </a:cubicBezTo>
                  <a:lnTo>
                    <a:pt x="135" y="4127"/>
                  </a:lnTo>
                  <a:cubicBezTo>
                    <a:pt x="101" y="3945"/>
                    <a:pt x="88" y="3756"/>
                    <a:pt x="88" y="3561"/>
                  </a:cubicBezTo>
                  <a:cubicBezTo>
                    <a:pt x="88" y="1646"/>
                    <a:pt x="1645" y="81"/>
                    <a:pt x="3567" y="81"/>
                  </a:cubicBezTo>
                  <a:cubicBezTo>
                    <a:pt x="5482" y="81"/>
                    <a:pt x="7046" y="1646"/>
                    <a:pt x="7046" y="3561"/>
                  </a:cubicBezTo>
                  <a:cubicBezTo>
                    <a:pt x="7046" y="3756"/>
                    <a:pt x="7026" y="3945"/>
                    <a:pt x="6999" y="4127"/>
                  </a:cubicBezTo>
                  <a:lnTo>
                    <a:pt x="7087" y="4127"/>
                  </a:lnTo>
                  <a:cubicBezTo>
                    <a:pt x="7114" y="3945"/>
                    <a:pt x="7127" y="3756"/>
                    <a:pt x="7127" y="3561"/>
                  </a:cubicBezTo>
                  <a:cubicBezTo>
                    <a:pt x="7127" y="1598"/>
                    <a:pt x="5529" y="0"/>
                    <a:pt x="3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3"/>
            <p:cNvSpPr/>
            <p:nvPr/>
          </p:nvSpPr>
          <p:spPr>
            <a:xfrm>
              <a:off x="5355300" y="3425225"/>
              <a:ext cx="125775" cy="77075"/>
            </a:xfrm>
            <a:custGeom>
              <a:avLst/>
              <a:gdLst/>
              <a:ahLst/>
              <a:cxnLst/>
              <a:rect l="l" t="t" r="r" b="b"/>
              <a:pathLst>
                <a:path w="5031" h="3083" extrusionOk="0">
                  <a:moveTo>
                    <a:pt x="2515" y="1"/>
                  </a:moveTo>
                  <a:cubicBezTo>
                    <a:pt x="1126" y="1"/>
                    <a:pt x="0" y="1127"/>
                    <a:pt x="0" y="2516"/>
                  </a:cubicBezTo>
                  <a:cubicBezTo>
                    <a:pt x="0" y="2711"/>
                    <a:pt x="20" y="2900"/>
                    <a:pt x="61" y="3082"/>
                  </a:cubicBezTo>
                  <a:lnTo>
                    <a:pt x="4963" y="3082"/>
                  </a:lnTo>
                  <a:cubicBezTo>
                    <a:pt x="5010" y="2900"/>
                    <a:pt x="5030" y="2711"/>
                    <a:pt x="5030" y="2516"/>
                  </a:cubicBezTo>
                  <a:cubicBezTo>
                    <a:pt x="5030" y="1127"/>
                    <a:pt x="3904" y="1"/>
                    <a:pt x="2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3"/>
            <p:cNvSpPr/>
            <p:nvPr/>
          </p:nvSpPr>
          <p:spPr>
            <a:xfrm>
              <a:off x="5354100" y="3424225"/>
              <a:ext cx="127975" cy="78075"/>
            </a:xfrm>
            <a:custGeom>
              <a:avLst/>
              <a:gdLst/>
              <a:ahLst/>
              <a:cxnLst/>
              <a:rect l="l" t="t" r="r" b="b"/>
              <a:pathLst>
                <a:path w="5119" h="3123" extrusionOk="0">
                  <a:moveTo>
                    <a:pt x="2563" y="0"/>
                  </a:moveTo>
                  <a:cubicBezTo>
                    <a:pt x="1154" y="0"/>
                    <a:pt x="1" y="1146"/>
                    <a:pt x="1" y="2556"/>
                  </a:cubicBezTo>
                  <a:cubicBezTo>
                    <a:pt x="1" y="2751"/>
                    <a:pt x="28" y="2940"/>
                    <a:pt x="68" y="3122"/>
                  </a:cubicBezTo>
                  <a:lnTo>
                    <a:pt x="156" y="3122"/>
                  </a:lnTo>
                  <a:cubicBezTo>
                    <a:pt x="109" y="2940"/>
                    <a:pt x="88" y="2751"/>
                    <a:pt x="88" y="2556"/>
                  </a:cubicBezTo>
                  <a:cubicBezTo>
                    <a:pt x="88" y="1194"/>
                    <a:pt x="1201" y="88"/>
                    <a:pt x="2563" y="88"/>
                  </a:cubicBezTo>
                  <a:cubicBezTo>
                    <a:pt x="3925" y="88"/>
                    <a:pt x="5038" y="1194"/>
                    <a:pt x="5038" y="2556"/>
                  </a:cubicBezTo>
                  <a:cubicBezTo>
                    <a:pt x="5038" y="2751"/>
                    <a:pt x="5011" y="2940"/>
                    <a:pt x="4970" y="3122"/>
                  </a:cubicBezTo>
                  <a:lnTo>
                    <a:pt x="5058" y="3122"/>
                  </a:lnTo>
                  <a:cubicBezTo>
                    <a:pt x="5098" y="2940"/>
                    <a:pt x="5119" y="2751"/>
                    <a:pt x="5119" y="2556"/>
                  </a:cubicBezTo>
                  <a:cubicBezTo>
                    <a:pt x="5119" y="1146"/>
                    <a:pt x="3972" y="0"/>
                    <a:pt x="2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3"/>
            <p:cNvSpPr/>
            <p:nvPr/>
          </p:nvSpPr>
          <p:spPr>
            <a:xfrm>
              <a:off x="5383950" y="3454050"/>
              <a:ext cx="68300" cy="48250"/>
            </a:xfrm>
            <a:custGeom>
              <a:avLst/>
              <a:gdLst/>
              <a:ahLst/>
              <a:cxnLst/>
              <a:rect l="l" t="t" r="r" b="b"/>
              <a:pathLst>
                <a:path w="2732" h="1930" extrusionOk="0">
                  <a:moveTo>
                    <a:pt x="1369" y="1"/>
                  </a:moveTo>
                  <a:cubicBezTo>
                    <a:pt x="614" y="1"/>
                    <a:pt x="0" y="614"/>
                    <a:pt x="0" y="1363"/>
                  </a:cubicBezTo>
                  <a:cubicBezTo>
                    <a:pt x="0" y="1565"/>
                    <a:pt x="48" y="1760"/>
                    <a:pt x="128" y="1929"/>
                  </a:cubicBezTo>
                  <a:lnTo>
                    <a:pt x="2610" y="1929"/>
                  </a:lnTo>
                  <a:cubicBezTo>
                    <a:pt x="2691" y="1760"/>
                    <a:pt x="2731" y="1565"/>
                    <a:pt x="2731" y="1363"/>
                  </a:cubicBezTo>
                  <a:cubicBezTo>
                    <a:pt x="2731" y="614"/>
                    <a:pt x="2124" y="1"/>
                    <a:pt x="13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13"/>
            <p:cNvSpPr/>
            <p:nvPr/>
          </p:nvSpPr>
          <p:spPr>
            <a:xfrm>
              <a:off x="5382925" y="3453050"/>
              <a:ext cx="70500" cy="49250"/>
            </a:xfrm>
            <a:custGeom>
              <a:avLst/>
              <a:gdLst/>
              <a:ahLst/>
              <a:cxnLst/>
              <a:rect l="l" t="t" r="r" b="b"/>
              <a:pathLst>
                <a:path w="2820" h="1970" extrusionOk="0">
                  <a:moveTo>
                    <a:pt x="1410" y="0"/>
                  </a:moveTo>
                  <a:cubicBezTo>
                    <a:pt x="635" y="0"/>
                    <a:pt x="1" y="627"/>
                    <a:pt x="1" y="1403"/>
                  </a:cubicBezTo>
                  <a:cubicBezTo>
                    <a:pt x="1" y="1605"/>
                    <a:pt x="41" y="1800"/>
                    <a:pt x="122" y="1969"/>
                  </a:cubicBezTo>
                  <a:lnTo>
                    <a:pt x="217" y="1969"/>
                  </a:lnTo>
                  <a:cubicBezTo>
                    <a:pt x="136" y="1800"/>
                    <a:pt x="89" y="1605"/>
                    <a:pt x="89" y="1403"/>
                  </a:cubicBezTo>
                  <a:cubicBezTo>
                    <a:pt x="89" y="674"/>
                    <a:pt x="682" y="81"/>
                    <a:pt x="1410" y="81"/>
                  </a:cubicBezTo>
                  <a:cubicBezTo>
                    <a:pt x="2138" y="81"/>
                    <a:pt x="2732" y="674"/>
                    <a:pt x="2732" y="1403"/>
                  </a:cubicBezTo>
                  <a:cubicBezTo>
                    <a:pt x="2732" y="1605"/>
                    <a:pt x="2685" y="1800"/>
                    <a:pt x="2604" y="1969"/>
                  </a:cubicBezTo>
                  <a:lnTo>
                    <a:pt x="2698" y="1969"/>
                  </a:lnTo>
                  <a:cubicBezTo>
                    <a:pt x="2772" y="1800"/>
                    <a:pt x="2819" y="1605"/>
                    <a:pt x="2819" y="1403"/>
                  </a:cubicBezTo>
                  <a:cubicBezTo>
                    <a:pt x="2819" y="627"/>
                    <a:pt x="2186"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13"/>
            <p:cNvSpPr/>
            <p:nvPr/>
          </p:nvSpPr>
          <p:spPr>
            <a:xfrm>
              <a:off x="3450750" y="3417300"/>
              <a:ext cx="274800" cy="85000"/>
            </a:xfrm>
            <a:custGeom>
              <a:avLst/>
              <a:gdLst/>
              <a:ahLst/>
              <a:cxnLst/>
              <a:rect l="l" t="t" r="r" b="b"/>
              <a:pathLst>
                <a:path w="10992" h="3400" extrusionOk="0">
                  <a:moveTo>
                    <a:pt x="5173" y="1"/>
                  </a:moveTo>
                  <a:cubicBezTo>
                    <a:pt x="3089" y="1"/>
                    <a:pt x="1228" y="958"/>
                    <a:pt x="1" y="2448"/>
                  </a:cubicBezTo>
                  <a:lnTo>
                    <a:pt x="1" y="3399"/>
                  </a:lnTo>
                  <a:lnTo>
                    <a:pt x="10992" y="3399"/>
                  </a:lnTo>
                  <a:cubicBezTo>
                    <a:pt x="9846" y="1376"/>
                    <a:pt x="7668" y="1"/>
                    <a:pt x="5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13"/>
            <p:cNvSpPr/>
            <p:nvPr/>
          </p:nvSpPr>
          <p:spPr>
            <a:xfrm>
              <a:off x="3450750" y="3416300"/>
              <a:ext cx="276000" cy="86000"/>
            </a:xfrm>
            <a:custGeom>
              <a:avLst/>
              <a:gdLst/>
              <a:ahLst/>
              <a:cxnLst/>
              <a:rect l="l" t="t" r="r" b="b"/>
              <a:pathLst>
                <a:path w="11040" h="3440" extrusionOk="0">
                  <a:moveTo>
                    <a:pt x="5173" y="0"/>
                  </a:moveTo>
                  <a:cubicBezTo>
                    <a:pt x="3096" y="0"/>
                    <a:pt x="1235" y="944"/>
                    <a:pt x="1" y="2428"/>
                  </a:cubicBezTo>
                  <a:lnTo>
                    <a:pt x="1" y="2562"/>
                  </a:lnTo>
                  <a:cubicBezTo>
                    <a:pt x="1221" y="1052"/>
                    <a:pt x="3082" y="88"/>
                    <a:pt x="5173" y="88"/>
                  </a:cubicBezTo>
                  <a:cubicBezTo>
                    <a:pt x="7641" y="88"/>
                    <a:pt x="9792" y="1436"/>
                    <a:pt x="10938" y="3439"/>
                  </a:cubicBezTo>
                  <a:lnTo>
                    <a:pt x="11039" y="3439"/>
                  </a:lnTo>
                  <a:cubicBezTo>
                    <a:pt x="9886" y="1389"/>
                    <a:pt x="7688" y="0"/>
                    <a:pt x="5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13"/>
            <p:cNvSpPr/>
            <p:nvPr/>
          </p:nvSpPr>
          <p:spPr>
            <a:xfrm>
              <a:off x="3463750" y="3444275"/>
              <a:ext cx="228925" cy="58025"/>
            </a:xfrm>
            <a:custGeom>
              <a:avLst/>
              <a:gdLst/>
              <a:ahLst/>
              <a:cxnLst/>
              <a:rect l="l" t="t" r="r" b="b"/>
              <a:pathLst>
                <a:path w="9157"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13"/>
            <p:cNvSpPr/>
            <p:nvPr/>
          </p:nvSpPr>
          <p:spPr>
            <a:xfrm>
              <a:off x="3462550" y="3443275"/>
              <a:ext cx="231325" cy="59025"/>
            </a:xfrm>
            <a:custGeom>
              <a:avLst/>
              <a:gdLst/>
              <a:ahLst/>
              <a:cxnLst/>
              <a:rect l="l" t="t" r="r" b="b"/>
              <a:pathLst>
                <a:path w="9253" h="2361" extrusionOk="0">
                  <a:moveTo>
                    <a:pt x="4627" y="0"/>
                  </a:moveTo>
                  <a:cubicBezTo>
                    <a:pt x="2725" y="0"/>
                    <a:pt x="1039" y="931"/>
                    <a:pt x="1" y="2360"/>
                  </a:cubicBezTo>
                  <a:lnTo>
                    <a:pt x="102" y="2360"/>
                  </a:lnTo>
                  <a:cubicBezTo>
                    <a:pt x="1134" y="984"/>
                    <a:pt x="2779" y="88"/>
                    <a:pt x="4627" y="88"/>
                  </a:cubicBezTo>
                  <a:cubicBezTo>
                    <a:pt x="6474" y="88"/>
                    <a:pt x="8119"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13"/>
            <p:cNvSpPr/>
            <p:nvPr/>
          </p:nvSpPr>
          <p:spPr>
            <a:xfrm>
              <a:off x="3497125"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13"/>
            <p:cNvSpPr/>
            <p:nvPr/>
          </p:nvSpPr>
          <p:spPr>
            <a:xfrm>
              <a:off x="3495600"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13"/>
            <p:cNvSpPr/>
            <p:nvPr/>
          </p:nvSpPr>
          <p:spPr>
            <a:xfrm>
              <a:off x="3551725" y="3498225"/>
              <a:ext cx="52975" cy="4075"/>
            </a:xfrm>
            <a:custGeom>
              <a:avLst/>
              <a:gdLst/>
              <a:ahLst/>
              <a:cxnLst/>
              <a:rect l="l" t="t" r="r" b="b"/>
              <a:pathLst>
                <a:path w="2119" h="163" extrusionOk="0">
                  <a:moveTo>
                    <a:pt x="1060" y="0"/>
                  </a:moveTo>
                  <a:cubicBezTo>
                    <a:pt x="689" y="0"/>
                    <a:pt x="331" y="61"/>
                    <a:pt x="1" y="162"/>
                  </a:cubicBezTo>
                  <a:lnTo>
                    <a:pt x="2118"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13"/>
            <p:cNvSpPr/>
            <p:nvPr/>
          </p:nvSpPr>
          <p:spPr>
            <a:xfrm>
              <a:off x="3548525" y="3497200"/>
              <a:ext cx="59550" cy="5100"/>
            </a:xfrm>
            <a:custGeom>
              <a:avLst/>
              <a:gdLst/>
              <a:ahLst/>
              <a:cxnLst/>
              <a:rect l="l" t="t" r="r" b="b"/>
              <a:pathLst>
                <a:path w="2382" h="204" extrusionOk="0">
                  <a:moveTo>
                    <a:pt x="1188" y="1"/>
                  </a:moveTo>
                  <a:cubicBezTo>
                    <a:pt x="769" y="1"/>
                    <a:pt x="372" y="75"/>
                    <a:pt x="1" y="203"/>
                  </a:cubicBezTo>
                  <a:lnTo>
                    <a:pt x="277" y="203"/>
                  </a:lnTo>
                  <a:cubicBezTo>
                    <a:pt x="567" y="129"/>
                    <a:pt x="877" y="82"/>
                    <a:pt x="1188" y="82"/>
                  </a:cubicBezTo>
                  <a:cubicBezTo>
                    <a:pt x="1504" y="82"/>
                    <a:pt x="1808" y="129"/>
                    <a:pt x="2098" y="203"/>
                  </a:cubicBezTo>
                  <a:lnTo>
                    <a:pt x="2381" y="203"/>
                  </a:lnTo>
                  <a:cubicBezTo>
                    <a:pt x="2003"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3"/>
            <p:cNvSpPr/>
            <p:nvPr/>
          </p:nvSpPr>
          <p:spPr>
            <a:xfrm>
              <a:off x="3768700" y="3417300"/>
              <a:ext cx="291125" cy="85000"/>
            </a:xfrm>
            <a:custGeom>
              <a:avLst/>
              <a:gdLst/>
              <a:ahLst/>
              <a:cxnLst/>
              <a:rect l="l" t="t" r="r" b="b"/>
              <a:pathLst>
                <a:path w="11645" h="3400" extrusionOk="0">
                  <a:moveTo>
                    <a:pt x="5826" y="1"/>
                  </a:moveTo>
                  <a:cubicBezTo>
                    <a:pt x="3324" y="1"/>
                    <a:pt x="1153" y="1376"/>
                    <a:pt x="0" y="3399"/>
                  </a:cubicBezTo>
                  <a:lnTo>
                    <a:pt x="11645" y="3399"/>
                  </a:lnTo>
                  <a:cubicBezTo>
                    <a:pt x="10499" y="1376"/>
                    <a:pt x="8321" y="1"/>
                    <a:pt x="5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13"/>
            <p:cNvSpPr/>
            <p:nvPr/>
          </p:nvSpPr>
          <p:spPr>
            <a:xfrm>
              <a:off x="3767675" y="3416300"/>
              <a:ext cx="293350" cy="86000"/>
            </a:xfrm>
            <a:custGeom>
              <a:avLst/>
              <a:gdLst/>
              <a:ahLst/>
              <a:cxnLst/>
              <a:rect l="l" t="t" r="r" b="b"/>
              <a:pathLst>
                <a:path w="11734" h="3440" extrusionOk="0">
                  <a:moveTo>
                    <a:pt x="5867" y="0"/>
                  </a:moveTo>
                  <a:cubicBezTo>
                    <a:pt x="3345" y="0"/>
                    <a:pt x="1154" y="1389"/>
                    <a:pt x="1" y="3439"/>
                  </a:cubicBezTo>
                  <a:lnTo>
                    <a:pt x="95" y="3439"/>
                  </a:lnTo>
                  <a:cubicBezTo>
                    <a:pt x="1241" y="1436"/>
                    <a:pt x="3399" y="88"/>
                    <a:pt x="5867" y="88"/>
                  </a:cubicBezTo>
                  <a:cubicBezTo>
                    <a:pt x="8335" y="88"/>
                    <a:pt x="10486" y="1436"/>
                    <a:pt x="11632" y="3439"/>
                  </a:cubicBezTo>
                  <a:lnTo>
                    <a:pt x="11733" y="3439"/>
                  </a:lnTo>
                  <a:cubicBezTo>
                    <a:pt x="10573"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3"/>
            <p:cNvSpPr/>
            <p:nvPr/>
          </p:nvSpPr>
          <p:spPr>
            <a:xfrm>
              <a:off x="3798025" y="3444275"/>
              <a:ext cx="228950" cy="58025"/>
            </a:xfrm>
            <a:custGeom>
              <a:avLst/>
              <a:gdLst/>
              <a:ahLst/>
              <a:cxnLst/>
              <a:rect l="l" t="t" r="r" b="b"/>
              <a:pathLst>
                <a:path w="9158" h="2321" extrusionOk="0">
                  <a:moveTo>
                    <a:pt x="4579" y="0"/>
                  </a:moveTo>
                  <a:cubicBezTo>
                    <a:pt x="2697" y="0"/>
                    <a:pt x="1032"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3"/>
            <p:cNvSpPr/>
            <p:nvPr/>
          </p:nvSpPr>
          <p:spPr>
            <a:xfrm>
              <a:off x="3796850" y="3443275"/>
              <a:ext cx="231300" cy="59025"/>
            </a:xfrm>
            <a:custGeom>
              <a:avLst/>
              <a:gdLst/>
              <a:ahLst/>
              <a:cxnLst/>
              <a:rect l="l" t="t" r="r" b="b"/>
              <a:pathLst>
                <a:path w="9252" h="2361" extrusionOk="0">
                  <a:moveTo>
                    <a:pt x="4626" y="0"/>
                  </a:moveTo>
                  <a:cubicBezTo>
                    <a:pt x="2724" y="0"/>
                    <a:pt x="1038" y="931"/>
                    <a:pt x="0" y="2360"/>
                  </a:cubicBezTo>
                  <a:lnTo>
                    <a:pt x="101" y="2360"/>
                  </a:lnTo>
                  <a:cubicBezTo>
                    <a:pt x="1133" y="984"/>
                    <a:pt x="2778" y="88"/>
                    <a:pt x="4626" y="88"/>
                  </a:cubicBezTo>
                  <a:cubicBezTo>
                    <a:pt x="6473" y="88"/>
                    <a:pt x="8118"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13"/>
            <p:cNvSpPr/>
            <p:nvPr/>
          </p:nvSpPr>
          <p:spPr>
            <a:xfrm>
              <a:off x="3831400" y="3469550"/>
              <a:ext cx="162175" cy="32750"/>
            </a:xfrm>
            <a:custGeom>
              <a:avLst/>
              <a:gdLst/>
              <a:ahLst/>
              <a:cxnLst/>
              <a:rect l="l" t="t" r="r" b="b"/>
              <a:pathLst>
                <a:path w="6487" h="1310" extrusionOk="0">
                  <a:moveTo>
                    <a:pt x="3244" y="1"/>
                  </a:moveTo>
                  <a:cubicBezTo>
                    <a:pt x="1983" y="1"/>
                    <a:pt x="836" y="500"/>
                    <a:pt x="0" y="1309"/>
                  </a:cubicBezTo>
                  <a:lnTo>
                    <a:pt x="6487" y="1309"/>
                  </a:lnTo>
                  <a:cubicBezTo>
                    <a:pt x="5651" y="500"/>
                    <a:pt x="4505"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13"/>
            <p:cNvSpPr/>
            <p:nvPr/>
          </p:nvSpPr>
          <p:spPr>
            <a:xfrm>
              <a:off x="3829875" y="3468375"/>
              <a:ext cx="165225" cy="33925"/>
            </a:xfrm>
            <a:custGeom>
              <a:avLst/>
              <a:gdLst/>
              <a:ahLst/>
              <a:cxnLst/>
              <a:rect l="l" t="t" r="r" b="b"/>
              <a:pathLst>
                <a:path w="6609" h="1357" extrusionOk="0">
                  <a:moveTo>
                    <a:pt x="3305" y="1"/>
                  </a:moveTo>
                  <a:cubicBezTo>
                    <a:pt x="2017" y="1"/>
                    <a:pt x="850" y="520"/>
                    <a:pt x="1" y="1356"/>
                  </a:cubicBezTo>
                  <a:lnTo>
                    <a:pt x="122" y="1356"/>
                  </a:lnTo>
                  <a:cubicBezTo>
                    <a:pt x="951" y="574"/>
                    <a:pt x="2071" y="88"/>
                    <a:pt x="3305" y="88"/>
                  </a:cubicBezTo>
                  <a:cubicBezTo>
                    <a:pt x="4539" y="88"/>
                    <a:pt x="5658" y="574"/>
                    <a:pt x="6487" y="1356"/>
                  </a:cubicBezTo>
                  <a:lnTo>
                    <a:pt x="6609" y="1356"/>
                  </a:lnTo>
                  <a:cubicBezTo>
                    <a:pt x="5759" y="520"/>
                    <a:pt x="4593"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13"/>
            <p:cNvSpPr/>
            <p:nvPr/>
          </p:nvSpPr>
          <p:spPr>
            <a:xfrm>
              <a:off x="3886025" y="3498225"/>
              <a:ext cx="52950" cy="4075"/>
            </a:xfrm>
            <a:custGeom>
              <a:avLst/>
              <a:gdLst/>
              <a:ahLst/>
              <a:cxnLst/>
              <a:rect l="l" t="t" r="r" b="b"/>
              <a:pathLst>
                <a:path w="2118" h="163" extrusionOk="0">
                  <a:moveTo>
                    <a:pt x="1059" y="0"/>
                  </a:moveTo>
                  <a:cubicBezTo>
                    <a:pt x="688" y="0"/>
                    <a:pt x="330" y="61"/>
                    <a:pt x="0" y="162"/>
                  </a:cubicBezTo>
                  <a:lnTo>
                    <a:pt x="2117" y="162"/>
                  </a:lnTo>
                  <a:cubicBezTo>
                    <a:pt x="1787"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13"/>
            <p:cNvSpPr/>
            <p:nvPr/>
          </p:nvSpPr>
          <p:spPr>
            <a:xfrm>
              <a:off x="3882650" y="3497200"/>
              <a:ext cx="59525" cy="5100"/>
            </a:xfrm>
            <a:custGeom>
              <a:avLst/>
              <a:gdLst/>
              <a:ahLst/>
              <a:cxnLst/>
              <a:rect l="l" t="t" r="r" b="b"/>
              <a:pathLst>
                <a:path w="2381" h="204" extrusionOk="0">
                  <a:moveTo>
                    <a:pt x="1194" y="1"/>
                  </a:moveTo>
                  <a:cubicBezTo>
                    <a:pt x="776" y="1"/>
                    <a:pt x="378" y="75"/>
                    <a:pt x="0" y="203"/>
                  </a:cubicBezTo>
                  <a:lnTo>
                    <a:pt x="283" y="203"/>
                  </a:lnTo>
                  <a:cubicBezTo>
                    <a:pt x="573" y="129"/>
                    <a:pt x="877" y="82"/>
                    <a:pt x="1194" y="82"/>
                  </a:cubicBezTo>
                  <a:cubicBezTo>
                    <a:pt x="1511" y="82"/>
                    <a:pt x="1814" y="129"/>
                    <a:pt x="2104" y="203"/>
                  </a:cubicBezTo>
                  <a:lnTo>
                    <a:pt x="2380"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13"/>
            <p:cNvSpPr/>
            <p:nvPr/>
          </p:nvSpPr>
          <p:spPr>
            <a:xfrm>
              <a:off x="4102975" y="3417300"/>
              <a:ext cx="291150" cy="85000"/>
            </a:xfrm>
            <a:custGeom>
              <a:avLst/>
              <a:gdLst/>
              <a:ahLst/>
              <a:cxnLst/>
              <a:rect l="l" t="t" r="r" b="b"/>
              <a:pathLst>
                <a:path w="11646" h="3400" extrusionOk="0">
                  <a:moveTo>
                    <a:pt x="5819" y="1"/>
                  </a:moveTo>
                  <a:cubicBezTo>
                    <a:pt x="3324" y="1"/>
                    <a:pt x="1153" y="1376"/>
                    <a:pt x="0" y="3399"/>
                  </a:cubicBezTo>
                  <a:lnTo>
                    <a:pt x="11645"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13"/>
            <p:cNvSpPr/>
            <p:nvPr/>
          </p:nvSpPr>
          <p:spPr>
            <a:xfrm>
              <a:off x="4101775" y="3416300"/>
              <a:ext cx="293350" cy="86000"/>
            </a:xfrm>
            <a:custGeom>
              <a:avLst/>
              <a:gdLst/>
              <a:ahLst/>
              <a:cxnLst/>
              <a:rect l="l" t="t" r="r" b="b"/>
              <a:pathLst>
                <a:path w="11734" h="3440" extrusionOk="0">
                  <a:moveTo>
                    <a:pt x="5867" y="0"/>
                  </a:moveTo>
                  <a:cubicBezTo>
                    <a:pt x="3352" y="0"/>
                    <a:pt x="1161" y="1389"/>
                    <a:pt x="1" y="3439"/>
                  </a:cubicBezTo>
                  <a:lnTo>
                    <a:pt x="102" y="3439"/>
                  </a:lnTo>
                  <a:cubicBezTo>
                    <a:pt x="1248" y="1436"/>
                    <a:pt x="3406" y="88"/>
                    <a:pt x="5867" y="88"/>
                  </a:cubicBezTo>
                  <a:cubicBezTo>
                    <a:pt x="8335" y="88"/>
                    <a:pt x="10493" y="1436"/>
                    <a:pt x="11639" y="3439"/>
                  </a:cubicBezTo>
                  <a:lnTo>
                    <a:pt x="11734" y="3439"/>
                  </a:lnTo>
                  <a:cubicBezTo>
                    <a:pt x="10581" y="1389"/>
                    <a:pt x="8389"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3"/>
            <p:cNvSpPr/>
            <p:nvPr/>
          </p:nvSpPr>
          <p:spPr>
            <a:xfrm>
              <a:off x="4132300" y="3444275"/>
              <a:ext cx="228950" cy="58025"/>
            </a:xfrm>
            <a:custGeom>
              <a:avLst/>
              <a:gdLst/>
              <a:ahLst/>
              <a:cxnLst/>
              <a:rect l="l" t="t" r="r" b="b"/>
              <a:pathLst>
                <a:path w="9158" h="2321" extrusionOk="0">
                  <a:moveTo>
                    <a:pt x="4579" y="0"/>
                  </a:moveTo>
                  <a:cubicBezTo>
                    <a:pt x="2698" y="0"/>
                    <a:pt x="1032" y="918"/>
                    <a:pt x="0"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13"/>
            <p:cNvSpPr/>
            <p:nvPr/>
          </p:nvSpPr>
          <p:spPr>
            <a:xfrm>
              <a:off x="4131125" y="3443275"/>
              <a:ext cx="231300" cy="59025"/>
            </a:xfrm>
            <a:custGeom>
              <a:avLst/>
              <a:gdLst/>
              <a:ahLst/>
              <a:cxnLst/>
              <a:rect l="l" t="t" r="r" b="b"/>
              <a:pathLst>
                <a:path w="9252" h="2361" extrusionOk="0">
                  <a:moveTo>
                    <a:pt x="4626" y="0"/>
                  </a:moveTo>
                  <a:cubicBezTo>
                    <a:pt x="2724" y="0"/>
                    <a:pt x="1039" y="931"/>
                    <a:pt x="0" y="2360"/>
                  </a:cubicBezTo>
                  <a:lnTo>
                    <a:pt x="101" y="2360"/>
                  </a:lnTo>
                  <a:cubicBezTo>
                    <a:pt x="1126" y="984"/>
                    <a:pt x="2772" y="88"/>
                    <a:pt x="4626" y="88"/>
                  </a:cubicBezTo>
                  <a:cubicBezTo>
                    <a:pt x="6473" y="88"/>
                    <a:pt x="8119" y="984"/>
                    <a:pt x="9150" y="2360"/>
                  </a:cubicBezTo>
                  <a:lnTo>
                    <a:pt x="9251" y="2360"/>
                  </a:lnTo>
                  <a:cubicBezTo>
                    <a:pt x="8213" y="931"/>
                    <a:pt x="6527"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13"/>
            <p:cNvSpPr/>
            <p:nvPr/>
          </p:nvSpPr>
          <p:spPr>
            <a:xfrm>
              <a:off x="4165500"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13"/>
            <p:cNvSpPr/>
            <p:nvPr/>
          </p:nvSpPr>
          <p:spPr>
            <a:xfrm>
              <a:off x="4164150" y="3468375"/>
              <a:ext cx="165225" cy="33925"/>
            </a:xfrm>
            <a:custGeom>
              <a:avLst/>
              <a:gdLst/>
              <a:ahLst/>
              <a:cxnLst/>
              <a:rect l="l" t="t" r="r" b="b"/>
              <a:pathLst>
                <a:path w="6609" h="1357" extrusionOk="0">
                  <a:moveTo>
                    <a:pt x="3305" y="1"/>
                  </a:moveTo>
                  <a:cubicBezTo>
                    <a:pt x="2017" y="1"/>
                    <a:pt x="850" y="520"/>
                    <a:pt x="1" y="1356"/>
                  </a:cubicBezTo>
                  <a:lnTo>
                    <a:pt x="122" y="1356"/>
                  </a:lnTo>
                  <a:cubicBezTo>
                    <a:pt x="952" y="574"/>
                    <a:pt x="2071" y="88"/>
                    <a:pt x="3305" y="88"/>
                  </a:cubicBezTo>
                  <a:cubicBezTo>
                    <a:pt x="4532" y="88"/>
                    <a:pt x="5651" y="574"/>
                    <a:pt x="6487" y="1356"/>
                  </a:cubicBezTo>
                  <a:lnTo>
                    <a:pt x="6609" y="1356"/>
                  </a:lnTo>
                  <a:cubicBezTo>
                    <a:pt x="5752"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13"/>
            <p:cNvSpPr/>
            <p:nvPr/>
          </p:nvSpPr>
          <p:spPr>
            <a:xfrm>
              <a:off x="4220125" y="3498225"/>
              <a:ext cx="53125" cy="4075"/>
            </a:xfrm>
            <a:custGeom>
              <a:avLst/>
              <a:gdLst/>
              <a:ahLst/>
              <a:cxnLst/>
              <a:rect l="l" t="t" r="r" b="b"/>
              <a:pathLst>
                <a:path w="2125" h="163" extrusionOk="0">
                  <a:moveTo>
                    <a:pt x="1066" y="0"/>
                  </a:moveTo>
                  <a:cubicBezTo>
                    <a:pt x="695" y="0"/>
                    <a:pt x="338" y="61"/>
                    <a:pt x="0" y="162"/>
                  </a:cubicBezTo>
                  <a:lnTo>
                    <a:pt x="2124" y="162"/>
                  </a:lnTo>
                  <a:cubicBezTo>
                    <a:pt x="1787" y="61"/>
                    <a:pt x="1437"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13"/>
            <p:cNvSpPr/>
            <p:nvPr/>
          </p:nvSpPr>
          <p:spPr>
            <a:xfrm>
              <a:off x="4216925" y="3497200"/>
              <a:ext cx="59525" cy="5100"/>
            </a:xfrm>
            <a:custGeom>
              <a:avLst/>
              <a:gdLst/>
              <a:ahLst/>
              <a:cxnLst/>
              <a:rect l="l" t="t" r="r" b="b"/>
              <a:pathLst>
                <a:path w="2381" h="204" extrusionOk="0">
                  <a:moveTo>
                    <a:pt x="1194" y="1"/>
                  </a:moveTo>
                  <a:cubicBezTo>
                    <a:pt x="776" y="1"/>
                    <a:pt x="371" y="75"/>
                    <a:pt x="0" y="203"/>
                  </a:cubicBezTo>
                  <a:lnTo>
                    <a:pt x="284" y="203"/>
                  </a:lnTo>
                  <a:cubicBezTo>
                    <a:pt x="573" y="129"/>
                    <a:pt x="877" y="82"/>
                    <a:pt x="1194" y="82"/>
                  </a:cubicBezTo>
                  <a:cubicBezTo>
                    <a:pt x="1504" y="82"/>
                    <a:pt x="1807" y="129"/>
                    <a:pt x="2097"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13"/>
            <p:cNvSpPr/>
            <p:nvPr/>
          </p:nvSpPr>
          <p:spPr>
            <a:xfrm>
              <a:off x="4437250" y="3417300"/>
              <a:ext cx="290975" cy="85000"/>
            </a:xfrm>
            <a:custGeom>
              <a:avLst/>
              <a:gdLst/>
              <a:ahLst/>
              <a:cxnLst/>
              <a:rect l="l" t="t" r="r" b="b"/>
              <a:pathLst>
                <a:path w="11639" h="3400" extrusionOk="0">
                  <a:moveTo>
                    <a:pt x="5819" y="1"/>
                  </a:moveTo>
                  <a:cubicBezTo>
                    <a:pt x="3325" y="1"/>
                    <a:pt x="1147" y="1376"/>
                    <a:pt x="0" y="3399"/>
                  </a:cubicBezTo>
                  <a:lnTo>
                    <a:pt x="11639" y="3399"/>
                  </a:lnTo>
                  <a:cubicBezTo>
                    <a:pt x="10492" y="1376"/>
                    <a:pt x="8321" y="1"/>
                    <a:pt x="5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3"/>
            <p:cNvSpPr/>
            <p:nvPr/>
          </p:nvSpPr>
          <p:spPr>
            <a:xfrm>
              <a:off x="4436075" y="3416300"/>
              <a:ext cx="293325" cy="86000"/>
            </a:xfrm>
            <a:custGeom>
              <a:avLst/>
              <a:gdLst/>
              <a:ahLst/>
              <a:cxnLst/>
              <a:rect l="l" t="t" r="r" b="b"/>
              <a:pathLst>
                <a:path w="11733" h="3440" extrusionOk="0">
                  <a:moveTo>
                    <a:pt x="5866" y="0"/>
                  </a:moveTo>
                  <a:cubicBezTo>
                    <a:pt x="3351" y="0"/>
                    <a:pt x="1153" y="1389"/>
                    <a:pt x="0" y="3439"/>
                  </a:cubicBezTo>
                  <a:lnTo>
                    <a:pt x="101" y="3439"/>
                  </a:lnTo>
                  <a:cubicBezTo>
                    <a:pt x="1248" y="1436"/>
                    <a:pt x="3398" y="88"/>
                    <a:pt x="5866" y="88"/>
                  </a:cubicBezTo>
                  <a:cubicBezTo>
                    <a:pt x="8334" y="88"/>
                    <a:pt x="10492" y="1436"/>
                    <a:pt x="11638" y="3439"/>
                  </a:cubicBezTo>
                  <a:lnTo>
                    <a:pt x="11733" y="3439"/>
                  </a:lnTo>
                  <a:cubicBezTo>
                    <a:pt x="10580" y="1389"/>
                    <a:pt x="8381" y="0"/>
                    <a:pt x="58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3"/>
            <p:cNvSpPr/>
            <p:nvPr/>
          </p:nvSpPr>
          <p:spPr>
            <a:xfrm>
              <a:off x="4466575" y="3444275"/>
              <a:ext cx="228950" cy="58025"/>
            </a:xfrm>
            <a:custGeom>
              <a:avLst/>
              <a:gdLst/>
              <a:ahLst/>
              <a:cxnLst/>
              <a:rect l="l" t="t" r="r" b="b"/>
              <a:pathLst>
                <a:path w="9158" h="2321" extrusionOk="0">
                  <a:moveTo>
                    <a:pt x="4579" y="0"/>
                  </a:moveTo>
                  <a:cubicBezTo>
                    <a:pt x="2698" y="0"/>
                    <a:pt x="1032" y="918"/>
                    <a:pt x="1" y="2320"/>
                  </a:cubicBezTo>
                  <a:lnTo>
                    <a:pt x="9157" y="2320"/>
                  </a:lnTo>
                  <a:cubicBezTo>
                    <a:pt x="8119" y="918"/>
                    <a:pt x="6453"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3"/>
            <p:cNvSpPr/>
            <p:nvPr/>
          </p:nvSpPr>
          <p:spPr>
            <a:xfrm>
              <a:off x="4465225" y="3443275"/>
              <a:ext cx="231475" cy="59025"/>
            </a:xfrm>
            <a:custGeom>
              <a:avLst/>
              <a:gdLst/>
              <a:ahLst/>
              <a:cxnLst/>
              <a:rect l="l" t="t" r="r" b="b"/>
              <a:pathLst>
                <a:path w="9259" h="2361" extrusionOk="0">
                  <a:moveTo>
                    <a:pt x="4633" y="0"/>
                  </a:moveTo>
                  <a:cubicBezTo>
                    <a:pt x="2731" y="0"/>
                    <a:pt x="1046" y="931"/>
                    <a:pt x="1" y="2360"/>
                  </a:cubicBezTo>
                  <a:lnTo>
                    <a:pt x="108" y="2360"/>
                  </a:lnTo>
                  <a:cubicBezTo>
                    <a:pt x="1133" y="984"/>
                    <a:pt x="2779" y="88"/>
                    <a:pt x="4633" y="88"/>
                  </a:cubicBezTo>
                  <a:cubicBezTo>
                    <a:pt x="6481" y="88"/>
                    <a:pt x="8126" y="984"/>
                    <a:pt x="9151" y="2360"/>
                  </a:cubicBezTo>
                  <a:lnTo>
                    <a:pt x="9259" y="2360"/>
                  </a:lnTo>
                  <a:cubicBezTo>
                    <a:pt x="8213" y="931"/>
                    <a:pt x="6528" y="0"/>
                    <a:pt x="4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3"/>
            <p:cNvSpPr/>
            <p:nvPr/>
          </p:nvSpPr>
          <p:spPr>
            <a:xfrm>
              <a:off x="4499775" y="3469550"/>
              <a:ext cx="162375" cy="32750"/>
            </a:xfrm>
            <a:custGeom>
              <a:avLst/>
              <a:gdLst/>
              <a:ahLst/>
              <a:cxnLst/>
              <a:rect l="l" t="t" r="r" b="b"/>
              <a:pathLst>
                <a:path w="6495" h="1310" extrusionOk="0">
                  <a:moveTo>
                    <a:pt x="3251" y="1"/>
                  </a:moveTo>
                  <a:cubicBezTo>
                    <a:pt x="1990" y="1"/>
                    <a:pt x="844" y="500"/>
                    <a:pt x="1" y="1309"/>
                  </a:cubicBezTo>
                  <a:lnTo>
                    <a:pt x="6494" y="1309"/>
                  </a:lnTo>
                  <a:cubicBezTo>
                    <a:pt x="5651" y="500"/>
                    <a:pt x="4512" y="1"/>
                    <a:pt x="3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13"/>
            <p:cNvSpPr/>
            <p:nvPr/>
          </p:nvSpPr>
          <p:spPr>
            <a:xfrm>
              <a:off x="4498425" y="3468375"/>
              <a:ext cx="165225" cy="33925"/>
            </a:xfrm>
            <a:custGeom>
              <a:avLst/>
              <a:gdLst/>
              <a:ahLst/>
              <a:cxnLst/>
              <a:rect l="l" t="t" r="r" b="b"/>
              <a:pathLst>
                <a:path w="6609" h="1357" extrusionOk="0">
                  <a:moveTo>
                    <a:pt x="3305" y="1"/>
                  </a:moveTo>
                  <a:cubicBezTo>
                    <a:pt x="2017" y="1"/>
                    <a:pt x="851" y="520"/>
                    <a:pt x="1" y="1356"/>
                  </a:cubicBezTo>
                  <a:lnTo>
                    <a:pt x="122" y="1356"/>
                  </a:lnTo>
                  <a:cubicBezTo>
                    <a:pt x="952" y="574"/>
                    <a:pt x="2071" y="88"/>
                    <a:pt x="3305" y="88"/>
                  </a:cubicBezTo>
                  <a:cubicBezTo>
                    <a:pt x="4532" y="88"/>
                    <a:pt x="5651" y="574"/>
                    <a:pt x="6481" y="1356"/>
                  </a:cubicBezTo>
                  <a:lnTo>
                    <a:pt x="6609" y="1356"/>
                  </a:lnTo>
                  <a:cubicBezTo>
                    <a:pt x="5753" y="520"/>
                    <a:pt x="4586"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13"/>
            <p:cNvSpPr/>
            <p:nvPr/>
          </p:nvSpPr>
          <p:spPr>
            <a:xfrm>
              <a:off x="4554400" y="3498225"/>
              <a:ext cx="53125" cy="4075"/>
            </a:xfrm>
            <a:custGeom>
              <a:avLst/>
              <a:gdLst/>
              <a:ahLst/>
              <a:cxnLst/>
              <a:rect l="l" t="t" r="r" b="b"/>
              <a:pathLst>
                <a:path w="2125" h="163" extrusionOk="0">
                  <a:moveTo>
                    <a:pt x="1066" y="0"/>
                  </a:moveTo>
                  <a:cubicBezTo>
                    <a:pt x="695" y="0"/>
                    <a:pt x="338" y="61"/>
                    <a:pt x="1" y="162"/>
                  </a:cubicBezTo>
                  <a:lnTo>
                    <a:pt x="2125" y="162"/>
                  </a:lnTo>
                  <a:cubicBezTo>
                    <a:pt x="1787" y="61"/>
                    <a:pt x="1430"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13"/>
            <p:cNvSpPr/>
            <p:nvPr/>
          </p:nvSpPr>
          <p:spPr>
            <a:xfrm>
              <a:off x="4551200" y="3497200"/>
              <a:ext cx="59525" cy="5100"/>
            </a:xfrm>
            <a:custGeom>
              <a:avLst/>
              <a:gdLst/>
              <a:ahLst/>
              <a:cxnLst/>
              <a:rect l="l" t="t" r="r" b="b"/>
              <a:pathLst>
                <a:path w="2381" h="204" extrusionOk="0">
                  <a:moveTo>
                    <a:pt x="1194" y="1"/>
                  </a:moveTo>
                  <a:cubicBezTo>
                    <a:pt x="776" y="1"/>
                    <a:pt x="371" y="75"/>
                    <a:pt x="0" y="203"/>
                  </a:cubicBezTo>
                  <a:lnTo>
                    <a:pt x="284" y="203"/>
                  </a:lnTo>
                  <a:cubicBezTo>
                    <a:pt x="574" y="129"/>
                    <a:pt x="877" y="82"/>
                    <a:pt x="1194" y="82"/>
                  </a:cubicBezTo>
                  <a:cubicBezTo>
                    <a:pt x="1504" y="82"/>
                    <a:pt x="1808" y="129"/>
                    <a:pt x="2098" y="203"/>
                  </a:cubicBezTo>
                  <a:lnTo>
                    <a:pt x="2381" y="203"/>
                  </a:lnTo>
                  <a:cubicBezTo>
                    <a:pt x="2010" y="75"/>
                    <a:pt x="1612"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13"/>
            <p:cNvSpPr/>
            <p:nvPr/>
          </p:nvSpPr>
          <p:spPr>
            <a:xfrm>
              <a:off x="4771525" y="3417300"/>
              <a:ext cx="290975" cy="85000"/>
            </a:xfrm>
            <a:custGeom>
              <a:avLst/>
              <a:gdLst/>
              <a:ahLst/>
              <a:cxnLst/>
              <a:rect l="l" t="t" r="r" b="b"/>
              <a:pathLst>
                <a:path w="11639" h="3400" extrusionOk="0">
                  <a:moveTo>
                    <a:pt x="5820" y="1"/>
                  </a:moveTo>
                  <a:cubicBezTo>
                    <a:pt x="3325" y="1"/>
                    <a:pt x="1147" y="1376"/>
                    <a:pt x="0" y="3399"/>
                  </a:cubicBezTo>
                  <a:lnTo>
                    <a:pt x="11639" y="3399"/>
                  </a:lnTo>
                  <a:cubicBezTo>
                    <a:pt x="10492" y="1376"/>
                    <a:pt x="8314"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3"/>
            <p:cNvSpPr/>
            <p:nvPr/>
          </p:nvSpPr>
          <p:spPr>
            <a:xfrm>
              <a:off x="4770350" y="3416300"/>
              <a:ext cx="293325" cy="86000"/>
            </a:xfrm>
            <a:custGeom>
              <a:avLst/>
              <a:gdLst/>
              <a:ahLst/>
              <a:cxnLst/>
              <a:rect l="l" t="t" r="r" b="b"/>
              <a:pathLst>
                <a:path w="11733" h="3440" extrusionOk="0">
                  <a:moveTo>
                    <a:pt x="5867" y="0"/>
                  </a:moveTo>
                  <a:cubicBezTo>
                    <a:pt x="3351" y="0"/>
                    <a:pt x="1153" y="1389"/>
                    <a:pt x="0" y="3439"/>
                  </a:cubicBezTo>
                  <a:lnTo>
                    <a:pt x="101" y="3439"/>
                  </a:lnTo>
                  <a:cubicBezTo>
                    <a:pt x="1241" y="1436"/>
                    <a:pt x="3399" y="88"/>
                    <a:pt x="5867" y="88"/>
                  </a:cubicBezTo>
                  <a:cubicBezTo>
                    <a:pt x="8334" y="88"/>
                    <a:pt x="10492" y="1436"/>
                    <a:pt x="11638"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3"/>
            <p:cNvSpPr/>
            <p:nvPr/>
          </p:nvSpPr>
          <p:spPr>
            <a:xfrm>
              <a:off x="4800850" y="3444275"/>
              <a:ext cx="228775" cy="58025"/>
            </a:xfrm>
            <a:custGeom>
              <a:avLst/>
              <a:gdLst/>
              <a:ahLst/>
              <a:cxnLst/>
              <a:rect l="l" t="t" r="r" b="b"/>
              <a:pathLst>
                <a:path w="9151" h="2321" extrusionOk="0">
                  <a:moveTo>
                    <a:pt x="4572" y="0"/>
                  </a:moveTo>
                  <a:cubicBezTo>
                    <a:pt x="2698" y="0"/>
                    <a:pt x="1032" y="918"/>
                    <a:pt x="1" y="2320"/>
                  </a:cubicBezTo>
                  <a:lnTo>
                    <a:pt x="9151" y="2320"/>
                  </a:lnTo>
                  <a:cubicBezTo>
                    <a:pt x="8119" y="918"/>
                    <a:pt x="6454" y="0"/>
                    <a:pt x="45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3"/>
            <p:cNvSpPr/>
            <p:nvPr/>
          </p:nvSpPr>
          <p:spPr>
            <a:xfrm>
              <a:off x="4799500" y="3443275"/>
              <a:ext cx="231475" cy="59025"/>
            </a:xfrm>
            <a:custGeom>
              <a:avLst/>
              <a:gdLst/>
              <a:ahLst/>
              <a:cxnLst/>
              <a:rect l="l" t="t" r="r" b="b"/>
              <a:pathLst>
                <a:path w="9259" h="2361" extrusionOk="0">
                  <a:moveTo>
                    <a:pt x="4626" y="0"/>
                  </a:moveTo>
                  <a:cubicBezTo>
                    <a:pt x="2732" y="0"/>
                    <a:pt x="1046" y="931"/>
                    <a:pt x="1" y="2360"/>
                  </a:cubicBezTo>
                  <a:lnTo>
                    <a:pt x="109" y="2360"/>
                  </a:lnTo>
                  <a:cubicBezTo>
                    <a:pt x="1134" y="984"/>
                    <a:pt x="2779" y="88"/>
                    <a:pt x="4626" y="88"/>
                  </a:cubicBezTo>
                  <a:cubicBezTo>
                    <a:pt x="6481" y="88"/>
                    <a:pt x="8126" y="984"/>
                    <a:pt x="9151" y="2360"/>
                  </a:cubicBezTo>
                  <a:lnTo>
                    <a:pt x="9259" y="2360"/>
                  </a:lnTo>
                  <a:cubicBezTo>
                    <a:pt x="8214" y="931"/>
                    <a:pt x="6528" y="0"/>
                    <a:pt x="4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13"/>
            <p:cNvSpPr/>
            <p:nvPr/>
          </p:nvSpPr>
          <p:spPr>
            <a:xfrm>
              <a:off x="4834075" y="3469550"/>
              <a:ext cx="162350" cy="32750"/>
            </a:xfrm>
            <a:custGeom>
              <a:avLst/>
              <a:gdLst/>
              <a:ahLst/>
              <a:cxnLst/>
              <a:rect l="l" t="t" r="r" b="b"/>
              <a:pathLst>
                <a:path w="6494" h="1310" extrusionOk="0">
                  <a:moveTo>
                    <a:pt x="3243" y="1"/>
                  </a:moveTo>
                  <a:cubicBezTo>
                    <a:pt x="1982" y="1"/>
                    <a:pt x="843" y="500"/>
                    <a:pt x="0" y="1309"/>
                  </a:cubicBezTo>
                  <a:lnTo>
                    <a:pt x="6493" y="1309"/>
                  </a:lnTo>
                  <a:cubicBezTo>
                    <a:pt x="5651" y="500"/>
                    <a:pt x="4511" y="1"/>
                    <a:pt x="32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13"/>
            <p:cNvSpPr/>
            <p:nvPr/>
          </p:nvSpPr>
          <p:spPr>
            <a:xfrm>
              <a:off x="4832725" y="3468375"/>
              <a:ext cx="165050" cy="33925"/>
            </a:xfrm>
            <a:custGeom>
              <a:avLst/>
              <a:gdLst/>
              <a:ahLst/>
              <a:cxnLst/>
              <a:rect l="l" t="t" r="r" b="b"/>
              <a:pathLst>
                <a:path w="6602" h="1357" extrusionOk="0">
                  <a:moveTo>
                    <a:pt x="3297" y="1"/>
                  </a:moveTo>
                  <a:cubicBezTo>
                    <a:pt x="2016" y="1"/>
                    <a:pt x="850" y="520"/>
                    <a:pt x="0" y="1356"/>
                  </a:cubicBezTo>
                  <a:lnTo>
                    <a:pt x="121" y="1356"/>
                  </a:lnTo>
                  <a:cubicBezTo>
                    <a:pt x="951" y="574"/>
                    <a:pt x="2070" y="88"/>
                    <a:pt x="3297" y="88"/>
                  </a:cubicBezTo>
                  <a:cubicBezTo>
                    <a:pt x="4531" y="88"/>
                    <a:pt x="5651" y="574"/>
                    <a:pt x="6480" y="1356"/>
                  </a:cubicBezTo>
                  <a:lnTo>
                    <a:pt x="6601" y="1356"/>
                  </a:lnTo>
                  <a:cubicBezTo>
                    <a:pt x="5752" y="520"/>
                    <a:pt x="45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3"/>
            <p:cNvSpPr/>
            <p:nvPr/>
          </p:nvSpPr>
          <p:spPr>
            <a:xfrm>
              <a:off x="4888675" y="3498225"/>
              <a:ext cx="53125" cy="4075"/>
            </a:xfrm>
            <a:custGeom>
              <a:avLst/>
              <a:gdLst/>
              <a:ahLst/>
              <a:cxnLst/>
              <a:rect l="l" t="t" r="r" b="b"/>
              <a:pathLst>
                <a:path w="2125" h="163" extrusionOk="0">
                  <a:moveTo>
                    <a:pt x="1059" y="0"/>
                  </a:moveTo>
                  <a:cubicBezTo>
                    <a:pt x="695" y="0"/>
                    <a:pt x="338" y="61"/>
                    <a:pt x="1" y="162"/>
                  </a:cubicBezTo>
                  <a:lnTo>
                    <a:pt x="2125" y="162"/>
                  </a:lnTo>
                  <a:cubicBezTo>
                    <a:pt x="1788" y="61"/>
                    <a:pt x="1430" y="0"/>
                    <a:pt x="1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3"/>
            <p:cNvSpPr/>
            <p:nvPr/>
          </p:nvSpPr>
          <p:spPr>
            <a:xfrm>
              <a:off x="4885475" y="3497200"/>
              <a:ext cx="59525" cy="5100"/>
            </a:xfrm>
            <a:custGeom>
              <a:avLst/>
              <a:gdLst/>
              <a:ahLst/>
              <a:cxnLst/>
              <a:rect l="l" t="t" r="r" b="b"/>
              <a:pathLst>
                <a:path w="2381" h="204" extrusionOk="0">
                  <a:moveTo>
                    <a:pt x="1187" y="1"/>
                  </a:moveTo>
                  <a:cubicBezTo>
                    <a:pt x="776" y="1"/>
                    <a:pt x="371" y="75"/>
                    <a:pt x="1" y="203"/>
                  </a:cubicBezTo>
                  <a:lnTo>
                    <a:pt x="284" y="203"/>
                  </a:lnTo>
                  <a:cubicBezTo>
                    <a:pt x="574" y="129"/>
                    <a:pt x="877" y="82"/>
                    <a:pt x="1187" y="82"/>
                  </a:cubicBezTo>
                  <a:cubicBezTo>
                    <a:pt x="1504" y="82"/>
                    <a:pt x="1808" y="129"/>
                    <a:pt x="2098" y="203"/>
                  </a:cubicBezTo>
                  <a:lnTo>
                    <a:pt x="2381" y="203"/>
                  </a:lnTo>
                  <a:cubicBezTo>
                    <a:pt x="2010" y="75"/>
                    <a:pt x="1605" y="1"/>
                    <a:pt x="1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3"/>
            <p:cNvSpPr/>
            <p:nvPr/>
          </p:nvSpPr>
          <p:spPr>
            <a:xfrm>
              <a:off x="5105800" y="3417300"/>
              <a:ext cx="290975" cy="85000"/>
            </a:xfrm>
            <a:custGeom>
              <a:avLst/>
              <a:gdLst/>
              <a:ahLst/>
              <a:cxnLst/>
              <a:rect l="l" t="t" r="r" b="b"/>
              <a:pathLst>
                <a:path w="11639" h="3400" extrusionOk="0">
                  <a:moveTo>
                    <a:pt x="5820" y="1"/>
                  </a:moveTo>
                  <a:cubicBezTo>
                    <a:pt x="3325" y="1"/>
                    <a:pt x="1147" y="1376"/>
                    <a:pt x="1" y="3399"/>
                  </a:cubicBezTo>
                  <a:lnTo>
                    <a:pt x="11639" y="3399"/>
                  </a:lnTo>
                  <a:cubicBezTo>
                    <a:pt x="10492" y="1376"/>
                    <a:pt x="8315" y="1"/>
                    <a:pt x="5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13"/>
            <p:cNvSpPr/>
            <p:nvPr/>
          </p:nvSpPr>
          <p:spPr>
            <a:xfrm>
              <a:off x="5104625" y="3416300"/>
              <a:ext cx="293325" cy="86000"/>
            </a:xfrm>
            <a:custGeom>
              <a:avLst/>
              <a:gdLst/>
              <a:ahLst/>
              <a:cxnLst/>
              <a:rect l="l" t="t" r="r" b="b"/>
              <a:pathLst>
                <a:path w="11733" h="3440" extrusionOk="0">
                  <a:moveTo>
                    <a:pt x="5867" y="0"/>
                  </a:moveTo>
                  <a:cubicBezTo>
                    <a:pt x="3352" y="0"/>
                    <a:pt x="1153" y="1389"/>
                    <a:pt x="0" y="3439"/>
                  </a:cubicBezTo>
                  <a:lnTo>
                    <a:pt x="95" y="3439"/>
                  </a:lnTo>
                  <a:cubicBezTo>
                    <a:pt x="1241" y="1436"/>
                    <a:pt x="3399" y="88"/>
                    <a:pt x="5867" y="88"/>
                  </a:cubicBezTo>
                  <a:cubicBezTo>
                    <a:pt x="8335" y="88"/>
                    <a:pt x="10492" y="1436"/>
                    <a:pt x="11639" y="3439"/>
                  </a:cubicBezTo>
                  <a:lnTo>
                    <a:pt x="11733" y="3439"/>
                  </a:lnTo>
                  <a:cubicBezTo>
                    <a:pt x="10580" y="1389"/>
                    <a:pt x="8382" y="0"/>
                    <a:pt x="58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13"/>
            <p:cNvSpPr/>
            <p:nvPr/>
          </p:nvSpPr>
          <p:spPr>
            <a:xfrm>
              <a:off x="5134975" y="3444275"/>
              <a:ext cx="228925" cy="58025"/>
            </a:xfrm>
            <a:custGeom>
              <a:avLst/>
              <a:gdLst/>
              <a:ahLst/>
              <a:cxnLst/>
              <a:rect l="l" t="t" r="r" b="b"/>
              <a:pathLst>
                <a:path w="9157" h="2321" extrusionOk="0">
                  <a:moveTo>
                    <a:pt x="4579" y="0"/>
                  </a:moveTo>
                  <a:cubicBezTo>
                    <a:pt x="2704" y="0"/>
                    <a:pt x="1038" y="918"/>
                    <a:pt x="0" y="2320"/>
                  </a:cubicBezTo>
                  <a:lnTo>
                    <a:pt x="9157" y="2320"/>
                  </a:lnTo>
                  <a:cubicBezTo>
                    <a:pt x="8125" y="918"/>
                    <a:pt x="6460"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13"/>
            <p:cNvSpPr/>
            <p:nvPr/>
          </p:nvSpPr>
          <p:spPr>
            <a:xfrm>
              <a:off x="5133775" y="3443275"/>
              <a:ext cx="231325" cy="59025"/>
            </a:xfrm>
            <a:custGeom>
              <a:avLst/>
              <a:gdLst/>
              <a:ahLst/>
              <a:cxnLst/>
              <a:rect l="l" t="t" r="r" b="b"/>
              <a:pathLst>
                <a:path w="9253" h="2361" extrusionOk="0">
                  <a:moveTo>
                    <a:pt x="4627" y="0"/>
                  </a:moveTo>
                  <a:cubicBezTo>
                    <a:pt x="2732" y="0"/>
                    <a:pt x="1046" y="931"/>
                    <a:pt x="1" y="2360"/>
                  </a:cubicBezTo>
                  <a:lnTo>
                    <a:pt x="109" y="2360"/>
                  </a:lnTo>
                  <a:cubicBezTo>
                    <a:pt x="1134" y="984"/>
                    <a:pt x="2779" y="88"/>
                    <a:pt x="4627" y="88"/>
                  </a:cubicBezTo>
                  <a:cubicBezTo>
                    <a:pt x="6481" y="88"/>
                    <a:pt x="8126" y="984"/>
                    <a:pt x="9151" y="2360"/>
                  </a:cubicBezTo>
                  <a:lnTo>
                    <a:pt x="9252" y="2360"/>
                  </a:lnTo>
                  <a:cubicBezTo>
                    <a:pt x="8214" y="931"/>
                    <a:pt x="6528" y="0"/>
                    <a:pt x="4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3"/>
            <p:cNvSpPr/>
            <p:nvPr/>
          </p:nvSpPr>
          <p:spPr>
            <a:xfrm>
              <a:off x="5168350" y="3469550"/>
              <a:ext cx="162350" cy="32750"/>
            </a:xfrm>
            <a:custGeom>
              <a:avLst/>
              <a:gdLst/>
              <a:ahLst/>
              <a:cxnLst/>
              <a:rect l="l" t="t" r="r" b="b"/>
              <a:pathLst>
                <a:path w="6494" h="1310" extrusionOk="0">
                  <a:moveTo>
                    <a:pt x="3244" y="1"/>
                  </a:moveTo>
                  <a:cubicBezTo>
                    <a:pt x="1983" y="1"/>
                    <a:pt x="843" y="500"/>
                    <a:pt x="0" y="1309"/>
                  </a:cubicBezTo>
                  <a:lnTo>
                    <a:pt x="6494" y="1309"/>
                  </a:lnTo>
                  <a:cubicBezTo>
                    <a:pt x="5651" y="500"/>
                    <a:pt x="4504" y="1"/>
                    <a:pt x="3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3"/>
            <p:cNvSpPr/>
            <p:nvPr/>
          </p:nvSpPr>
          <p:spPr>
            <a:xfrm>
              <a:off x="5166825" y="3468375"/>
              <a:ext cx="165225" cy="33925"/>
            </a:xfrm>
            <a:custGeom>
              <a:avLst/>
              <a:gdLst/>
              <a:ahLst/>
              <a:cxnLst/>
              <a:rect l="l" t="t" r="r" b="b"/>
              <a:pathLst>
                <a:path w="6609" h="1357" extrusionOk="0">
                  <a:moveTo>
                    <a:pt x="3305" y="1"/>
                  </a:moveTo>
                  <a:cubicBezTo>
                    <a:pt x="2023" y="1"/>
                    <a:pt x="857" y="520"/>
                    <a:pt x="0" y="1356"/>
                  </a:cubicBezTo>
                  <a:lnTo>
                    <a:pt x="122" y="1356"/>
                  </a:lnTo>
                  <a:cubicBezTo>
                    <a:pt x="958" y="574"/>
                    <a:pt x="2077" y="88"/>
                    <a:pt x="3305" y="88"/>
                  </a:cubicBezTo>
                  <a:cubicBezTo>
                    <a:pt x="4538" y="88"/>
                    <a:pt x="5658" y="574"/>
                    <a:pt x="6487" y="1356"/>
                  </a:cubicBezTo>
                  <a:lnTo>
                    <a:pt x="6609" y="1356"/>
                  </a:lnTo>
                  <a:cubicBezTo>
                    <a:pt x="5759" y="520"/>
                    <a:pt x="4592" y="1"/>
                    <a:pt x="3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13"/>
            <p:cNvSpPr/>
            <p:nvPr/>
          </p:nvSpPr>
          <p:spPr>
            <a:xfrm>
              <a:off x="5222950" y="3498225"/>
              <a:ext cx="53125" cy="4075"/>
            </a:xfrm>
            <a:custGeom>
              <a:avLst/>
              <a:gdLst/>
              <a:ahLst/>
              <a:cxnLst/>
              <a:rect l="l" t="t" r="r" b="b"/>
              <a:pathLst>
                <a:path w="2125" h="163" extrusionOk="0">
                  <a:moveTo>
                    <a:pt x="1060" y="0"/>
                  </a:moveTo>
                  <a:cubicBezTo>
                    <a:pt x="689" y="0"/>
                    <a:pt x="338" y="61"/>
                    <a:pt x="1" y="162"/>
                  </a:cubicBezTo>
                  <a:lnTo>
                    <a:pt x="2125" y="162"/>
                  </a:lnTo>
                  <a:cubicBezTo>
                    <a:pt x="1788" y="61"/>
                    <a:pt x="1430" y="0"/>
                    <a:pt x="1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13"/>
            <p:cNvSpPr/>
            <p:nvPr/>
          </p:nvSpPr>
          <p:spPr>
            <a:xfrm>
              <a:off x="5219750" y="3497200"/>
              <a:ext cx="59525" cy="5100"/>
            </a:xfrm>
            <a:custGeom>
              <a:avLst/>
              <a:gdLst/>
              <a:ahLst/>
              <a:cxnLst/>
              <a:rect l="l" t="t" r="r" b="b"/>
              <a:pathLst>
                <a:path w="2381" h="204" extrusionOk="0">
                  <a:moveTo>
                    <a:pt x="1188" y="1"/>
                  </a:moveTo>
                  <a:cubicBezTo>
                    <a:pt x="769" y="1"/>
                    <a:pt x="372" y="75"/>
                    <a:pt x="1" y="203"/>
                  </a:cubicBezTo>
                  <a:lnTo>
                    <a:pt x="284" y="203"/>
                  </a:lnTo>
                  <a:cubicBezTo>
                    <a:pt x="574" y="129"/>
                    <a:pt x="877" y="82"/>
                    <a:pt x="1188" y="82"/>
                  </a:cubicBezTo>
                  <a:cubicBezTo>
                    <a:pt x="1504" y="82"/>
                    <a:pt x="1808" y="129"/>
                    <a:pt x="2098" y="203"/>
                  </a:cubicBezTo>
                  <a:lnTo>
                    <a:pt x="2381" y="203"/>
                  </a:lnTo>
                  <a:cubicBezTo>
                    <a:pt x="2010" y="75"/>
                    <a:pt x="1606" y="1"/>
                    <a:pt x="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3" name="Google Shape;11013;p13"/>
          <p:cNvSpPr/>
          <p:nvPr/>
        </p:nvSpPr>
        <p:spPr>
          <a:xfrm>
            <a:off x="295775" y="297300"/>
            <a:ext cx="8556600" cy="4552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3"/>
          <p:cNvSpPr txBox="1">
            <a:spLocks noGrp="1"/>
          </p:cNvSpPr>
          <p:nvPr>
            <p:ph type="title"/>
          </p:nvPr>
        </p:nvSpPr>
        <p:spPr>
          <a:xfrm>
            <a:off x="726225" y="441350"/>
            <a:ext cx="7691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11015" name="Google Shape;11015;p13"/>
          <p:cNvSpPr txBox="1">
            <a:spLocks noGrp="1"/>
          </p:cNvSpPr>
          <p:nvPr>
            <p:ph type="subTitle" idx="1"/>
          </p:nvPr>
        </p:nvSpPr>
        <p:spPr>
          <a:xfrm>
            <a:off x="878625" y="1569475"/>
            <a:ext cx="2447700" cy="3969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800" b="1">
                <a:solidFill>
                  <a:schemeClr val="accent1"/>
                </a:solidFill>
              </a:defRPr>
            </a:lvl1pPr>
            <a:lvl2pPr lvl="1" algn="r" rtl="0">
              <a:spcBef>
                <a:spcPts val="0"/>
              </a:spcBef>
              <a:spcAft>
                <a:spcPts val="0"/>
              </a:spcAft>
              <a:buNone/>
              <a:defRPr sz="1800">
                <a:solidFill>
                  <a:schemeClr val="accent1"/>
                </a:solidFill>
              </a:defRPr>
            </a:lvl2pPr>
            <a:lvl3pPr lvl="2" algn="r" rtl="0">
              <a:spcBef>
                <a:spcPts val="0"/>
              </a:spcBef>
              <a:spcAft>
                <a:spcPts val="0"/>
              </a:spcAft>
              <a:buNone/>
              <a:defRPr sz="1800">
                <a:solidFill>
                  <a:schemeClr val="accent1"/>
                </a:solidFill>
              </a:defRPr>
            </a:lvl3pPr>
            <a:lvl4pPr lvl="3" algn="r" rtl="0">
              <a:spcBef>
                <a:spcPts val="0"/>
              </a:spcBef>
              <a:spcAft>
                <a:spcPts val="0"/>
              </a:spcAft>
              <a:buNone/>
              <a:defRPr sz="1800">
                <a:solidFill>
                  <a:schemeClr val="accent1"/>
                </a:solidFill>
              </a:defRPr>
            </a:lvl4pPr>
            <a:lvl5pPr lvl="4" algn="r" rtl="0">
              <a:spcBef>
                <a:spcPts val="0"/>
              </a:spcBef>
              <a:spcAft>
                <a:spcPts val="0"/>
              </a:spcAft>
              <a:buNone/>
              <a:defRPr sz="1800">
                <a:solidFill>
                  <a:schemeClr val="accent1"/>
                </a:solidFill>
              </a:defRPr>
            </a:lvl5pPr>
            <a:lvl6pPr lvl="5" algn="r" rtl="0">
              <a:spcBef>
                <a:spcPts val="0"/>
              </a:spcBef>
              <a:spcAft>
                <a:spcPts val="0"/>
              </a:spcAft>
              <a:buNone/>
              <a:defRPr sz="1800">
                <a:solidFill>
                  <a:schemeClr val="accent1"/>
                </a:solidFill>
              </a:defRPr>
            </a:lvl6pPr>
            <a:lvl7pPr lvl="6" algn="r" rtl="0">
              <a:spcBef>
                <a:spcPts val="0"/>
              </a:spcBef>
              <a:spcAft>
                <a:spcPts val="0"/>
              </a:spcAft>
              <a:buNone/>
              <a:defRPr sz="1800">
                <a:solidFill>
                  <a:schemeClr val="accent1"/>
                </a:solidFill>
              </a:defRPr>
            </a:lvl7pPr>
            <a:lvl8pPr lvl="7" algn="r" rtl="0">
              <a:spcBef>
                <a:spcPts val="0"/>
              </a:spcBef>
              <a:spcAft>
                <a:spcPts val="0"/>
              </a:spcAft>
              <a:buNone/>
              <a:defRPr sz="1800">
                <a:solidFill>
                  <a:schemeClr val="accent1"/>
                </a:solidFill>
              </a:defRPr>
            </a:lvl8pPr>
            <a:lvl9pPr lvl="8" algn="r" rtl="0">
              <a:spcBef>
                <a:spcPts val="0"/>
              </a:spcBef>
              <a:spcAft>
                <a:spcPts val="0"/>
              </a:spcAft>
              <a:buNone/>
              <a:defRPr sz="1800">
                <a:solidFill>
                  <a:schemeClr val="accent1"/>
                </a:solidFill>
              </a:defRPr>
            </a:lvl9pPr>
          </a:lstStyle>
          <a:p>
            <a:endParaRPr/>
          </a:p>
        </p:txBody>
      </p:sp>
      <p:sp>
        <p:nvSpPr>
          <p:cNvPr id="11016" name="Google Shape;11016;p13"/>
          <p:cNvSpPr txBox="1">
            <a:spLocks noGrp="1"/>
          </p:cNvSpPr>
          <p:nvPr>
            <p:ph type="subTitle" idx="2"/>
          </p:nvPr>
        </p:nvSpPr>
        <p:spPr>
          <a:xfrm>
            <a:off x="878721" y="1859347"/>
            <a:ext cx="2447700" cy="572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a:lvl1pPr>
            <a:lvl2pPr lvl="1" algn="r" rtl="0">
              <a:spcBef>
                <a:spcPts val="0"/>
              </a:spcBef>
              <a:spcAft>
                <a:spcPts val="0"/>
              </a:spcAft>
              <a:buNone/>
              <a:defRPr/>
            </a:lvl2pPr>
            <a:lvl3pPr lvl="2" algn="r" rtl="0">
              <a:spcBef>
                <a:spcPts val="0"/>
              </a:spcBef>
              <a:spcAft>
                <a:spcPts val="0"/>
              </a:spcAft>
              <a:buNone/>
              <a:defRPr/>
            </a:lvl3pPr>
            <a:lvl4pPr lvl="3" algn="r" rtl="0">
              <a:spcBef>
                <a:spcPts val="0"/>
              </a:spcBef>
              <a:spcAft>
                <a:spcPts val="0"/>
              </a:spcAft>
              <a:buNone/>
              <a:defRPr/>
            </a:lvl4pPr>
            <a:lvl5pPr lvl="4" algn="r" rtl="0">
              <a:spcBef>
                <a:spcPts val="0"/>
              </a:spcBef>
              <a:spcAft>
                <a:spcPts val="0"/>
              </a:spcAft>
              <a:buNone/>
              <a:defRPr/>
            </a:lvl5pPr>
            <a:lvl6pPr lvl="5" algn="r" rtl="0">
              <a:spcBef>
                <a:spcPts val="0"/>
              </a:spcBef>
              <a:spcAft>
                <a:spcPts val="0"/>
              </a:spcAft>
              <a:buNone/>
              <a:defRPr/>
            </a:lvl6pPr>
            <a:lvl7pPr lvl="6" algn="r" rtl="0">
              <a:spcBef>
                <a:spcPts val="0"/>
              </a:spcBef>
              <a:spcAft>
                <a:spcPts val="0"/>
              </a:spcAft>
              <a:buNone/>
              <a:defRPr/>
            </a:lvl7pPr>
            <a:lvl8pPr lvl="7" algn="r" rtl="0">
              <a:spcBef>
                <a:spcPts val="0"/>
              </a:spcBef>
              <a:spcAft>
                <a:spcPts val="0"/>
              </a:spcAft>
              <a:buNone/>
              <a:defRPr/>
            </a:lvl8pPr>
            <a:lvl9pPr lvl="8" algn="r" rtl="0">
              <a:spcBef>
                <a:spcPts val="0"/>
              </a:spcBef>
              <a:spcAft>
                <a:spcPts val="0"/>
              </a:spcAft>
              <a:buNone/>
              <a:defRPr/>
            </a:lvl9pPr>
          </a:lstStyle>
          <a:p>
            <a:endParaRPr/>
          </a:p>
        </p:txBody>
      </p:sp>
      <p:sp>
        <p:nvSpPr>
          <p:cNvPr id="11017" name="Google Shape;11017;p13"/>
          <p:cNvSpPr txBox="1">
            <a:spLocks noGrp="1"/>
          </p:cNvSpPr>
          <p:nvPr>
            <p:ph type="subTitle" idx="3"/>
          </p:nvPr>
        </p:nvSpPr>
        <p:spPr>
          <a:xfrm>
            <a:off x="878625" y="3008751"/>
            <a:ext cx="2447700" cy="3969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800" b="1">
                <a:solidFill>
                  <a:schemeClr val="accent1"/>
                </a:solidFill>
              </a:defRPr>
            </a:lvl1pPr>
            <a:lvl2pPr lvl="1" algn="r" rtl="0">
              <a:spcBef>
                <a:spcPts val="0"/>
              </a:spcBef>
              <a:spcAft>
                <a:spcPts val="0"/>
              </a:spcAft>
              <a:buNone/>
              <a:defRPr sz="1800">
                <a:solidFill>
                  <a:schemeClr val="accent1"/>
                </a:solidFill>
              </a:defRPr>
            </a:lvl2pPr>
            <a:lvl3pPr lvl="2" algn="r" rtl="0">
              <a:spcBef>
                <a:spcPts val="0"/>
              </a:spcBef>
              <a:spcAft>
                <a:spcPts val="0"/>
              </a:spcAft>
              <a:buNone/>
              <a:defRPr sz="1800">
                <a:solidFill>
                  <a:schemeClr val="accent1"/>
                </a:solidFill>
              </a:defRPr>
            </a:lvl3pPr>
            <a:lvl4pPr lvl="3" algn="r" rtl="0">
              <a:spcBef>
                <a:spcPts val="0"/>
              </a:spcBef>
              <a:spcAft>
                <a:spcPts val="0"/>
              </a:spcAft>
              <a:buNone/>
              <a:defRPr sz="1800">
                <a:solidFill>
                  <a:schemeClr val="accent1"/>
                </a:solidFill>
              </a:defRPr>
            </a:lvl4pPr>
            <a:lvl5pPr lvl="4" algn="r" rtl="0">
              <a:spcBef>
                <a:spcPts val="0"/>
              </a:spcBef>
              <a:spcAft>
                <a:spcPts val="0"/>
              </a:spcAft>
              <a:buNone/>
              <a:defRPr sz="1800">
                <a:solidFill>
                  <a:schemeClr val="accent1"/>
                </a:solidFill>
              </a:defRPr>
            </a:lvl5pPr>
            <a:lvl6pPr lvl="5" algn="r" rtl="0">
              <a:spcBef>
                <a:spcPts val="0"/>
              </a:spcBef>
              <a:spcAft>
                <a:spcPts val="0"/>
              </a:spcAft>
              <a:buNone/>
              <a:defRPr sz="1800">
                <a:solidFill>
                  <a:schemeClr val="accent1"/>
                </a:solidFill>
              </a:defRPr>
            </a:lvl6pPr>
            <a:lvl7pPr lvl="6" algn="r" rtl="0">
              <a:spcBef>
                <a:spcPts val="0"/>
              </a:spcBef>
              <a:spcAft>
                <a:spcPts val="0"/>
              </a:spcAft>
              <a:buNone/>
              <a:defRPr sz="1800">
                <a:solidFill>
                  <a:schemeClr val="accent1"/>
                </a:solidFill>
              </a:defRPr>
            </a:lvl7pPr>
            <a:lvl8pPr lvl="7" algn="r" rtl="0">
              <a:spcBef>
                <a:spcPts val="0"/>
              </a:spcBef>
              <a:spcAft>
                <a:spcPts val="0"/>
              </a:spcAft>
              <a:buNone/>
              <a:defRPr sz="1800">
                <a:solidFill>
                  <a:schemeClr val="accent1"/>
                </a:solidFill>
              </a:defRPr>
            </a:lvl8pPr>
            <a:lvl9pPr lvl="8" algn="r" rtl="0">
              <a:spcBef>
                <a:spcPts val="0"/>
              </a:spcBef>
              <a:spcAft>
                <a:spcPts val="0"/>
              </a:spcAft>
              <a:buNone/>
              <a:defRPr sz="1800">
                <a:solidFill>
                  <a:schemeClr val="accent1"/>
                </a:solidFill>
              </a:defRPr>
            </a:lvl9pPr>
          </a:lstStyle>
          <a:p>
            <a:endParaRPr/>
          </a:p>
        </p:txBody>
      </p:sp>
      <p:sp>
        <p:nvSpPr>
          <p:cNvPr id="11018" name="Google Shape;11018;p13"/>
          <p:cNvSpPr txBox="1">
            <a:spLocks noGrp="1"/>
          </p:cNvSpPr>
          <p:nvPr>
            <p:ph type="subTitle" idx="4"/>
          </p:nvPr>
        </p:nvSpPr>
        <p:spPr>
          <a:xfrm>
            <a:off x="878721" y="3304100"/>
            <a:ext cx="2447700" cy="572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a:lvl1pPr>
            <a:lvl2pPr lvl="1" algn="r" rtl="0">
              <a:spcBef>
                <a:spcPts val="0"/>
              </a:spcBef>
              <a:spcAft>
                <a:spcPts val="0"/>
              </a:spcAft>
              <a:buNone/>
              <a:defRPr/>
            </a:lvl2pPr>
            <a:lvl3pPr lvl="2" algn="r" rtl="0">
              <a:spcBef>
                <a:spcPts val="0"/>
              </a:spcBef>
              <a:spcAft>
                <a:spcPts val="0"/>
              </a:spcAft>
              <a:buNone/>
              <a:defRPr/>
            </a:lvl3pPr>
            <a:lvl4pPr lvl="3" algn="r" rtl="0">
              <a:spcBef>
                <a:spcPts val="0"/>
              </a:spcBef>
              <a:spcAft>
                <a:spcPts val="0"/>
              </a:spcAft>
              <a:buNone/>
              <a:defRPr/>
            </a:lvl4pPr>
            <a:lvl5pPr lvl="4" algn="r" rtl="0">
              <a:spcBef>
                <a:spcPts val="0"/>
              </a:spcBef>
              <a:spcAft>
                <a:spcPts val="0"/>
              </a:spcAft>
              <a:buNone/>
              <a:defRPr/>
            </a:lvl5pPr>
            <a:lvl6pPr lvl="5" algn="r" rtl="0">
              <a:spcBef>
                <a:spcPts val="0"/>
              </a:spcBef>
              <a:spcAft>
                <a:spcPts val="0"/>
              </a:spcAft>
              <a:buNone/>
              <a:defRPr/>
            </a:lvl6pPr>
            <a:lvl7pPr lvl="6" algn="r" rtl="0">
              <a:spcBef>
                <a:spcPts val="0"/>
              </a:spcBef>
              <a:spcAft>
                <a:spcPts val="0"/>
              </a:spcAft>
              <a:buNone/>
              <a:defRPr/>
            </a:lvl7pPr>
            <a:lvl8pPr lvl="7" algn="r" rtl="0">
              <a:spcBef>
                <a:spcPts val="0"/>
              </a:spcBef>
              <a:spcAft>
                <a:spcPts val="0"/>
              </a:spcAft>
              <a:buNone/>
              <a:defRPr/>
            </a:lvl8pPr>
            <a:lvl9pPr lvl="8" algn="r" rtl="0">
              <a:spcBef>
                <a:spcPts val="0"/>
              </a:spcBef>
              <a:spcAft>
                <a:spcPts val="0"/>
              </a:spcAft>
              <a:buNone/>
              <a:defRPr/>
            </a:lvl9pPr>
          </a:lstStyle>
          <a:p>
            <a:endParaRPr/>
          </a:p>
        </p:txBody>
      </p:sp>
      <p:sp>
        <p:nvSpPr>
          <p:cNvPr id="11019" name="Google Shape;11019;p13"/>
          <p:cNvSpPr txBox="1">
            <a:spLocks noGrp="1"/>
          </p:cNvSpPr>
          <p:nvPr>
            <p:ph type="subTitle" idx="5"/>
          </p:nvPr>
        </p:nvSpPr>
        <p:spPr>
          <a:xfrm>
            <a:off x="5817525" y="1569475"/>
            <a:ext cx="2447700" cy="396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800" b="1">
                <a:solidFill>
                  <a:schemeClr val="accent1"/>
                </a:solidFill>
              </a:defRPr>
            </a:lvl1pPr>
            <a:lvl2pPr lvl="1" rtl="0">
              <a:spcBef>
                <a:spcPts val="0"/>
              </a:spcBef>
              <a:spcAft>
                <a:spcPts val="0"/>
              </a:spcAft>
              <a:buNone/>
              <a:defRPr sz="1800">
                <a:solidFill>
                  <a:schemeClr val="accent1"/>
                </a:solidFill>
              </a:defRPr>
            </a:lvl2pPr>
            <a:lvl3pPr lvl="2" rtl="0">
              <a:spcBef>
                <a:spcPts val="0"/>
              </a:spcBef>
              <a:spcAft>
                <a:spcPts val="0"/>
              </a:spcAft>
              <a:buNone/>
              <a:defRPr sz="1800">
                <a:solidFill>
                  <a:schemeClr val="accent1"/>
                </a:solidFill>
              </a:defRPr>
            </a:lvl3pPr>
            <a:lvl4pPr lvl="3" rtl="0">
              <a:spcBef>
                <a:spcPts val="0"/>
              </a:spcBef>
              <a:spcAft>
                <a:spcPts val="0"/>
              </a:spcAft>
              <a:buNone/>
              <a:defRPr sz="1800">
                <a:solidFill>
                  <a:schemeClr val="accent1"/>
                </a:solidFill>
              </a:defRPr>
            </a:lvl4pPr>
            <a:lvl5pPr lvl="4" rtl="0">
              <a:spcBef>
                <a:spcPts val="0"/>
              </a:spcBef>
              <a:spcAft>
                <a:spcPts val="0"/>
              </a:spcAft>
              <a:buNone/>
              <a:defRPr sz="1800">
                <a:solidFill>
                  <a:schemeClr val="accent1"/>
                </a:solidFill>
              </a:defRPr>
            </a:lvl5pPr>
            <a:lvl6pPr lvl="5" rtl="0">
              <a:spcBef>
                <a:spcPts val="0"/>
              </a:spcBef>
              <a:spcAft>
                <a:spcPts val="0"/>
              </a:spcAft>
              <a:buNone/>
              <a:defRPr sz="1800">
                <a:solidFill>
                  <a:schemeClr val="accent1"/>
                </a:solidFill>
              </a:defRPr>
            </a:lvl6pPr>
            <a:lvl7pPr lvl="6" rtl="0">
              <a:spcBef>
                <a:spcPts val="0"/>
              </a:spcBef>
              <a:spcAft>
                <a:spcPts val="0"/>
              </a:spcAft>
              <a:buNone/>
              <a:defRPr sz="1800">
                <a:solidFill>
                  <a:schemeClr val="accent1"/>
                </a:solidFill>
              </a:defRPr>
            </a:lvl7pPr>
            <a:lvl8pPr lvl="7" rtl="0">
              <a:spcBef>
                <a:spcPts val="0"/>
              </a:spcBef>
              <a:spcAft>
                <a:spcPts val="0"/>
              </a:spcAft>
              <a:buNone/>
              <a:defRPr sz="1800">
                <a:solidFill>
                  <a:schemeClr val="accent1"/>
                </a:solidFill>
              </a:defRPr>
            </a:lvl8pPr>
            <a:lvl9pPr lvl="8" rtl="0">
              <a:spcBef>
                <a:spcPts val="0"/>
              </a:spcBef>
              <a:spcAft>
                <a:spcPts val="0"/>
              </a:spcAft>
              <a:buNone/>
              <a:defRPr sz="1800">
                <a:solidFill>
                  <a:schemeClr val="accent1"/>
                </a:solidFill>
              </a:defRPr>
            </a:lvl9pPr>
          </a:lstStyle>
          <a:p>
            <a:endParaRPr/>
          </a:p>
        </p:txBody>
      </p:sp>
      <p:sp>
        <p:nvSpPr>
          <p:cNvPr id="11020" name="Google Shape;11020;p13"/>
          <p:cNvSpPr txBox="1">
            <a:spLocks noGrp="1"/>
          </p:cNvSpPr>
          <p:nvPr>
            <p:ph type="subTitle" idx="6"/>
          </p:nvPr>
        </p:nvSpPr>
        <p:spPr>
          <a:xfrm>
            <a:off x="5817525" y="1859348"/>
            <a:ext cx="24477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11021" name="Google Shape;11021;p13"/>
          <p:cNvSpPr txBox="1">
            <a:spLocks noGrp="1"/>
          </p:cNvSpPr>
          <p:nvPr>
            <p:ph type="subTitle" idx="7"/>
          </p:nvPr>
        </p:nvSpPr>
        <p:spPr>
          <a:xfrm>
            <a:off x="5817525" y="3008747"/>
            <a:ext cx="2447700" cy="396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800" b="1">
                <a:solidFill>
                  <a:schemeClr val="accent1"/>
                </a:solidFill>
              </a:defRPr>
            </a:lvl1pPr>
            <a:lvl2pPr lvl="1" rtl="0">
              <a:spcBef>
                <a:spcPts val="0"/>
              </a:spcBef>
              <a:spcAft>
                <a:spcPts val="0"/>
              </a:spcAft>
              <a:buNone/>
              <a:defRPr sz="1800">
                <a:solidFill>
                  <a:schemeClr val="accent1"/>
                </a:solidFill>
              </a:defRPr>
            </a:lvl2pPr>
            <a:lvl3pPr lvl="2" rtl="0">
              <a:spcBef>
                <a:spcPts val="0"/>
              </a:spcBef>
              <a:spcAft>
                <a:spcPts val="0"/>
              </a:spcAft>
              <a:buNone/>
              <a:defRPr sz="1800">
                <a:solidFill>
                  <a:schemeClr val="accent1"/>
                </a:solidFill>
              </a:defRPr>
            </a:lvl3pPr>
            <a:lvl4pPr lvl="3" rtl="0">
              <a:spcBef>
                <a:spcPts val="0"/>
              </a:spcBef>
              <a:spcAft>
                <a:spcPts val="0"/>
              </a:spcAft>
              <a:buNone/>
              <a:defRPr sz="1800">
                <a:solidFill>
                  <a:schemeClr val="accent1"/>
                </a:solidFill>
              </a:defRPr>
            </a:lvl4pPr>
            <a:lvl5pPr lvl="4" rtl="0">
              <a:spcBef>
                <a:spcPts val="0"/>
              </a:spcBef>
              <a:spcAft>
                <a:spcPts val="0"/>
              </a:spcAft>
              <a:buNone/>
              <a:defRPr sz="1800">
                <a:solidFill>
                  <a:schemeClr val="accent1"/>
                </a:solidFill>
              </a:defRPr>
            </a:lvl5pPr>
            <a:lvl6pPr lvl="5" rtl="0">
              <a:spcBef>
                <a:spcPts val="0"/>
              </a:spcBef>
              <a:spcAft>
                <a:spcPts val="0"/>
              </a:spcAft>
              <a:buNone/>
              <a:defRPr sz="1800">
                <a:solidFill>
                  <a:schemeClr val="accent1"/>
                </a:solidFill>
              </a:defRPr>
            </a:lvl6pPr>
            <a:lvl7pPr lvl="6" rtl="0">
              <a:spcBef>
                <a:spcPts val="0"/>
              </a:spcBef>
              <a:spcAft>
                <a:spcPts val="0"/>
              </a:spcAft>
              <a:buNone/>
              <a:defRPr sz="1800">
                <a:solidFill>
                  <a:schemeClr val="accent1"/>
                </a:solidFill>
              </a:defRPr>
            </a:lvl7pPr>
            <a:lvl8pPr lvl="7" rtl="0">
              <a:spcBef>
                <a:spcPts val="0"/>
              </a:spcBef>
              <a:spcAft>
                <a:spcPts val="0"/>
              </a:spcAft>
              <a:buNone/>
              <a:defRPr sz="1800">
                <a:solidFill>
                  <a:schemeClr val="accent1"/>
                </a:solidFill>
              </a:defRPr>
            </a:lvl8pPr>
            <a:lvl9pPr lvl="8" rtl="0">
              <a:spcBef>
                <a:spcPts val="0"/>
              </a:spcBef>
              <a:spcAft>
                <a:spcPts val="0"/>
              </a:spcAft>
              <a:buNone/>
              <a:defRPr sz="1800">
                <a:solidFill>
                  <a:schemeClr val="accent1"/>
                </a:solidFill>
              </a:defRPr>
            </a:lvl9pPr>
          </a:lstStyle>
          <a:p>
            <a:endParaRPr/>
          </a:p>
        </p:txBody>
      </p:sp>
      <p:sp>
        <p:nvSpPr>
          <p:cNvPr id="11022" name="Google Shape;11022;p13"/>
          <p:cNvSpPr txBox="1">
            <a:spLocks noGrp="1"/>
          </p:cNvSpPr>
          <p:nvPr>
            <p:ph type="subTitle" idx="8"/>
          </p:nvPr>
        </p:nvSpPr>
        <p:spPr>
          <a:xfrm>
            <a:off x="5817525" y="3304100"/>
            <a:ext cx="24477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11023" name="Google Shape;11023;p13"/>
          <p:cNvSpPr txBox="1">
            <a:spLocks noGrp="1"/>
          </p:cNvSpPr>
          <p:nvPr>
            <p:ph type="title" idx="9" hasCustomPrompt="1"/>
          </p:nvPr>
        </p:nvSpPr>
        <p:spPr>
          <a:xfrm>
            <a:off x="3333241" y="1800250"/>
            <a:ext cx="7407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400">
                <a:solidFill>
                  <a:schemeClr val="lt1"/>
                </a:solidFill>
              </a:defRPr>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11024" name="Google Shape;11024;p13"/>
          <p:cNvSpPr txBox="1">
            <a:spLocks noGrp="1"/>
          </p:cNvSpPr>
          <p:nvPr>
            <p:ph type="title" idx="13" hasCustomPrompt="1"/>
          </p:nvPr>
        </p:nvSpPr>
        <p:spPr>
          <a:xfrm>
            <a:off x="3333241" y="3231750"/>
            <a:ext cx="7407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400">
                <a:solidFill>
                  <a:schemeClr val="lt1"/>
                </a:solidFill>
              </a:defRPr>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11025" name="Google Shape;11025;p13"/>
          <p:cNvSpPr txBox="1">
            <a:spLocks noGrp="1"/>
          </p:cNvSpPr>
          <p:nvPr>
            <p:ph type="title" idx="14" hasCustomPrompt="1"/>
          </p:nvPr>
        </p:nvSpPr>
        <p:spPr>
          <a:xfrm>
            <a:off x="5070059" y="1800250"/>
            <a:ext cx="7407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4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1026" name="Google Shape;11026;p13"/>
          <p:cNvSpPr txBox="1">
            <a:spLocks noGrp="1"/>
          </p:cNvSpPr>
          <p:nvPr>
            <p:ph type="title" idx="15" hasCustomPrompt="1"/>
          </p:nvPr>
        </p:nvSpPr>
        <p:spPr>
          <a:xfrm>
            <a:off x="5070059" y="3231750"/>
            <a:ext cx="7407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4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grpSp>
        <p:nvGrpSpPr>
          <p:cNvPr id="11027" name="Google Shape;11027;p13"/>
          <p:cNvGrpSpPr/>
          <p:nvPr/>
        </p:nvGrpSpPr>
        <p:grpSpPr>
          <a:xfrm>
            <a:off x="1135482" y="867436"/>
            <a:ext cx="443090" cy="415211"/>
            <a:chOff x="2987700" y="3560325"/>
            <a:chExt cx="386708" cy="362377"/>
          </a:xfrm>
        </p:grpSpPr>
        <p:sp>
          <p:nvSpPr>
            <p:cNvPr id="11028" name="Google Shape;11028;p13"/>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13"/>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13"/>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3"/>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3"/>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3"/>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3"/>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13"/>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13"/>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3"/>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13"/>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13"/>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3"/>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3"/>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3"/>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13"/>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3"/>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3"/>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3"/>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3"/>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3"/>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13"/>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13"/>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1" name="Google Shape;11051;p13"/>
          <p:cNvGrpSpPr/>
          <p:nvPr/>
        </p:nvGrpSpPr>
        <p:grpSpPr>
          <a:xfrm>
            <a:off x="8010862" y="4129186"/>
            <a:ext cx="295252" cy="276675"/>
            <a:chOff x="2987700" y="3560325"/>
            <a:chExt cx="386708" cy="362377"/>
          </a:xfrm>
        </p:grpSpPr>
        <p:sp>
          <p:nvSpPr>
            <p:cNvPr id="11052" name="Google Shape;11052;p13"/>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13"/>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13"/>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13"/>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13"/>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13"/>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13"/>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3"/>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3"/>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3"/>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13"/>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13"/>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13"/>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13"/>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3"/>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3"/>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13"/>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13"/>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13"/>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3"/>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3"/>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13"/>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13"/>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5" name="Google Shape;11075;p13"/>
          <p:cNvGrpSpPr/>
          <p:nvPr/>
        </p:nvGrpSpPr>
        <p:grpSpPr>
          <a:xfrm>
            <a:off x="526837" y="2128961"/>
            <a:ext cx="295252" cy="276675"/>
            <a:chOff x="2987700" y="3560325"/>
            <a:chExt cx="386708" cy="362377"/>
          </a:xfrm>
        </p:grpSpPr>
        <p:sp>
          <p:nvSpPr>
            <p:cNvPr id="11076" name="Google Shape;11076;p13"/>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13"/>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13"/>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13"/>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13"/>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13"/>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13"/>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3"/>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3"/>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3"/>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3"/>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13"/>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13"/>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13"/>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3"/>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13"/>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13"/>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13"/>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13"/>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13"/>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13"/>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3"/>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3"/>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9" name="Google Shape;11099;p13"/>
          <p:cNvGrpSpPr/>
          <p:nvPr/>
        </p:nvGrpSpPr>
        <p:grpSpPr>
          <a:xfrm>
            <a:off x="8265232" y="2582411"/>
            <a:ext cx="443090" cy="415211"/>
            <a:chOff x="2987700" y="3560325"/>
            <a:chExt cx="386708" cy="362377"/>
          </a:xfrm>
        </p:grpSpPr>
        <p:sp>
          <p:nvSpPr>
            <p:cNvPr id="11100" name="Google Shape;11100;p13"/>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3"/>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13"/>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13"/>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13"/>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13"/>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13"/>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13"/>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3"/>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3"/>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3"/>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3"/>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13"/>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3"/>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13"/>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13"/>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13"/>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13"/>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13"/>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3"/>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3"/>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13"/>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3"/>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23" name="Google Shape;11123;p13"/>
          <p:cNvSpPr/>
          <p:nvPr/>
        </p:nvSpPr>
        <p:spPr>
          <a:xfrm>
            <a:off x="0" y="4055550"/>
            <a:ext cx="2141950" cy="849275"/>
          </a:xfrm>
          <a:custGeom>
            <a:avLst/>
            <a:gdLst/>
            <a:ahLst/>
            <a:cxnLst/>
            <a:rect l="l" t="t" r="r" b="b"/>
            <a:pathLst>
              <a:path w="85678" h="33971" extrusionOk="0">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13"/>
          <p:cNvSpPr/>
          <p:nvPr/>
        </p:nvSpPr>
        <p:spPr>
          <a:xfrm flipH="1">
            <a:off x="7002050" y="644000"/>
            <a:ext cx="2141950" cy="849275"/>
          </a:xfrm>
          <a:custGeom>
            <a:avLst/>
            <a:gdLst/>
            <a:ahLst/>
            <a:cxnLst/>
            <a:rect l="l" t="t" r="r" b="b"/>
            <a:pathLst>
              <a:path w="85678" h="33971" extrusionOk="0">
                <a:moveTo>
                  <a:pt x="20606" y="1"/>
                </a:moveTo>
                <a:cubicBezTo>
                  <a:pt x="18209" y="1"/>
                  <a:pt x="15458" y="635"/>
                  <a:pt x="12256" y="2014"/>
                </a:cubicBezTo>
                <a:cubicBezTo>
                  <a:pt x="2745" y="6112"/>
                  <a:pt x="7858" y="17353"/>
                  <a:pt x="11241" y="18518"/>
                </a:cubicBezTo>
                <a:cubicBezTo>
                  <a:pt x="11686" y="18673"/>
                  <a:pt x="12176" y="18740"/>
                  <a:pt x="12691" y="18740"/>
                </a:cubicBezTo>
                <a:cubicBezTo>
                  <a:pt x="16043" y="18740"/>
                  <a:pt x="20451" y="15887"/>
                  <a:pt x="20452" y="15887"/>
                </a:cubicBezTo>
                <a:lnTo>
                  <a:pt x="20452" y="15887"/>
                </a:lnTo>
                <a:cubicBezTo>
                  <a:pt x="20451" y="15887"/>
                  <a:pt x="18233" y="18969"/>
                  <a:pt x="13647" y="19909"/>
                </a:cubicBezTo>
                <a:cubicBezTo>
                  <a:pt x="12888" y="20065"/>
                  <a:pt x="12175" y="20135"/>
                  <a:pt x="11473" y="20135"/>
                </a:cubicBezTo>
                <a:cubicBezTo>
                  <a:pt x="8628" y="20135"/>
                  <a:pt x="5968" y="18995"/>
                  <a:pt x="1203" y="17879"/>
                </a:cubicBezTo>
                <a:cubicBezTo>
                  <a:pt x="790" y="18857"/>
                  <a:pt x="376" y="19872"/>
                  <a:pt x="0" y="20887"/>
                </a:cubicBezTo>
                <a:cubicBezTo>
                  <a:pt x="2670" y="21939"/>
                  <a:pt x="4775" y="23368"/>
                  <a:pt x="6429" y="24232"/>
                </a:cubicBezTo>
                <a:cubicBezTo>
                  <a:pt x="10940" y="26563"/>
                  <a:pt x="10489" y="31225"/>
                  <a:pt x="15752" y="33330"/>
                </a:cubicBezTo>
                <a:cubicBezTo>
                  <a:pt x="16904" y="33791"/>
                  <a:pt x="18300" y="33971"/>
                  <a:pt x="19778" y="33971"/>
                </a:cubicBezTo>
                <a:cubicBezTo>
                  <a:pt x="25058" y="33971"/>
                  <a:pt x="31391" y="31676"/>
                  <a:pt x="31391" y="31676"/>
                </a:cubicBezTo>
                <a:cubicBezTo>
                  <a:pt x="31391" y="31676"/>
                  <a:pt x="28459" y="29458"/>
                  <a:pt x="26279" y="26563"/>
                </a:cubicBezTo>
                <a:cubicBezTo>
                  <a:pt x="24098" y="23631"/>
                  <a:pt x="18910" y="23029"/>
                  <a:pt x="18910" y="23029"/>
                </a:cubicBezTo>
                <a:cubicBezTo>
                  <a:pt x="18910" y="23029"/>
                  <a:pt x="19699" y="22861"/>
                  <a:pt x="20862" y="22861"/>
                </a:cubicBezTo>
                <a:cubicBezTo>
                  <a:pt x="22758" y="22861"/>
                  <a:pt x="25648" y="23308"/>
                  <a:pt x="27745" y="25661"/>
                </a:cubicBezTo>
                <a:cubicBezTo>
                  <a:pt x="30882" y="29221"/>
                  <a:pt x="37622" y="33311"/>
                  <a:pt x="43998" y="33311"/>
                </a:cubicBezTo>
                <a:cubicBezTo>
                  <a:pt x="44422" y="33311"/>
                  <a:pt x="44844" y="33293"/>
                  <a:pt x="45264" y="33255"/>
                </a:cubicBezTo>
                <a:cubicBezTo>
                  <a:pt x="50489" y="32804"/>
                  <a:pt x="55076" y="27541"/>
                  <a:pt x="56805" y="23330"/>
                </a:cubicBezTo>
                <a:lnTo>
                  <a:pt x="56805" y="23330"/>
                </a:lnTo>
                <a:cubicBezTo>
                  <a:pt x="56730" y="25699"/>
                  <a:pt x="55828" y="28556"/>
                  <a:pt x="55828" y="28556"/>
                </a:cubicBezTo>
                <a:cubicBezTo>
                  <a:pt x="55828" y="28556"/>
                  <a:pt x="56462" y="28489"/>
                  <a:pt x="57732" y="28489"/>
                </a:cubicBezTo>
                <a:cubicBezTo>
                  <a:pt x="58367" y="28489"/>
                  <a:pt x="59161" y="28506"/>
                  <a:pt x="60113" y="28556"/>
                </a:cubicBezTo>
                <a:cubicBezTo>
                  <a:pt x="60237" y="28561"/>
                  <a:pt x="60362" y="28563"/>
                  <a:pt x="60488" y="28563"/>
                </a:cubicBezTo>
                <a:cubicBezTo>
                  <a:pt x="63252" y="28563"/>
                  <a:pt x="66385" y="27392"/>
                  <a:pt x="71203" y="25774"/>
                </a:cubicBezTo>
                <a:cubicBezTo>
                  <a:pt x="76241" y="24082"/>
                  <a:pt x="85677" y="23518"/>
                  <a:pt x="85677" y="23518"/>
                </a:cubicBezTo>
                <a:cubicBezTo>
                  <a:pt x="84598" y="23186"/>
                  <a:pt x="82348" y="23125"/>
                  <a:pt x="79555" y="23125"/>
                </a:cubicBezTo>
                <a:cubicBezTo>
                  <a:pt x="77939" y="23125"/>
                  <a:pt x="76140" y="23146"/>
                  <a:pt x="74283" y="23146"/>
                </a:cubicBezTo>
                <a:cubicBezTo>
                  <a:pt x="72081" y="23146"/>
                  <a:pt x="69796" y="23117"/>
                  <a:pt x="67632" y="22992"/>
                </a:cubicBezTo>
                <a:cubicBezTo>
                  <a:pt x="60527" y="22578"/>
                  <a:pt x="56692" y="16225"/>
                  <a:pt x="56692" y="16225"/>
                </a:cubicBezTo>
                <a:cubicBezTo>
                  <a:pt x="55640" y="13969"/>
                  <a:pt x="53497" y="11902"/>
                  <a:pt x="49211" y="9909"/>
                </a:cubicBezTo>
                <a:cubicBezTo>
                  <a:pt x="47847" y="9270"/>
                  <a:pt x="46539" y="8996"/>
                  <a:pt x="45337" y="8996"/>
                </a:cubicBezTo>
                <a:cubicBezTo>
                  <a:pt x="40745" y="8996"/>
                  <a:pt x="37704" y="12996"/>
                  <a:pt x="38985" y="15887"/>
                </a:cubicBezTo>
                <a:cubicBezTo>
                  <a:pt x="40602" y="19533"/>
                  <a:pt x="47895" y="20435"/>
                  <a:pt x="47895" y="20435"/>
                </a:cubicBezTo>
                <a:cubicBezTo>
                  <a:pt x="47895" y="20435"/>
                  <a:pt x="46879" y="20774"/>
                  <a:pt x="45206" y="20774"/>
                </a:cubicBezTo>
                <a:cubicBezTo>
                  <a:pt x="43776" y="20774"/>
                  <a:pt x="41865" y="20527"/>
                  <a:pt x="39700" y="19608"/>
                </a:cubicBezTo>
                <a:cubicBezTo>
                  <a:pt x="35038" y="17653"/>
                  <a:pt x="35489" y="12691"/>
                  <a:pt x="31391" y="6526"/>
                </a:cubicBezTo>
                <a:cubicBezTo>
                  <a:pt x="28673" y="2461"/>
                  <a:pt x="25327" y="1"/>
                  <a:pt x="20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6225" y="441350"/>
            <a:ext cx="7691400" cy="572700"/>
          </a:xfrm>
          <a:prstGeom prst="rect">
            <a:avLst/>
          </a:prstGeom>
          <a:noFill/>
          <a:ln>
            <a:noFill/>
          </a:ln>
        </p:spPr>
        <p:txBody>
          <a:bodyPr spcFirstLastPara="1" wrap="square" lIns="91425" tIns="91425" rIns="91425" bIns="91425" anchor="t" anchorCtr="0">
            <a:noAutofit/>
          </a:bodyPr>
          <a:lstStyle>
            <a:lvl1pPr lvl="0" algn="ctr">
              <a:lnSpc>
                <a:spcPct val="80000"/>
              </a:lnSpc>
              <a:spcBef>
                <a:spcPts val="0"/>
              </a:spcBef>
              <a:spcAft>
                <a:spcPts val="0"/>
              </a:spcAft>
              <a:buClr>
                <a:schemeClr val="accent1"/>
              </a:buClr>
              <a:buSzPts val="3200"/>
              <a:buFont typeface="Jura"/>
              <a:buNone/>
              <a:defRPr sz="3200" b="1">
                <a:solidFill>
                  <a:schemeClr val="accent1"/>
                </a:solidFill>
                <a:latin typeface="Jura"/>
                <a:ea typeface="Jura"/>
                <a:cs typeface="Jura"/>
                <a:sym typeface="Jura"/>
              </a:defRPr>
            </a:lvl1pPr>
            <a:lvl2pPr lvl="1" algn="ctr">
              <a:lnSpc>
                <a:spcPct val="80000"/>
              </a:lnSpc>
              <a:spcBef>
                <a:spcPts val="0"/>
              </a:spcBef>
              <a:spcAft>
                <a:spcPts val="0"/>
              </a:spcAft>
              <a:buClr>
                <a:schemeClr val="accent1"/>
              </a:buClr>
              <a:buSzPts val="3200"/>
              <a:buFont typeface="Jura"/>
              <a:buNone/>
              <a:defRPr sz="3200" b="1">
                <a:solidFill>
                  <a:schemeClr val="accent1"/>
                </a:solidFill>
                <a:latin typeface="Jura"/>
                <a:ea typeface="Jura"/>
                <a:cs typeface="Jura"/>
                <a:sym typeface="Jura"/>
              </a:defRPr>
            </a:lvl2pPr>
            <a:lvl3pPr lvl="2" algn="ctr">
              <a:lnSpc>
                <a:spcPct val="80000"/>
              </a:lnSpc>
              <a:spcBef>
                <a:spcPts val="0"/>
              </a:spcBef>
              <a:spcAft>
                <a:spcPts val="0"/>
              </a:spcAft>
              <a:buClr>
                <a:schemeClr val="accent1"/>
              </a:buClr>
              <a:buSzPts val="3200"/>
              <a:buFont typeface="Jura"/>
              <a:buNone/>
              <a:defRPr sz="3200" b="1">
                <a:solidFill>
                  <a:schemeClr val="accent1"/>
                </a:solidFill>
                <a:latin typeface="Jura"/>
                <a:ea typeface="Jura"/>
                <a:cs typeface="Jura"/>
                <a:sym typeface="Jura"/>
              </a:defRPr>
            </a:lvl3pPr>
            <a:lvl4pPr lvl="3" algn="ctr">
              <a:lnSpc>
                <a:spcPct val="80000"/>
              </a:lnSpc>
              <a:spcBef>
                <a:spcPts val="0"/>
              </a:spcBef>
              <a:spcAft>
                <a:spcPts val="0"/>
              </a:spcAft>
              <a:buClr>
                <a:schemeClr val="accent1"/>
              </a:buClr>
              <a:buSzPts val="3200"/>
              <a:buFont typeface="Jura"/>
              <a:buNone/>
              <a:defRPr sz="3200" b="1">
                <a:solidFill>
                  <a:schemeClr val="accent1"/>
                </a:solidFill>
                <a:latin typeface="Jura"/>
                <a:ea typeface="Jura"/>
                <a:cs typeface="Jura"/>
                <a:sym typeface="Jura"/>
              </a:defRPr>
            </a:lvl4pPr>
            <a:lvl5pPr lvl="4" algn="ctr">
              <a:lnSpc>
                <a:spcPct val="80000"/>
              </a:lnSpc>
              <a:spcBef>
                <a:spcPts val="0"/>
              </a:spcBef>
              <a:spcAft>
                <a:spcPts val="0"/>
              </a:spcAft>
              <a:buClr>
                <a:schemeClr val="accent1"/>
              </a:buClr>
              <a:buSzPts val="3200"/>
              <a:buFont typeface="Jura"/>
              <a:buNone/>
              <a:defRPr sz="3200" b="1">
                <a:solidFill>
                  <a:schemeClr val="accent1"/>
                </a:solidFill>
                <a:latin typeface="Jura"/>
                <a:ea typeface="Jura"/>
                <a:cs typeface="Jura"/>
                <a:sym typeface="Jura"/>
              </a:defRPr>
            </a:lvl5pPr>
            <a:lvl6pPr lvl="5" algn="ctr">
              <a:lnSpc>
                <a:spcPct val="80000"/>
              </a:lnSpc>
              <a:spcBef>
                <a:spcPts val="0"/>
              </a:spcBef>
              <a:spcAft>
                <a:spcPts val="0"/>
              </a:spcAft>
              <a:buClr>
                <a:schemeClr val="accent1"/>
              </a:buClr>
              <a:buSzPts val="3200"/>
              <a:buFont typeface="Jura"/>
              <a:buNone/>
              <a:defRPr sz="3200" b="1">
                <a:solidFill>
                  <a:schemeClr val="accent1"/>
                </a:solidFill>
                <a:latin typeface="Jura"/>
                <a:ea typeface="Jura"/>
                <a:cs typeface="Jura"/>
                <a:sym typeface="Jura"/>
              </a:defRPr>
            </a:lvl6pPr>
            <a:lvl7pPr lvl="6" algn="ctr">
              <a:lnSpc>
                <a:spcPct val="80000"/>
              </a:lnSpc>
              <a:spcBef>
                <a:spcPts val="0"/>
              </a:spcBef>
              <a:spcAft>
                <a:spcPts val="0"/>
              </a:spcAft>
              <a:buClr>
                <a:schemeClr val="accent1"/>
              </a:buClr>
              <a:buSzPts val="3200"/>
              <a:buFont typeface="Jura"/>
              <a:buNone/>
              <a:defRPr sz="3200" b="1">
                <a:solidFill>
                  <a:schemeClr val="accent1"/>
                </a:solidFill>
                <a:latin typeface="Jura"/>
                <a:ea typeface="Jura"/>
                <a:cs typeface="Jura"/>
                <a:sym typeface="Jura"/>
              </a:defRPr>
            </a:lvl7pPr>
            <a:lvl8pPr lvl="7" algn="ctr">
              <a:lnSpc>
                <a:spcPct val="80000"/>
              </a:lnSpc>
              <a:spcBef>
                <a:spcPts val="0"/>
              </a:spcBef>
              <a:spcAft>
                <a:spcPts val="0"/>
              </a:spcAft>
              <a:buClr>
                <a:schemeClr val="accent1"/>
              </a:buClr>
              <a:buSzPts val="3200"/>
              <a:buFont typeface="Jura"/>
              <a:buNone/>
              <a:defRPr sz="3200" b="1">
                <a:solidFill>
                  <a:schemeClr val="accent1"/>
                </a:solidFill>
                <a:latin typeface="Jura"/>
                <a:ea typeface="Jura"/>
                <a:cs typeface="Jura"/>
                <a:sym typeface="Jura"/>
              </a:defRPr>
            </a:lvl8pPr>
            <a:lvl9pPr lvl="8" algn="ctr">
              <a:lnSpc>
                <a:spcPct val="80000"/>
              </a:lnSpc>
              <a:spcBef>
                <a:spcPts val="0"/>
              </a:spcBef>
              <a:spcAft>
                <a:spcPts val="0"/>
              </a:spcAft>
              <a:buClr>
                <a:schemeClr val="accent1"/>
              </a:buClr>
              <a:buSzPts val="3200"/>
              <a:buFont typeface="Jura"/>
              <a:buNone/>
              <a:defRPr sz="3200" b="1">
                <a:solidFill>
                  <a:schemeClr val="accent1"/>
                </a:solidFill>
                <a:latin typeface="Jura"/>
                <a:ea typeface="Jura"/>
                <a:cs typeface="Jura"/>
                <a:sym typeface="Jura"/>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ctr" anchorCtr="0">
            <a:noAutofit/>
          </a:bodyPr>
          <a:lstStyle>
            <a:lvl1pPr marL="457200" lvl="0" indent="-330200">
              <a:lnSpc>
                <a:spcPct val="100000"/>
              </a:lnSpc>
              <a:spcBef>
                <a:spcPts val="0"/>
              </a:spcBef>
              <a:spcAft>
                <a:spcPts val="0"/>
              </a:spcAft>
              <a:buClr>
                <a:schemeClr val="dk1"/>
              </a:buClr>
              <a:buSzPts val="1600"/>
              <a:buFont typeface="Blinker"/>
              <a:buChar char="●"/>
              <a:defRPr sz="1600">
                <a:solidFill>
                  <a:schemeClr val="dk1"/>
                </a:solidFill>
                <a:latin typeface="Blinker"/>
                <a:ea typeface="Blinker"/>
                <a:cs typeface="Blinker"/>
                <a:sym typeface="Blinker"/>
              </a:defRPr>
            </a:lvl1pPr>
            <a:lvl2pPr marL="914400" lvl="1" indent="-330200">
              <a:lnSpc>
                <a:spcPct val="100000"/>
              </a:lnSpc>
              <a:spcBef>
                <a:spcPts val="0"/>
              </a:spcBef>
              <a:spcAft>
                <a:spcPts val="0"/>
              </a:spcAft>
              <a:buClr>
                <a:schemeClr val="dk1"/>
              </a:buClr>
              <a:buSzPts val="1600"/>
              <a:buFont typeface="Blinker"/>
              <a:buChar char="○"/>
              <a:defRPr sz="1600">
                <a:solidFill>
                  <a:schemeClr val="dk1"/>
                </a:solidFill>
                <a:latin typeface="Blinker"/>
                <a:ea typeface="Blinker"/>
                <a:cs typeface="Blinker"/>
                <a:sym typeface="Blinker"/>
              </a:defRPr>
            </a:lvl2pPr>
            <a:lvl3pPr marL="1371600" lvl="2" indent="-330200">
              <a:lnSpc>
                <a:spcPct val="100000"/>
              </a:lnSpc>
              <a:spcBef>
                <a:spcPts val="0"/>
              </a:spcBef>
              <a:spcAft>
                <a:spcPts val="0"/>
              </a:spcAft>
              <a:buClr>
                <a:schemeClr val="dk1"/>
              </a:buClr>
              <a:buSzPts val="1600"/>
              <a:buFont typeface="Blinker"/>
              <a:buChar char="■"/>
              <a:defRPr sz="1600">
                <a:solidFill>
                  <a:schemeClr val="dk1"/>
                </a:solidFill>
                <a:latin typeface="Blinker"/>
                <a:ea typeface="Blinker"/>
                <a:cs typeface="Blinker"/>
                <a:sym typeface="Blinker"/>
              </a:defRPr>
            </a:lvl3pPr>
            <a:lvl4pPr marL="1828800" lvl="3" indent="-330200">
              <a:lnSpc>
                <a:spcPct val="100000"/>
              </a:lnSpc>
              <a:spcBef>
                <a:spcPts val="0"/>
              </a:spcBef>
              <a:spcAft>
                <a:spcPts val="0"/>
              </a:spcAft>
              <a:buClr>
                <a:schemeClr val="dk1"/>
              </a:buClr>
              <a:buSzPts val="1600"/>
              <a:buFont typeface="Blinker"/>
              <a:buChar char="●"/>
              <a:defRPr sz="1600">
                <a:solidFill>
                  <a:schemeClr val="dk1"/>
                </a:solidFill>
                <a:latin typeface="Blinker"/>
                <a:ea typeface="Blinker"/>
                <a:cs typeface="Blinker"/>
                <a:sym typeface="Blinker"/>
              </a:defRPr>
            </a:lvl4pPr>
            <a:lvl5pPr marL="2286000" lvl="4" indent="-330200">
              <a:lnSpc>
                <a:spcPct val="100000"/>
              </a:lnSpc>
              <a:spcBef>
                <a:spcPts val="0"/>
              </a:spcBef>
              <a:spcAft>
                <a:spcPts val="0"/>
              </a:spcAft>
              <a:buClr>
                <a:schemeClr val="dk1"/>
              </a:buClr>
              <a:buSzPts val="1600"/>
              <a:buFont typeface="Blinker"/>
              <a:buChar char="○"/>
              <a:defRPr sz="1600">
                <a:solidFill>
                  <a:schemeClr val="dk1"/>
                </a:solidFill>
                <a:latin typeface="Blinker"/>
                <a:ea typeface="Blinker"/>
                <a:cs typeface="Blinker"/>
                <a:sym typeface="Blinker"/>
              </a:defRPr>
            </a:lvl5pPr>
            <a:lvl6pPr marL="2743200" lvl="5" indent="-330200">
              <a:lnSpc>
                <a:spcPct val="100000"/>
              </a:lnSpc>
              <a:spcBef>
                <a:spcPts val="0"/>
              </a:spcBef>
              <a:spcAft>
                <a:spcPts val="0"/>
              </a:spcAft>
              <a:buClr>
                <a:schemeClr val="dk1"/>
              </a:buClr>
              <a:buSzPts val="1600"/>
              <a:buFont typeface="Blinker"/>
              <a:buChar char="■"/>
              <a:defRPr sz="1600">
                <a:solidFill>
                  <a:schemeClr val="dk1"/>
                </a:solidFill>
                <a:latin typeface="Blinker"/>
                <a:ea typeface="Blinker"/>
                <a:cs typeface="Blinker"/>
                <a:sym typeface="Blinker"/>
              </a:defRPr>
            </a:lvl6pPr>
            <a:lvl7pPr marL="3200400" lvl="6" indent="-330200">
              <a:lnSpc>
                <a:spcPct val="100000"/>
              </a:lnSpc>
              <a:spcBef>
                <a:spcPts val="0"/>
              </a:spcBef>
              <a:spcAft>
                <a:spcPts val="0"/>
              </a:spcAft>
              <a:buClr>
                <a:schemeClr val="dk1"/>
              </a:buClr>
              <a:buSzPts val="1600"/>
              <a:buFont typeface="Blinker"/>
              <a:buChar char="●"/>
              <a:defRPr sz="1600">
                <a:solidFill>
                  <a:schemeClr val="dk1"/>
                </a:solidFill>
                <a:latin typeface="Blinker"/>
                <a:ea typeface="Blinker"/>
                <a:cs typeface="Blinker"/>
                <a:sym typeface="Blinker"/>
              </a:defRPr>
            </a:lvl7pPr>
            <a:lvl8pPr marL="3657600" lvl="7" indent="-330200">
              <a:lnSpc>
                <a:spcPct val="100000"/>
              </a:lnSpc>
              <a:spcBef>
                <a:spcPts val="0"/>
              </a:spcBef>
              <a:spcAft>
                <a:spcPts val="0"/>
              </a:spcAft>
              <a:buClr>
                <a:schemeClr val="dk1"/>
              </a:buClr>
              <a:buSzPts val="1600"/>
              <a:buFont typeface="Blinker"/>
              <a:buChar char="○"/>
              <a:defRPr sz="1600">
                <a:solidFill>
                  <a:schemeClr val="dk1"/>
                </a:solidFill>
                <a:latin typeface="Blinker"/>
                <a:ea typeface="Blinker"/>
                <a:cs typeface="Blinker"/>
                <a:sym typeface="Blinker"/>
              </a:defRPr>
            </a:lvl8pPr>
            <a:lvl9pPr marL="4114800" lvl="8" indent="-330200">
              <a:lnSpc>
                <a:spcPct val="100000"/>
              </a:lnSpc>
              <a:spcBef>
                <a:spcPts val="0"/>
              </a:spcBef>
              <a:spcAft>
                <a:spcPts val="0"/>
              </a:spcAft>
              <a:buClr>
                <a:schemeClr val="dk1"/>
              </a:buClr>
              <a:buSzPts val="1600"/>
              <a:buFont typeface="Blinker"/>
              <a:buChar char="■"/>
              <a:defRPr sz="1600">
                <a:solidFill>
                  <a:schemeClr val="dk1"/>
                </a:solidFill>
                <a:latin typeface="Blinker"/>
                <a:ea typeface="Blinker"/>
                <a:cs typeface="Blinker"/>
                <a:sym typeface="Blinke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4" r:id="rId4"/>
    <p:sldLayoutId id="2147483655" r:id="rId5"/>
    <p:sldLayoutId id="2147483656" r:id="rId6"/>
    <p:sldLayoutId id="2147483657" r:id="rId7"/>
    <p:sldLayoutId id="2147483658" r:id="rId8"/>
    <p:sldLayoutId id="2147483659" r:id="rId9"/>
    <p:sldLayoutId id="2147483660" r:id="rId10"/>
    <p:sldLayoutId id="2147483661" r:id="rId11"/>
    <p:sldLayoutId id="2147483662" r:id="rId12"/>
    <p:sldLayoutId id="2147483663" r:id="rId13"/>
    <p:sldLayoutId id="2147483664" r:id="rId14"/>
    <p:sldLayoutId id="2147483668" r:id="rId15"/>
    <p:sldLayoutId id="2147483673" r:id="rId16"/>
    <p:sldLayoutId id="2147483674" r:id="rId17"/>
    <p:sldLayoutId id="2147483675" r:id="rId18"/>
    <p:sldLayoutId id="2147483676" r:id="rId19"/>
    <p:sldLayoutId id="2147483681" r:id="rId20"/>
    <p:sldLayoutId id="2147483683" r:id="rId21"/>
    <p:sldLayoutId id="2147483684" r:id="rId22"/>
    <p:sldLayoutId id="2147483689" r:id="rId23"/>
    <p:sldLayoutId id="2147483694" r:id="rId24"/>
    <p:sldLayoutId id="2147483695" r:id="rId25"/>
    <p:sldLayoutId id="2147483696" r:id="rId26"/>
    <p:sldLayoutId id="2147483697" r:id="rId2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7.xml"/><Relationship Id="rId1" Type="http://schemas.openxmlformats.org/officeDocument/2006/relationships/slideLayout" Target="../slideLayouts/slideLayout19.xml"/></Relationships>
</file>

<file path=ppt/slides/_rels/slide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1.svg"/><Relationship Id="rId7" Type="http://schemas.openxmlformats.org/officeDocument/2006/relationships/image" Target="../media/image15.svg"/><Relationship Id="rId2" Type="http://schemas.openxmlformats.org/officeDocument/2006/relationships/image" Target="../media/image10.png"/><Relationship Id="rId1" Type="http://schemas.openxmlformats.org/officeDocument/2006/relationships/slideLayout" Target="../slideLayouts/slideLayout6.xml"/><Relationship Id="rId6" Type="http://schemas.openxmlformats.org/officeDocument/2006/relationships/image" Target="../media/image14.png"/><Relationship Id="rId5" Type="http://schemas.openxmlformats.org/officeDocument/2006/relationships/image" Target="../media/image13.svg"/><Relationship Id="rId4" Type="http://schemas.openxmlformats.org/officeDocument/2006/relationships/image" Target="../media/image12.png"/><Relationship Id="rId9" Type="http://schemas.openxmlformats.org/officeDocument/2006/relationships/image" Target="../media/image17.svg"/></Relationships>
</file>

<file path=ppt/slides/_rels/slide15.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9.xml"/><Relationship Id="rId1" Type="http://schemas.openxmlformats.org/officeDocument/2006/relationships/slideLayout" Target="../slideLayouts/slideLayout6.xml"/><Relationship Id="rId4" Type="http://schemas.openxmlformats.org/officeDocument/2006/relationships/image" Target="../media/image20.jpg"/></Relationships>
</file>

<file path=ppt/slides/_rels/slide17.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0.xml"/><Relationship Id="rId1" Type="http://schemas.openxmlformats.org/officeDocument/2006/relationships/slideLayout" Target="../slideLayouts/slideLayout6.xml"/><Relationship Id="rId4" Type="http://schemas.openxmlformats.org/officeDocument/2006/relationships/image" Target="../media/image22.jfif"/></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xml"/><Relationship Id="rId1" Type="http://schemas.openxmlformats.org/officeDocument/2006/relationships/slideLayout" Target="../slideLayouts/slideLayout7.xml"/><Relationship Id="rId5" Type="http://schemas.openxmlformats.org/officeDocument/2006/relationships/image" Target="../media/image3.jpg"/><Relationship Id="rId4" Type="http://schemas.openxmlformats.org/officeDocument/2006/relationships/image" Target="../media/image2.jfif"/></Relationships>
</file>

<file path=ppt/slides/_rels/slide20.xml.rels><?xml version="1.0" encoding="UTF-8" standalone="yes"?>
<Relationships xmlns="http://schemas.openxmlformats.org/package/2006/relationships"><Relationship Id="rId3" Type="http://schemas.openxmlformats.org/officeDocument/2006/relationships/image" Target="../media/image23.jfif"/><Relationship Id="rId2" Type="http://schemas.openxmlformats.org/officeDocument/2006/relationships/notesSlide" Target="../notesSlides/notesSlide12.xml"/><Relationship Id="rId1" Type="http://schemas.openxmlformats.org/officeDocument/2006/relationships/slideLayout" Target="../slideLayouts/slideLayout19.xml"/><Relationship Id="rId4" Type="http://schemas.openxmlformats.org/officeDocument/2006/relationships/image" Target="../media/image24.jpg"/></Relationships>
</file>

<file path=ppt/slides/_rels/slide21.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4.xml"/><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5.xml"/><Relationship Id="rId1" Type="http://schemas.openxmlformats.org/officeDocument/2006/relationships/slideLayout" Target="../slideLayouts/slideLayout15.xml"/><Relationship Id="rId4" Type="http://schemas.openxmlformats.org/officeDocument/2006/relationships/image" Target="../media/image30.jpg"/></Relationships>
</file>

<file path=ppt/slides/_rels/slide26.xml.rels><?xml version="1.0" encoding="UTF-8" standalone="yes"?>
<Relationships xmlns="http://schemas.openxmlformats.org/package/2006/relationships"><Relationship Id="rId2" Type="http://schemas.openxmlformats.org/officeDocument/2006/relationships/image" Target="../media/image31.jpg"/><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32.png"/></Relationships>
</file>

<file path=ppt/slides/_rels/slide28.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33.png"/><Relationship Id="rId1" Type="http://schemas.openxmlformats.org/officeDocument/2006/relationships/slideLayout" Target="../slideLayouts/slideLayout6.xml"/><Relationship Id="rId4" Type="http://schemas.openxmlformats.org/officeDocument/2006/relationships/image" Target="../media/image35.jpg"/></Relationships>
</file>

<file path=ppt/slides/_rels/slide29.xml.rels><?xml version="1.0" encoding="UTF-8" standalone="yes"?>
<Relationships xmlns="http://schemas.openxmlformats.org/package/2006/relationships"><Relationship Id="rId2" Type="http://schemas.openxmlformats.org/officeDocument/2006/relationships/image" Target="../media/image36.jpg"/><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2" Type="http://schemas.openxmlformats.org/officeDocument/2006/relationships/image" Target="../media/image38.jpg"/><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2" Type="http://schemas.openxmlformats.org/officeDocument/2006/relationships/image" Target="../media/image39.jpg"/><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40.png"/><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3" Type="http://schemas.openxmlformats.org/officeDocument/2006/relationships/image" Target="../media/image43.jpg"/><Relationship Id="rId2" Type="http://schemas.openxmlformats.org/officeDocument/2006/relationships/image" Target="../media/image42.jpg"/><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3" Type="http://schemas.openxmlformats.org/officeDocument/2006/relationships/image" Target="../media/image45.jpg"/><Relationship Id="rId7" Type="http://schemas.openxmlformats.org/officeDocument/2006/relationships/image" Target="../media/image49.png"/><Relationship Id="rId2" Type="http://schemas.openxmlformats.org/officeDocument/2006/relationships/image" Target="../media/image44.png"/><Relationship Id="rId1" Type="http://schemas.openxmlformats.org/officeDocument/2006/relationships/slideLayout" Target="../slideLayouts/slideLayout23.xml"/><Relationship Id="rId6" Type="http://schemas.openxmlformats.org/officeDocument/2006/relationships/image" Target="../media/image48.png"/><Relationship Id="rId5" Type="http://schemas.openxmlformats.org/officeDocument/2006/relationships/image" Target="../media/image47.jpg"/><Relationship Id="rId4" Type="http://schemas.openxmlformats.org/officeDocument/2006/relationships/image" Target="../media/image46.jp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8" Type="http://schemas.openxmlformats.org/officeDocument/2006/relationships/slide" Target="slide41.xml"/><Relationship Id="rId13" Type="http://schemas.openxmlformats.org/officeDocument/2006/relationships/image" Target="../media/image54.png"/><Relationship Id="rId3" Type="http://schemas.openxmlformats.org/officeDocument/2006/relationships/slide" Target="slide44.xml"/><Relationship Id="rId7" Type="http://schemas.openxmlformats.org/officeDocument/2006/relationships/image" Target="../media/image51.png"/><Relationship Id="rId12" Type="http://schemas.openxmlformats.org/officeDocument/2006/relationships/slide" Target="slide43.xml"/><Relationship Id="rId2" Type="http://schemas.openxmlformats.org/officeDocument/2006/relationships/notesSlide" Target="../notesSlides/notesSlide18.xml"/><Relationship Id="rId1" Type="http://schemas.openxmlformats.org/officeDocument/2006/relationships/slideLayout" Target="../slideLayouts/slideLayout13.xml"/><Relationship Id="rId6" Type="http://schemas.openxmlformats.org/officeDocument/2006/relationships/slide" Target="slide40.xml"/><Relationship Id="rId11" Type="http://schemas.openxmlformats.org/officeDocument/2006/relationships/image" Target="../media/image53.png"/><Relationship Id="rId5" Type="http://schemas.openxmlformats.org/officeDocument/2006/relationships/image" Target="../media/image50.png"/><Relationship Id="rId10" Type="http://schemas.openxmlformats.org/officeDocument/2006/relationships/slide" Target="slide42.xml"/><Relationship Id="rId4" Type="http://schemas.openxmlformats.org/officeDocument/2006/relationships/slide" Target="slide39.xml"/><Relationship Id="rId9" Type="http://schemas.openxmlformats.org/officeDocument/2006/relationships/image" Target="../media/image52.png"/></Relationships>
</file>

<file path=ppt/slides/_rels/slide39.xml.rels><?xml version="1.0" encoding="UTF-8" standalone="yes"?>
<Relationships xmlns="http://schemas.openxmlformats.org/package/2006/relationships"><Relationship Id="rId3" Type="http://schemas.openxmlformats.org/officeDocument/2006/relationships/slide" Target="slide38.xml"/><Relationship Id="rId2" Type="http://schemas.openxmlformats.org/officeDocument/2006/relationships/notesSlide" Target="../notesSlides/notesSlide19.xml"/><Relationship Id="rId1" Type="http://schemas.openxmlformats.org/officeDocument/2006/relationships/slideLayout" Target="../slideLayouts/slideLayout21.xml"/><Relationship Id="rId4" Type="http://schemas.openxmlformats.org/officeDocument/2006/relationships/image" Target="../media/image55.png"/></Relationships>
</file>

<file path=ppt/slides/_rels/slide4.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3" Type="http://schemas.openxmlformats.org/officeDocument/2006/relationships/slide" Target="slide38.xml"/><Relationship Id="rId2" Type="http://schemas.openxmlformats.org/officeDocument/2006/relationships/notesSlide" Target="../notesSlides/notesSlide20.xml"/><Relationship Id="rId1" Type="http://schemas.openxmlformats.org/officeDocument/2006/relationships/slideLayout" Target="../slideLayouts/slideLayout21.xml"/><Relationship Id="rId4" Type="http://schemas.openxmlformats.org/officeDocument/2006/relationships/image" Target="../media/image55.png"/></Relationships>
</file>

<file path=ppt/slides/_rels/slide41.xml.rels><?xml version="1.0" encoding="UTF-8" standalone="yes"?>
<Relationships xmlns="http://schemas.openxmlformats.org/package/2006/relationships"><Relationship Id="rId3" Type="http://schemas.openxmlformats.org/officeDocument/2006/relationships/slide" Target="slide38.xml"/><Relationship Id="rId2" Type="http://schemas.openxmlformats.org/officeDocument/2006/relationships/notesSlide" Target="../notesSlides/notesSlide21.xml"/><Relationship Id="rId1" Type="http://schemas.openxmlformats.org/officeDocument/2006/relationships/slideLayout" Target="../slideLayouts/slideLayout21.xml"/><Relationship Id="rId4" Type="http://schemas.openxmlformats.org/officeDocument/2006/relationships/image" Target="../media/image55.png"/></Relationships>
</file>

<file path=ppt/slides/_rels/slide42.xml.rels><?xml version="1.0" encoding="UTF-8" standalone="yes"?>
<Relationships xmlns="http://schemas.openxmlformats.org/package/2006/relationships"><Relationship Id="rId3" Type="http://schemas.openxmlformats.org/officeDocument/2006/relationships/slide" Target="slide38.xml"/><Relationship Id="rId2" Type="http://schemas.openxmlformats.org/officeDocument/2006/relationships/notesSlide" Target="../notesSlides/notesSlide22.xml"/><Relationship Id="rId1" Type="http://schemas.openxmlformats.org/officeDocument/2006/relationships/slideLayout" Target="../slideLayouts/slideLayout21.xml"/><Relationship Id="rId4" Type="http://schemas.openxmlformats.org/officeDocument/2006/relationships/image" Target="../media/image55.png"/></Relationships>
</file>

<file path=ppt/slides/_rels/slide43.xml.rels><?xml version="1.0" encoding="UTF-8" standalone="yes"?>
<Relationships xmlns="http://schemas.openxmlformats.org/package/2006/relationships"><Relationship Id="rId3" Type="http://schemas.openxmlformats.org/officeDocument/2006/relationships/slide" Target="slide38.xml"/><Relationship Id="rId2" Type="http://schemas.openxmlformats.org/officeDocument/2006/relationships/notesSlide" Target="../notesSlides/notesSlide23.xml"/><Relationship Id="rId1" Type="http://schemas.openxmlformats.org/officeDocument/2006/relationships/slideLayout" Target="../slideLayouts/slideLayout21.xml"/><Relationship Id="rId4" Type="http://schemas.openxmlformats.org/officeDocument/2006/relationships/image" Target="../media/image55.png"/></Relationships>
</file>

<file path=ppt/slides/_rels/slide44.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24.xml"/><Relationship Id="rId1" Type="http://schemas.openxmlformats.org/officeDocument/2006/relationships/slideLayout" Target="../slideLayouts/slideLayout6.xml"/><Relationship Id="rId4" Type="http://schemas.openxmlformats.org/officeDocument/2006/relationships/image" Target="../media/image57.png"/></Relationships>
</file>

<file path=ppt/slides/_rels/slide45.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25.xml"/><Relationship Id="rId1" Type="http://schemas.openxmlformats.org/officeDocument/2006/relationships/slideLayout" Target="../slideLayouts/slideLayout11.xml"/><Relationship Id="rId4" Type="http://schemas.openxmlformats.org/officeDocument/2006/relationships/image" Target="../media/image59.jpg"/></Relationships>
</file>

<file path=ppt/slides/_rels/slide46.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26.xml"/><Relationship Id="rId1" Type="http://schemas.openxmlformats.org/officeDocument/2006/relationships/slideLayout" Target="../slideLayouts/slideLayout12.xml"/><Relationship Id="rId4" Type="http://schemas.openxmlformats.org/officeDocument/2006/relationships/image" Target="../media/image61.sv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8.xml"/><Relationship Id="rId1" Type="http://schemas.openxmlformats.org/officeDocument/2006/relationships/slideLayout" Target="../slideLayouts/slideLayout23.xml"/><Relationship Id="rId6" Type="http://schemas.openxmlformats.org/officeDocument/2006/relationships/image" Target="../media/image65.png"/><Relationship Id="rId5" Type="http://schemas.openxmlformats.org/officeDocument/2006/relationships/image" Target="../media/image64.png"/><Relationship Id="rId4" Type="http://schemas.openxmlformats.org/officeDocument/2006/relationships/image" Target="../media/image63.svg"/></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4388"/>
        <p:cNvGrpSpPr/>
        <p:nvPr/>
      </p:nvGrpSpPr>
      <p:grpSpPr>
        <a:xfrm>
          <a:off x="0" y="0"/>
          <a:ext cx="0" cy="0"/>
          <a:chOff x="0" y="0"/>
          <a:chExt cx="0" cy="0"/>
        </a:xfrm>
      </p:grpSpPr>
      <p:sp>
        <p:nvSpPr>
          <p:cNvPr id="54389" name="Google Shape;54389;p61"/>
          <p:cNvSpPr/>
          <p:nvPr/>
        </p:nvSpPr>
        <p:spPr>
          <a:xfrm>
            <a:off x="2130125" y="129875"/>
            <a:ext cx="4883700" cy="4883700"/>
          </a:xfrm>
          <a:prstGeom prst="ellipse">
            <a:avLst/>
          </a:prstGeom>
          <a:solidFill>
            <a:srgbClr val="FCF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42348"/>
              </a:solidFill>
            </a:endParaRPr>
          </a:p>
        </p:txBody>
      </p:sp>
      <p:grpSp>
        <p:nvGrpSpPr>
          <p:cNvPr id="54392" name="Google Shape;54392;p61"/>
          <p:cNvGrpSpPr/>
          <p:nvPr/>
        </p:nvGrpSpPr>
        <p:grpSpPr>
          <a:xfrm>
            <a:off x="4350307" y="4042836"/>
            <a:ext cx="443090" cy="415211"/>
            <a:chOff x="2987700" y="3560325"/>
            <a:chExt cx="386708" cy="362377"/>
          </a:xfrm>
        </p:grpSpPr>
        <p:sp>
          <p:nvSpPr>
            <p:cNvPr id="54393" name="Google Shape;54393;p61"/>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4" name="Google Shape;54394;p61"/>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5" name="Google Shape;54395;p61"/>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6" name="Google Shape;54396;p61"/>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7" name="Google Shape;54397;p61"/>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8" name="Google Shape;54398;p61"/>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9" name="Google Shape;54399;p61"/>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0" name="Google Shape;54400;p61"/>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1" name="Google Shape;54401;p61"/>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2" name="Google Shape;54402;p61"/>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3" name="Google Shape;54403;p61"/>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4" name="Google Shape;54404;p61"/>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5" name="Google Shape;54405;p61"/>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6" name="Google Shape;54406;p61"/>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7" name="Google Shape;54407;p61"/>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8" name="Google Shape;54408;p61"/>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9" name="Google Shape;54409;p61"/>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0" name="Google Shape;54410;p61"/>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1" name="Google Shape;54411;p61"/>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2" name="Google Shape;54412;p61"/>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3" name="Google Shape;54413;p61"/>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4" name="Google Shape;54414;p61"/>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5" name="Google Shape;54415;p61"/>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16" name="Google Shape;54416;p61"/>
          <p:cNvGrpSpPr/>
          <p:nvPr/>
        </p:nvGrpSpPr>
        <p:grpSpPr>
          <a:xfrm>
            <a:off x="3695837" y="3995336"/>
            <a:ext cx="295252" cy="276675"/>
            <a:chOff x="2987700" y="3560325"/>
            <a:chExt cx="386708" cy="362377"/>
          </a:xfrm>
        </p:grpSpPr>
        <p:sp>
          <p:nvSpPr>
            <p:cNvPr id="54417" name="Google Shape;54417;p61"/>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8" name="Google Shape;54418;p61"/>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9" name="Google Shape;54419;p61"/>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0" name="Google Shape;54420;p61"/>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1" name="Google Shape;54421;p61"/>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2" name="Google Shape;54422;p61"/>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3" name="Google Shape;54423;p61"/>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4" name="Google Shape;54424;p61"/>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5" name="Google Shape;54425;p61"/>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6" name="Google Shape;54426;p61"/>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7" name="Google Shape;54427;p61"/>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8" name="Google Shape;54428;p61"/>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9" name="Google Shape;54429;p61"/>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0" name="Google Shape;54430;p61"/>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1" name="Google Shape;54431;p61"/>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2" name="Google Shape;54432;p61"/>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3" name="Google Shape;54433;p61"/>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4" name="Google Shape;54434;p61"/>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5" name="Google Shape;54435;p61"/>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6" name="Google Shape;54436;p61"/>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7" name="Google Shape;54437;p61"/>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8" name="Google Shape;54438;p61"/>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9" name="Google Shape;54439;p61"/>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40" name="Google Shape;54440;p61"/>
          <p:cNvGrpSpPr/>
          <p:nvPr/>
        </p:nvGrpSpPr>
        <p:grpSpPr>
          <a:xfrm>
            <a:off x="5152612" y="3995336"/>
            <a:ext cx="295252" cy="276675"/>
            <a:chOff x="2987700" y="3560325"/>
            <a:chExt cx="386708" cy="362377"/>
          </a:xfrm>
        </p:grpSpPr>
        <p:sp>
          <p:nvSpPr>
            <p:cNvPr id="54441" name="Google Shape;54441;p61"/>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2" name="Google Shape;54442;p61"/>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3" name="Google Shape;54443;p61"/>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4" name="Google Shape;54444;p61"/>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5" name="Google Shape;54445;p61"/>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6" name="Google Shape;54446;p61"/>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7" name="Google Shape;54447;p61"/>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8" name="Google Shape;54448;p61"/>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9" name="Google Shape;54449;p61"/>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0" name="Google Shape;54450;p61"/>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1" name="Google Shape;54451;p61"/>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2" name="Google Shape;54452;p61"/>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3" name="Google Shape;54453;p61"/>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4" name="Google Shape;54454;p61"/>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5" name="Google Shape;54455;p61"/>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6" name="Google Shape;54456;p61"/>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7" name="Google Shape;54457;p61"/>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8" name="Google Shape;54458;p61"/>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9" name="Google Shape;54459;p61"/>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0" name="Google Shape;54460;p61"/>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1" name="Google Shape;54461;p61"/>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2" name="Google Shape;54462;p61"/>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3" name="Google Shape;54463;p61"/>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64" name="Google Shape;54464;p61"/>
          <p:cNvSpPr/>
          <p:nvPr/>
        </p:nvSpPr>
        <p:spPr>
          <a:xfrm>
            <a:off x="3113134" y="329013"/>
            <a:ext cx="2909303" cy="930490"/>
          </a:xfrm>
          <a:custGeom>
            <a:avLst/>
            <a:gdLst/>
            <a:ahLst/>
            <a:cxnLst/>
            <a:rect l="l" t="t" r="r" b="b"/>
            <a:pathLst>
              <a:path w="73873" h="23627" extrusionOk="0">
                <a:moveTo>
                  <a:pt x="30622" y="1"/>
                </a:moveTo>
                <a:cubicBezTo>
                  <a:pt x="25332" y="1"/>
                  <a:pt x="21000" y="2227"/>
                  <a:pt x="20452" y="5791"/>
                </a:cubicBezTo>
                <a:cubicBezTo>
                  <a:pt x="19624" y="11204"/>
                  <a:pt x="24737" y="13535"/>
                  <a:pt x="24737" y="13535"/>
                </a:cubicBezTo>
                <a:cubicBezTo>
                  <a:pt x="24737" y="13535"/>
                  <a:pt x="21993" y="13122"/>
                  <a:pt x="21053" y="11806"/>
                </a:cubicBezTo>
                <a:cubicBezTo>
                  <a:pt x="20151" y="10490"/>
                  <a:pt x="19850" y="9362"/>
                  <a:pt x="19850" y="9362"/>
                </a:cubicBezTo>
                <a:cubicBezTo>
                  <a:pt x="19850" y="9362"/>
                  <a:pt x="16880" y="11204"/>
                  <a:pt x="17519" y="13422"/>
                </a:cubicBezTo>
                <a:cubicBezTo>
                  <a:pt x="18121" y="15678"/>
                  <a:pt x="20677" y="15979"/>
                  <a:pt x="20677" y="15979"/>
                </a:cubicBezTo>
                <a:cubicBezTo>
                  <a:pt x="20677" y="15979"/>
                  <a:pt x="18121" y="15979"/>
                  <a:pt x="17294" y="15377"/>
                </a:cubicBezTo>
                <a:lnTo>
                  <a:pt x="17294" y="15377"/>
                </a:lnTo>
                <a:cubicBezTo>
                  <a:pt x="17294" y="15377"/>
                  <a:pt x="18308" y="18009"/>
                  <a:pt x="13647" y="18610"/>
                </a:cubicBezTo>
                <a:cubicBezTo>
                  <a:pt x="13104" y="18684"/>
                  <a:pt x="12503" y="18717"/>
                  <a:pt x="11867" y="18717"/>
                </a:cubicBezTo>
                <a:cubicBezTo>
                  <a:pt x="6998" y="18717"/>
                  <a:pt x="1" y="16806"/>
                  <a:pt x="0" y="16806"/>
                </a:cubicBezTo>
                <a:lnTo>
                  <a:pt x="0" y="16806"/>
                </a:lnTo>
                <a:cubicBezTo>
                  <a:pt x="1" y="16806"/>
                  <a:pt x="7900" y="21379"/>
                  <a:pt x="13654" y="21379"/>
                </a:cubicBezTo>
                <a:cubicBezTo>
                  <a:pt x="13894" y="21379"/>
                  <a:pt x="14130" y="21371"/>
                  <a:pt x="14361" y="21355"/>
                </a:cubicBezTo>
                <a:cubicBezTo>
                  <a:pt x="20151" y="20979"/>
                  <a:pt x="24324" y="18610"/>
                  <a:pt x="27482" y="18310"/>
                </a:cubicBezTo>
                <a:cubicBezTo>
                  <a:pt x="30639" y="18009"/>
                  <a:pt x="31955" y="18009"/>
                  <a:pt x="31955" y="18009"/>
                </a:cubicBezTo>
                <a:lnTo>
                  <a:pt x="31955" y="18009"/>
                </a:lnTo>
                <a:cubicBezTo>
                  <a:pt x="31955" y="18009"/>
                  <a:pt x="27482" y="19362"/>
                  <a:pt x="26655" y="19663"/>
                </a:cubicBezTo>
                <a:cubicBezTo>
                  <a:pt x="25894" y="19917"/>
                  <a:pt x="28694" y="23627"/>
                  <a:pt x="32633" y="23627"/>
                </a:cubicBezTo>
                <a:cubicBezTo>
                  <a:pt x="32781" y="23627"/>
                  <a:pt x="32932" y="23621"/>
                  <a:pt x="33083" y="23610"/>
                </a:cubicBezTo>
                <a:cubicBezTo>
                  <a:pt x="37256" y="23310"/>
                  <a:pt x="38760" y="19776"/>
                  <a:pt x="42031" y="19099"/>
                </a:cubicBezTo>
                <a:cubicBezTo>
                  <a:pt x="44109" y="18664"/>
                  <a:pt x="45985" y="18586"/>
                  <a:pt x="47061" y="18586"/>
                </a:cubicBezTo>
                <a:cubicBezTo>
                  <a:pt x="47658" y="18586"/>
                  <a:pt x="48008" y="18610"/>
                  <a:pt x="48008" y="18610"/>
                </a:cubicBezTo>
                <a:cubicBezTo>
                  <a:pt x="48008" y="18610"/>
                  <a:pt x="42519" y="18723"/>
                  <a:pt x="41918" y="20189"/>
                </a:cubicBezTo>
                <a:cubicBezTo>
                  <a:pt x="41394" y="21466"/>
                  <a:pt x="42096" y="22030"/>
                  <a:pt x="44572" y="22030"/>
                </a:cubicBezTo>
                <a:cubicBezTo>
                  <a:pt x="44939" y="22030"/>
                  <a:pt x="45344" y="22018"/>
                  <a:pt x="45790" y="21994"/>
                </a:cubicBezTo>
                <a:cubicBezTo>
                  <a:pt x="49249" y="21768"/>
                  <a:pt x="53421" y="20791"/>
                  <a:pt x="55452" y="20189"/>
                </a:cubicBezTo>
                <a:cubicBezTo>
                  <a:pt x="55620" y="20143"/>
                  <a:pt x="55803" y="20121"/>
                  <a:pt x="56003" y="20121"/>
                </a:cubicBezTo>
                <a:cubicBezTo>
                  <a:pt x="57964" y="20121"/>
                  <a:pt x="61402" y="22175"/>
                  <a:pt x="65625" y="22175"/>
                </a:cubicBezTo>
                <a:cubicBezTo>
                  <a:pt x="66157" y="22175"/>
                  <a:pt x="66701" y="22142"/>
                  <a:pt x="67256" y="22069"/>
                </a:cubicBezTo>
                <a:cubicBezTo>
                  <a:pt x="72632" y="21355"/>
                  <a:pt x="73872" y="19663"/>
                  <a:pt x="73873" y="19663"/>
                </a:cubicBezTo>
                <a:lnTo>
                  <a:pt x="73873" y="19663"/>
                </a:lnTo>
                <a:cubicBezTo>
                  <a:pt x="73872" y="19663"/>
                  <a:pt x="72088" y="20793"/>
                  <a:pt x="69010" y="20793"/>
                </a:cubicBezTo>
                <a:cubicBezTo>
                  <a:pt x="67849" y="20793"/>
                  <a:pt x="66504" y="20632"/>
                  <a:pt x="65000" y="20189"/>
                </a:cubicBezTo>
                <a:cubicBezTo>
                  <a:pt x="59557" y="18623"/>
                  <a:pt x="53817" y="11917"/>
                  <a:pt x="48149" y="11917"/>
                </a:cubicBezTo>
                <a:cubicBezTo>
                  <a:pt x="48102" y="11917"/>
                  <a:pt x="48055" y="11918"/>
                  <a:pt x="48008" y="11919"/>
                </a:cubicBezTo>
                <a:cubicBezTo>
                  <a:pt x="42331" y="11994"/>
                  <a:pt x="38760" y="13422"/>
                  <a:pt x="38760" y="13422"/>
                </a:cubicBezTo>
                <a:cubicBezTo>
                  <a:pt x="38760" y="13422"/>
                  <a:pt x="42444" y="10076"/>
                  <a:pt x="46091" y="10076"/>
                </a:cubicBezTo>
                <a:cubicBezTo>
                  <a:pt x="46091" y="10076"/>
                  <a:pt x="47406" y="5603"/>
                  <a:pt x="39061" y="1843"/>
                </a:cubicBezTo>
                <a:cubicBezTo>
                  <a:pt x="36248" y="576"/>
                  <a:pt x="33311" y="1"/>
                  <a:pt x="30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42348"/>
              </a:solidFill>
            </a:endParaRPr>
          </a:p>
        </p:txBody>
      </p:sp>
      <p:sp>
        <p:nvSpPr>
          <p:cNvPr id="6" name="TextBox 5">
            <a:extLst>
              <a:ext uri="{FF2B5EF4-FFF2-40B4-BE49-F238E27FC236}">
                <a16:creationId xmlns:a16="http://schemas.microsoft.com/office/drawing/2014/main" id="{76E7ABEA-23BF-64A4-775A-3194D3BDA806}"/>
              </a:ext>
            </a:extLst>
          </p:cNvPr>
          <p:cNvSpPr txBox="1"/>
          <p:nvPr/>
        </p:nvSpPr>
        <p:spPr>
          <a:xfrm>
            <a:off x="2212753" y="1206878"/>
            <a:ext cx="4609394" cy="2748253"/>
          </a:xfrm>
          <a:prstGeom prst="rect">
            <a:avLst/>
          </a:prstGeom>
          <a:noFill/>
        </p:spPr>
        <p:txBody>
          <a:bodyPr wrap="square">
            <a:spAutoFit/>
          </a:bodyPr>
          <a:lstStyle/>
          <a:p>
            <a:pPr algn="ctr">
              <a:lnSpc>
                <a:spcPct val="150000"/>
              </a:lnSpc>
            </a:pPr>
            <a:r>
              <a:rPr lang="en-US" sz="4000" b="1">
                <a:solidFill>
                  <a:srgbClr val="B80026"/>
                </a:solidFill>
              </a:rPr>
              <a:t>CHÀO MỪNG </a:t>
            </a:r>
            <a:r>
              <a:rPr lang="en-US" sz="4000" b="1">
                <a:solidFill>
                  <a:srgbClr val="242348"/>
                </a:solidFill>
              </a:rPr>
              <a:t>CÁC EM ĐẾN VỚI </a:t>
            </a:r>
            <a:r>
              <a:rPr lang="en-US" sz="4000" b="1">
                <a:solidFill>
                  <a:srgbClr val="B80026"/>
                </a:solidFill>
              </a:rPr>
              <a:t>BÀI HỌC MỚI! </a:t>
            </a:r>
          </a:p>
        </p:txBody>
      </p:sp>
    </p:spTree>
  </p:cSld>
  <p:clrMapOvr>
    <a:masterClrMapping/>
  </p:clrMapOvr>
  <p:transition spd="med">
    <p:split orient="vert"/>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que 2">
            <a:extLst>
              <a:ext uri="{FF2B5EF4-FFF2-40B4-BE49-F238E27FC236}">
                <a16:creationId xmlns:a16="http://schemas.microsoft.com/office/drawing/2014/main" id="{BFE0D001-EF90-5FD1-A7CF-43D12103E759}"/>
              </a:ext>
            </a:extLst>
          </p:cNvPr>
          <p:cNvSpPr/>
          <p:nvPr/>
        </p:nvSpPr>
        <p:spPr>
          <a:xfrm>
            <a:off x="3218985" y="282498"/>
            <a:ext cx="2706029" cy="669073"/>
          </a:xfrm>
          <a:prstGeom prst="plaque">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200" b="1"/>
              <a:t>Câu hỏi gợi mở</a:t>
            </a:r>
          </a:p>
        </p:txBody>
      </p:sp>
      <p:grpSp>
        <p:nvGrpSpPr>
          <p:cNvPr id="7" name="Group 6">
            <a:extLst>
              <a:ext uri="{FF2B5EF4-FFF2-40B4-BE49-F238E27FC236}">
                <a16:creationId xmlns:a16="http://schemas.microsoft.com/office/drawing/2014/main" id="{2143B1A0-E898-EA4A-1163-799D74EB8328}"/>
              </a:ext>
            </a:extLst>
          </p:cNvPr>
          <p:cNvGrpSpPr/>
          <p:nvPr/>
        </p:nvGrpSpPr>
        <p:grpSpPr>
          <a:xfrm>
            <a:off x="557560" y="1197567"/>
            <a:ext cx="5493835" cy="400110"/>
            <a:chOff x="557560" y="1361115"/>
            <a:chExt cx="5493835" cy="400110"/>
          </a:xfrm>
        </p:grpSpPr>
        <p:sp>
          <p:nvSpPr>
            <p:cNvPr id="4" name="Flowchart: Preparation 3">
              <a:extLst>
                <a:ext uri="{FF2B5EF4-FFF2-40B4-BE49-F238E27FC236}">
                  <a16:creationId xmlns:a16="http://schemas.microsoft.com/office/drawing/2014/main" id="{759D0D56-1E65-FA0F-3830-66B4F6A411ED}"/>
                </a:ext>
              </a:extLst>
            </p:cNvPr>
            <p:cNvSpPr/>
            <p:nvPr/>
          </p:nvSpPr>
          <p:spPr>
            <a:xfrm>
              <a:off x="557560" y="1419921"/>
              <a:ext cx="416313" cy="282498"/>
            </a:xfrm>
            <a:prstGeom prst="flowChartPreparation">
              <a:avLst/>
            </a:prstGeom>
            <a:solidFill>
              <a:schemeClr val="accent4">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2276DC85-FEF0-9DE9-1096-10A6418AB017}"/>
                </a:ext>
              </a:extLst>
            </p:cNvPr>
            <p:cNvSpPr txBox="1"/>
            <p:nvPr/>
          </p:nvSpPr>
          <p:spPr>
            <a:xfrm>
              <a:off x="1126273" y="1361115"/>
              <a:ext cx="4925122" cy="400110"/>
            </a:xfrm>
            <a:prstGeom prst="rect">
              <a:avLst/>
            </a:prstGeom>
            <a:noFill/>
          </p:spPr>
          <p:txBody>
            <a:bodyPr wrap="square">
              <a:spAutoFit/>
            </a:bodyPr>
            <a:lstStyle/>
            <a:p>
              <a:r>
                <a:rPr lang="vi-VN" sz="2000"/>
                <a:t>Nêu hoàn cảnh xuất xứ của đoạn tư liệu.</a:t>
              </a:r>
              <a:endParaRPr lang="en-US" sz="2000"/>
            </a:p>
          </p:txBody>
        </p:sp>
      </p:grpSp>
      <p:grpSp>
        <p:nvGrpSpPr>
          <p:cNvPr id="8" name="Group 7">
            <a:extLst>
              <a:ext uri="{FF2B5EF4-FFF2-40B4-BE49-F238E27FC236}">
                <a16:creationId xmlns:a16="http://schemas.microsoft.com/office/drawing/2014/main" id="{5CF3848C-5C6A-3391-BF22-D1AD144B5C2E}"/>
              </a:ext>
            </a:extLst>
          </p:cNvPr>
          <p:cNvGrpSpPr/>
          <p:nvPr/>
        </p:nvGrpSpPr>
        <p:grpSpPr>
          <a:xfrm>
            <a:off x="557560" y="2613772"/>
            <a:ext cx="3278460" cy="400110"/>
            <a:chOff x="557560" y="1361115"/>
            <a:chExt cx="3278460" cy="400110"/>
          </a:xfrm>
        </p:grpSpPr>
        <p:sp>
          <p:nvSpPr>
            <p:cNvPr id="9" name="Flowchart: Preparation 8">
              <a:extLst>
                <a:ext uri="{FF2B5EF4-FFF2-40B4-BE49-F238E27FC236}">
                  <a16:creationId xmlns:a16="http://schemas.microsoft.com/office/drawing/2014/main" id="{A13208A8-3DF9-0153-ED9A-070DB80496BD}"/>
                </a:ext>
              </a:extLst>
            </p:cNvPr>
            <p:cNvSpPr/>
            <p:nvPr/>
          </p:nvSpPr>
          <p:spPr>
            <a:xfrm>
              <a:off x="557560" y="1419921"/>
              <a:ext cx="416313" cy="282498"/>
            </a:xfrm>
            <a:prstGeom prst="flowChartPreparation">
              <a:avLst/>
            </a:prstGeom>
            <a:solidFill>
              <a:schemeClr val="accent4">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E4713739-BE37-4A52-603E-0844C9096D78}"/>
                </a:ext>
              </a:extLst>
            </p:cNvPr>
            <p:cNvSpPr txBox="1"/>
            <p:nvPr/>
          </p:nvSpPr>
          <p:spPr>
            <a:xfrm>
              <a:off x="1126273" y="1361115"/>
              <a:ext cx="2709747" cy="400110"/>
            </a:xfrm>
            <a:prstGeom prst="rect">
              <a:avLst/>
            </a:prstGeom>
            <a:noFill/>
          </p:spPr>
          <p:txBody>
            <a:bodyPr wrap="square">
              <a:spAutoFit/>
            </a:bodyPr>
            <a:lstStyle/>
            <a:p>
              <a:r>
                <a:rPr lang="fr-FR" sz="2000"/>
                <a:t>Ai là người phát biểu?</a:t>
              </a:r>
              <a:endParaRPr lang="en-US" sz="2000"/>
            </a:p>
          </p:txBody>
        </p:sp>
      </p:grpSp>
      <p:grpSp>
        <p:nvGrpSpPr>
          <p:cNvPr id="11" name="Group 10">
            <a:extLst>
              <a:ext uri="{FF2B5EF4-FFF2-40B4-BE49-F238E27FC236}">
                <a16:creationId xmlns:a16="http://schemas.microsoft.com/office/drawing/2014/main" id="{FDE8065E-BA50-8A32-3658-705B1329F853}"/>
              </a:ext>
            </a:extLst>
          </p:cNvPr>
          <p:cNvGrpSpPr/>
          <p:nvPr/>
        </p:nvGrpSpPr>
        <p:grpSpPr>
          <a:xfrm>
            <a:off x="557559" y="3040978"/>
            <a:ext cx="8207300" cy="958660"/>
            <a:chOff x="557559" y="1361115"/>
            <a:chExt cx="8207300" cy="958660"/>
          </a:xfrm>
        </p:grpSpPr>
        <p:sp>
          <p:nvSpPr>
            <p:cNvPr id="12" name="Flowchart: Preparation 11">
              <a:extLst>
                <a:ext uri="{FF2B5EF4-FFF2-40B4-BE49-F238E27FC236}">
                  <a16:creationId xmlns:a16="http://schemas.microsoft.com/office/drawing/2014/main" id="{4CC1B934-87C5-7B9B-2431-A53C123C5A53}"/>
                </a:ext>
              </a:extLst>
            </p:cNvPr>
            <p:cNvSpPr/>
            <p:nvPr/>
          </p:nvSpPr>
          <p:spPr>
            <a:xfrm>
              <a:off x="557559" y="1699196"/>
              <a:ext cx="416313" cy="282498"/>
            </a:xfrm>
            <a:prstGeom prst="flowChartPreparation">
              <a:avLst/>
            </a:prstGeom>
            <a:solidFill>
              <a:schemeClr val="accent4">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672AA9C3-A09F-EE5D-55DC-E42B3C46D5BA}"/>
                </a:ext>
              </a:extLst>
            </p:cNvPr>
            <p:cNvSpPr txBox="1"/>
            <p:nvPr/>
          </p:nvSpPr>
          <p:spPr>
            <a:xfrm>
              <a:off x="1126273" y="1361115"/>
              <a:ext cx="7638586" cy="958660"/>
            </a:xfrm>
            <a:prstGeom prst="rect">
              <a:avLst/>
            </a:prstGeom>
            <a:noFill/>
          </p:spPr>
          <p:txBody>
            <a:bodyPr wrap="square">
              <a:spAutoFit/>
            </a:bodyPr>
            <a:lstStyle/>
            <a:p>
              <a:pPr algn="just">
                <a:lnSpc>
                  <a:spcPct val="150000"/>
                </a:lnSpc>
              </a:pPr>
              <a:r>
                <a:rPr lang="fr-FR" sz="2000"/>
                <a:t>Những từ và cụm từ nào thể hiện mục đích của cuộc Duy tân Minh Trị?</a:t>
              </a:r>
              <a:endParaRPr lang="en-US" sz="2000"/>
            </a:p>
          </p:txBody>
        </p:sp>
      </p:grpSp>
      <p:grpSp>
        <p:nvGrpSpPr>
          <p:cNvPr id="17" name="Group 16">
            <a:extLst>
              <a:ext uri="{FF2B5EF4-FFF2-40B4-BE49-F238E27FC236}">
                <a16:creationId xmlns:a16="http://schemas.microsoft.com/office/drawing/2014/main" id="{F7DFF96A-6D0E-B59B-6287-D3BBA19A01C8}"/>
              </a:ext>
            </a:extLst>
          </p:cNvPr>
          <p:cNvGrpSpPr/>
          <p:nvPr/>
        </p:nvGrpSpPr>
        <p:grpSpPr>
          <a:xfrm>
            <a:off x="880947" y="1590647"/>
            <a:ext cx="7883912" cy="958660"/>
            <a:chOff x="880947" y="1761631"/>
            <a:chExt cx="7883912" cy="958660"/>
          </a:xfrm>
        </p:grpSpPr>
        <p:sp>
          <p:nvSpPr>
            <p:cNvPr id="14" name="Arrow: Notched Right 13">
              <a:extLst>
                <a:ext uri="{FF2B5EF4-FFF2-40B4-BE49-F238E27FC236}">
                  <a16:creationId xmlns:a16="http://schemas.microsoft.com/office/drawing/2014/main" id="{861C2FE0-457D-3815-CE99-FB69D26BD46E}"/>
                </a:ext>
              </a:extLst>
            </p:cNvPr>
            <p:cNvSpPr/>
            <p:nvPr/>
          </p:nvSpPr>
          <p:spPr>
            <a:xfrm>
              <a:off x="880947" y="2055018"/>
              <a:ext cx="490652" cy="400110"/>
            </a:xfrm>
            <a:prstGeom prst="notchedRightArrow">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FE53345A-8E1A-A6CB-F3EC-962CD3F62261}"/>
                </a:ext>
              </a:extLst>
            </p:cNvPr>
            <p:cNvSpPr txBox="1"/>
            <p:nvPr/>
          </p:nvSpPr>
          <p:spPr>
            <a:xfrm>
              <a:off x="1479395" y="1761631"/>
              <a:ext cx="7285464" cy="958660"/>
            </a:xfrm>
            <a:prstGeom prst="rect">
              <a:avLst/>
            </a:prstGeom>
            <a:noFill/>
          </p:spPr>
          <p:txBody>
            <a:bodyPr wrap="square">
              <a:spAutoFit/>
            </a:bodyPr>
            <a:lstStyle/>
            <a:p>
              <a:pPr algn="just">
                <a:lnSpc>
                  <a:spcPct val="150000"/>
                </a:lnSpc>
              </a:pPr>
              <a:r>
                <a:rPr lang="vi-VN" sz="2000" i="1">
                  <a:solidFill>
                    <a:srgbClr val="FF0000"/>
                  </a:solidFill>
                </a:rPr>
                <a:t>I-tô Hi-rô-bu-mi</a:t>
              </a:r>
              <a:r>
                <a:rPr lang="en-US" sz="2000" i="1">
                  <a:solidFill>
                    <a:srgbClr val="FF0000"/>
                  </a:solidFill>
                </a:rPr>
                <a:t> - </a:t>
              </a:r>
              <a:r>
                <a:rPr lang="vi-VN" sz="2000" i="1">
                  <a:solidFill>
                    <a:srgbClr val="FF0000"/>
                  </a:solidFill>
                </a:rPr>
                <a:t>thủ tướng đầu tiên của Nhật Bản (1885) đã phát biểu tại Phran-xi-xcô ngày 14/12/1871.</a:t>
              </a:r>
              <a:endParaRPr lang="en-US" sz="2000" i="1">
                <a:solidFill>
                  <a:srgbClr val="FF0000"/>
                </a:solidFill>
              </a:endParaRPr>
            </a:p>
          </p:txBody>
        </p:sp>
      </p:grpSp>
      <p:grpSp>
        <p:nvGrpSpPr>
          <p:cNvPr id="18" name="Group 17">
            <a:extLst>
              <a:ext uri="{FF2B5EF4-FFF2-40B4-BE49-F238E27FC236}">
                <a16:creationId xmlns:a16="http://schemas.microsoft.com/office/drawing/2014/main" id="{79FC685E-B663-0EE6-4D9D-427BCDA27459}"/>
              </a:ext>
            </a:extLst>
          </p:cNvPr>
          <p:cNvGrpSpPr/>
          <p:nvPr/>
        </p:nvGrpSpPr>
        <p:grpSpPr>
          <a:xfrm>
            <a:off x="3865755" y="2613772"/>
            <a:ext cx="2512743" cy="400110"/>
            <a:chOff x="880947" y="2055018"/>
            <a:chExt cx="2512743" cy="400110"/>
          </a:xfrm>
        </p:grpSpPr>
        <p:sp>
          <p:nvSpPr>
            <p:cNvPr id="19" name="Arrow: Notched Right 18">
              <a:extLst>
                <a:ext uri="{FF2B5EF4-FFF2-40B4-BE49-F238E27FC236}">
                  <a16:creationId xmlns:a16="http://schemas.microsoft.com/office/drawing/2014/main" id="{2DE236EB-2AF7-B237-3048-2F2324F23E8E}"/>
                </a:ext>
              </a:extLst>
            </p:cNvPr>
            <p:cNvSpPr/>
            <p:nvPr/>
          </p:nvSpPr>
          <p:spPr>
            <a:xfrm>
              <a:off x="880947" y="2055018"/>
              <a:ext cx="490652" cy="400110"/>
            </a:xfrm>
            <a:prstGeom prst="notchedRightArrow">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8A03376E-CC9A-6CCA-16CE-99F52C9F0982}"/>
                </a:ext>
              </a:extLst>
            </p:cNvPr>
            <p:cNvSpPr txBox="1"/>
            <p:nvPr/>
          </p:nvSpPr>
          <p:spPr>
            <a:xfrm>
              <a:off x="1416206" y="2055018"/>
              <a:ext cx="1977484" cy="400110"/>
            </a:xfrm>
            <a:prstGeom prst="rect">
              <a:avLst/>
            </a:prstGeom>
            <a:noFill/>
          </p:spPr>
          <p:txBody>
            <a:bodyPr wrap="square">
              <a:spAutoFit/>
            </a:bodyPr>
            <a:lstStyle/>
            <a:p>
              <a:pPr algn="just"/>
              <a:r>
                <a:rPr lang="vi-VN" sz="2000" i="1">
                  <a:solidFill>
                    <a:srgbClr val="FF0000"/>
                  </a:solidFill>
                </a:rPr>
                <a:t>I-tô Hi-rô-bu-mi</a:t>
              </a:r>
              <a:r>
                <a:rPr lang="en-US" sz="2000" i="1">
                  <a:solidFill>
                    <a:srgbClr val="FF0000"/>
                  </a:solidFill>
                </a:rPr>
                <a:t>.</a:t>
              </a:r>
            </a:p>
          </p:txBody>
        </p:sp>
      </p:grpSp>
      <p:sp>
        <p:nvSpPr>
          <p:cNvPr id="21" name="Rectangle: Rounded Corners 20">
            <a:extLst>
              <a:ext uri="{FF2B5EF4-FFF2-40B4-BE49-F238E27FC236}">
                <a16:creationId xmlns:a16="http://schemas.microsoft.com/office/drawing/2014/main" id="{C7BC3C3B-CFB0-7C98-D685-8C8482956203}"/>
              </a:ext>
            </a:extLst>
          </p:cNvPr>
          <p:cNvSpPr/>
          <p:nvPr/>
        </p:nvSpPr>
        <p:spPr>
          <a:xfrm>
            <a:off x="1219198" y="4070672"/>
            <a:ext cx="1847384" cy="804078"/>
          </a:xfrm>
          <a:prstGeom prst="roundRect">
            <a:avLst>
              <a:gd name="adj" fmla="val 50000"/>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rgbClr val="000000"/>
                </a:solidFill>
              </a:rPr>
              <a:t>mong muốn tha thiết</a:t>
            </a:r>
          </a:p>
        </p:txBody>
      </p:sp>
      <p:sp>
        <p:nvSpPr>
          <p:cNvPr id="22" name="Rectangle: Rounded Corners 21">
            <a:extLst>
              <a:ext uri="{FF2B5EF4-FFF2-40B4-BE49-F238E27FC236}">
                <a16:creationId xmlns:a16="http://schemas.microsoft.com/office/drawing/2014/main" id="{E4D28709-07BF-214A-2901-50DB1C164B3F}"/>
              </a:ext>
            </a:extLst>
          </p:cNvPr>
          <p:cNvSpPr/>
          <p:nvPr/>
        </p:nvSpPr>
        <p:spPr>
          <a:xfrm>
            <a:off x="3245003" y="4070672"/>
            <a:ext cx="1847384" cy="804078"/>
          </a:xfrm>
          <a:prstGeom prst="roundRect">
            <a:avLst>
              <a:gd name="adj" fmla="val 50000"/>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phấn đấu đạt được</a:t>
            </a:r>
            <a:endParaRPr lang="en-US" sz="2000">
              <a:solidFill>
                <a:srgbClr val="000000"/>
              </a:solidFill>
            </a:endParaRPr>
          </a:p>
        </p:txBody>
      </p:sp>
      <p:sp>
        <p:nvSpPr>
          <p:cNvPr id="23" name="Rectangle: Rounded Corners 22">
            <a:extLst>
              <a:ext uri="{FF2B5EF4-FFF2-40B4-BE49-F238E27FC236}">
                <a16:creationId xmlns:a16="http://schemas.microsoft.com/office/drawing/2014/main" id="{744734BD-8750-382D-6EC2-1FB64BFA3F84}"/>
              </a:ext>
            </a:extLst>
          </p:cNvPr>
          <p:cNvSpPr/>
          <p:nvPr/>
        </p:nvSpPr>
        <p:spPr>
          <a:xfrm>
            <a:off x="5270807" y="4070672"/>
            <a:ext cx="2780373" cy="804078"/>
          </a:xfrm>
          <a:prstGeom prst="roundRect">
            <a:avLst>
              <a:gd name="adj" fmla="val 50000"/>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điểm cao nhất của nền văn minh</a:t>
            </a:r>
            <a:endParaRPr lang="en-US" sz="2000">
              <a:solidFill>
                <a:srgbClr val="000000"/>
              </a:solidFill>
            </a:endParaRPr>
          </a:p>
        </p:txBody>
      </p:sp>
    </p:spTree>
    <p:extLst>
      <p:ext uri="{BB962C8B-B14F-4D97-AF65-F5344CB8AC3E}">
        <p14:creationId xmlns:p14="http://schemas.microsoft.com/office/powerpoint/2010/main" val="1662710605"/>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wipe(left)">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p:cTn id="17" dur="500" fill="hold"/>
                                        <p:tgtEl>
                                          <p:spTgt spid="21"/>
                                        </p:tgtEl>
                                        <p:attrNameLst>
                                          <p:attrName>ppt_w</p:attrName>
                                        </p:attrNameLst>
                                      </p:cBhvr>
                                      <p:tavLst>
                                        <p:tav tm="0">
                                          <p:val>
                                            <p:fltVal val="0"/>
                                          </p:val>
                                        </p:tav>
                                        <p:tav tm="100000">
                                          <p:val>
                                            <p:strVal val="#ppt_w"/>
                                          </p:val>
                                        </p:tav>
                                      </p:tavLst>
                                    </p:anim>
                                    <p:anim calcmode="lin" valueType="num">
                                      <p:cBhvr>
                                        <p:cTn id="18" dur="500" fill="hold"/>
                                        <p:tgtEl>
                                          <p:spTgt spid="21"/>
                                        </p:tgtEl>
                                        <p:attrNameLst>
                                          <p:attrName>ppt_h</p:attrName>
                                        </p:attrNameLst>
                                      </p:cBhvr>
                                      <p:tavLst>
                                        <p:tav tm="0">
                                          <p:val>
                                            <p:fltVal val="0"/>
                                          </p:val>
                                        </p:tav>
                                        <p:tav tm="100000">
                                          <p:val>
                                            <p:strVal val="#ppt_h"/>
                                          </p:val>
                                        </p:tav>
                                      </p:tavLst>
                                    </p:anim>
                                    <p:animEffect transition="in" filter="fade">
                                      <p:cBhvr>
                                        <p:cTn id="19" dur="500"/>
                                        <p:tgtEl>
                                          <p:spTgt spid="2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2"/>
                                        </p:tgtEl>
                                        <p:attrNameLst>
                                          <p:attrName>style.visibility</p:attrName>
                                        </p:attrNameLst>
                                      </p:cBhvr>
                                      <p:to>
                                        <p:strVal val="visible"/>
                                      </p:to>
                                    </p:set>
                                    <p:anim calcmode="lin" valueType="num">
                                      <p:cBhvr>
                                        <p:cTn id="22" dur="500" fill="hold"/>
                                        <p:tgtEl>
                                          <p:spTgt spid="22"/>
                                        </p:tgtEl>
                                        <p:attrNameLst>
                                          <p:attrName>ppt_w</p:attrName>
                                        </p:attrNameLst>
                                      </p:cBhvr>
                                      <p:tavLst>
                                        <p:tav tm="0">
                                          <p:val>
                                            <p:fltVal val="0"/>
                                          </p:val>
                                        </p:tav>
                                        <p:tav tm="100000">
                                          <p:val>
                                            <p:strVal val="#ppt_w"/>
                                          </p:val>
                                        </p:tav>
                                      </p:tavLst>
                                    </p:anim>
                                    <p:anim calcmode="lin" valueType="num">
                                      <p:cBhvr>
                                        <p:cTn id="23" dur="500" fill="hold"/>
                                        <p:tgtEl>
                                          <p:spTgt spid="22"/>
                                        </p:tgtEl>
                                        <p:attrNameLst>
                                          <p:attrName>ppt_h</p:attrName>
                                        </p:attrNameLst>
                                      </p:cBhvr>
                                      <p:tavLst>
                                        <p:tav tm="0">
                                          <p:val>
                                            <p:fltVal val="0"/>
                                          </p:val>
                                        </p:tav>
                                        <p:tav tm="100000">
                                          <p:val>
                                            <p:strVal val="#ppt_h"/>
                                          </p:val>
                                        </p:tav>
                                      </p:tavLst>
                                    </p:anim>
                                    <p:animEffect transition="in" filter="fade">
                                      <p:cBhvr>
                                        <p:cTn id="24" dur="500"/>
                                        <p:tgtEl>
                                          <p:spTgt spid="2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anim calcmode="lin" valueType="num">
                                      <p:cBhvr>
                                        <p:cTn id="27" dur="500" fill="hold"/>
                                        <p:tgtEl>
                                          <p:spTgt spid="23"/>
                                        </p:tgtEl>
                                        <p:attrNameLst>
                                          <p:attrName>ppt_w</p:attrName>
                                        </p:attrNameLst>
                                      </p:cBhvr>
                                      <p:tavLst>
                                        <p:tav tm="0">
                                          <p:val>
                                            <p:fltVal val="0"/>
                                          </p:val>
                                        </p:tav>
                                        <p:tav tm="100000">
                                          <p:val>
                                            <p:strVal val="#ppt_w"/>
                                          </p:val>
                                        </p:tav>
                                      </p:tavLst>
                                    </p:anim>
                                    <p:anim calcmode="lin" valueType="num">
                                      <p:cBhvr>
                                        <p:cTn id="28" dur="500" fill="hold"/>
                                        <p:tgtEl>
                                          <p:spTgt spid="23"/>
                                        </p:tgtEl>
                                        <p:attrNameLst>
                                          <p:attrName>ppt_h</p:attrName>
                                        </p:attrNameLst>
                                      </p:cBhvr>
                                      <p:tavLst>
                                        <p:tav tm="0">
                                          <p:val>
                                            <p:fltVal val="0"/>
                                          </p:val>
                                        </p:tav>
                                        <p:tav tm="100000">
                                          <p:val>
                                            <p:strVal val="#ppt_h"/>
                                          </p:val>
                                        </p:tav>
                                      </p:tavLst>
                                    </p:anim>
                                    <p:animEffect transition="in" filter="fade">
                                      <p:cBhvr>
                                        <p:cTn id="2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que 2">
            <a:extLst>
              <a:ext uri="{FF2B5EF4-FFF2-40B4-BE49-F238E27FC236}">
                <a16:creationId xmlns:a16="http://schemas.microsoft.com/office/drawing/2014/main" id="{BFE0D001-EF90-5FD1-A7CF-43D12103E759}"/>
              </a:ext>
            </a:extLst>
          </p:cNvPr>
          <p:cNvSpPr/>
          <p:nvPr/>
        </p:nvSpPr>
        <p:spPr>
          <a:xfrm>
            <a:off x="3218985" y="282498"/>
            <a:ext cx="2706029" cy="669073"/>
          </a:xfrm>
          <a:prstGeom prst="plaque">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200" b="1"/>
              <a:t>Câu hỏi gợi mở</a:t>
            </a:r>
          </a:p>
        </p:txBody>
      </p:sp>
      <p:grpSp>
        <p:nvGrpSpPr>
          <p:cNvPr id="11" name="Group 10">
            <a:extLst>
              <a:ext uri="{FF2B5EF4-FFF2-40B4-BE49-F238E27FC236}">
                <a16:creationId xmlns:a16="http://schemas.microsoft.com/office/drawing/2014/main" id="{FDE8065E-BA50-8A32-3658-705B1329F853}"/>
              </a:ext>
            </a:extLst>
          </p:cNvPr>
          <p:cNvGrpSpPr/>
          <p:nvPr/>
        </p:nvGrpSpPr>
        <p:grpSpPr>
          <a:xfrm>
            <a:off x="522247" y="1283299"/>
            <a:ext cx="8099504" cy="400110"/>
            <a:chOff x="557559" y="1640390"/>
            <a:chExt cx="8099504" cy="400110"/>
          </a:xfrm>
        </p:grpSpPr>
        <p:sp>
          <p:nvSpPr>
            <p:cNvPr id="12" name="Flowchart: Preparation 11">
              <a:extLst>
                <a:ext uri="{FF2B5EF4-FFF2-40B4-BE49-F238E27FC236}">
                  <a16:creationId xmlns:a16="http://schemas.microsoft.com/office/drawing/2014/main" id="{4CC1B934-87C5-7B9B-2431-A53C123C5A53}"/>
                </a:ext>
              </a:extLst>
            </p:cNvPr>
            <p:cNvSpPr/>
            <p:nvPr/>
          </p:nvSpPr>
          <p:spPr>
            <a:xfrm>
              <a:off x="557559" y="1699196"/>
              <a:ext cx="416313" cy="282498"/>
            </a:xfrm>
            <a:prstGeom prst="flowChartPreparation">
              <a:avLst/>
            </a:prstGeom>
            <a:solidFill>
              <a:schemeClr val="accent4">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672AA9C3-A09F-EE5D-55DC-E42B3C46D5BA}"/>
                </a:ext>
              </a:extLst>
            </p:cNvPr>
            <p:cNvSpPr txBox="1"/>
            <p:nvPr/>
          </p:nvSpPr>
          <p:spPr>
            <a:xfrm>
              <a:off x="1018477" y="1640390"/>
              <a:ext cx="7638586" cy="400110"/>
            </a:xfrm>
            <a:prstGeom prst="rect">
              <a:avLst/>
            </a:prstGeom>
            <a:noFill/>
          </p:spPr>
          <p:txBody>
            <a:bodyPr wrap="square">
              <a:spAutoFit/>
            </a:bodyPr>
            <a:lstStyle/>
            <a:p>
              <a:pPr algn="just"/>
              <a:r>
                <a:rPr lang="fr-FR" sz="2000"/>
                <a:t>Những cụm từ nào thể hiện những lĩnh vực chú trọng cải cách?</a:t>
              </a:r>
              <a:endParaRPr lang="en-US" sz="2000"/>
            </a:p>
          </p:txBody>
        </p:sp>
      </p:grpSp>
      <p:grpSp>
        <p:nvGrpSpPr>
          <p:cNvPr id="2" name="Group 1">
            <a:extLst>
              <a:ext uri="{FF2B5EF4-FFF2-40B4-BE49-F238E27FC236}">
                <a16:creationId xmlns:a16="http://schemas.microsoft.com/office/drawing/2014/main" id="{53635875-2A44-DF74-45F3-F88B59634A3D}"/>
              </a:ext>
            </a:extLst>
          </p:cNvPr>
          <p:cNvGrpSpPr/>
          <p:nvPr/>
        </p:nvGrpSpPr>
        <p:grpSpPr>
          <a:xfrm>
            <a:off x="522247" y="2936021"/>
            <a:ext cx="8099504" cy="400110"/>
            <a:chOff x="557559" y="1640390"/>
            <a:chExt cx="8099504" cy="400110"/>
          </a:xfrm>
        </p:grpSpPr>
        <p:sp>
          <p:nvSpPr>
            <p:cNvPr id="5" name="Flowchart: Preparation 4">
              <a:extLst>
                <a:ext uri="{FF2B5EF4-FFF2-40B4-BE49-F238E27FC236}">
                  <a16:creationId xmlns:a16="http://schemas.microsoft.com/office/drawing/2014/main" id="{FC128093-5563-EB82-5BD4-0AF2ED9E6AA0}"/>
                </a:ext>
              </a:extLst>
            </p:cNvPr>
            <p:cNvSpPr/>
            <p:nvPr/>
          </p:nvSpPr>
          <p:spPr>
            <a:xfrm>
              <a:off x="557559" y="1699196"/>
              <a:ext cx="416313" cy="282498"/>
            </a:xfrm>
            <a:prstGeom prst="flowChartPreparation">
              <a:avLst/>
            </a:prstGeom>
            <a:solidFill>
              <a:schemeClr val="accent4">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B6578D34-6910-EA31-51CD-97C3E152FCF7}"/>
                </a:ext>
              </a:extLst>
            </p:cNvPr>
            <p:cNvSpPr txBox="1"/>
            <p:nvPr/>
          </p:nvSpPr>
          <p:spPr>
            <a:xfrm>
              <a:off x="1018477" y="1640390"/>
              <a:ext cx="7638586" cy="400110"/>
            </a:xfrm>
            <a:prstGeom prst="rect">
              <a:avLst/>
            </a:prstGeom>
            <a:noFill/>
          </p:spPr>
          <p:txBody>
            <a:bodyPr wrap="square">
              <a:spAutoFit/>
            </a:bodyPr>
            <a:lstStyle/>
            <a:p>
              <a:pPr algn="just"/>
              <a:r>
                <a:rPr lang="vi-VN" sz="2000"/>
                <a:t>Những tri thức cải cách đến theo con đường nào? Đến từ đâu?</a:t>
              </a:r>
              <a:endParaRPr lang="en-US" sz="2000"/>
            </a:p>
          </p:txBody>
        </p:sp>
      </p:grpSp>
      <p:sp>
        <p:nvSpPr>
          <p:cNvPr id="15" name="Rectangle: Rounded Corners 14">
            <a:extLst>
              <a:ext uri="{FF2B5EF4-FFF2-40B4-BE49-F238E27FC236}">
                <a16:creationId xmlns:a16="http://schemas.microsoft.com/office/drawing/2014/main" id="{8A97D339-D411-EF3B-D00C-056429AF2CD9}"/>
              </a:ext>
            </a:extLst>
          </p:cNvPr>
          <p:cNvSpPr/>
          <p:nvPr/>
        </p:nvSpPr>
        <p:spPr>
          <a:xfrm>
            <a:off x="938560" y="1844487"/>
            <a:ext cx="2167051" cy="804078"/>
          </a:xfrm>
          <a:prstGeom prst="roundRect">
            <a:avLst>
              <a:gd name="adj" fmla="val 50000"/>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rgbClr val="000000"/>
                </a:solidFill>
              </a:rPr>
              <a:t>thực hiện mô hình quân đội</a:t>
            </a:r>
          </a:p>
        </p:txBody>
      </p:sp>
      <p:sp>
        <p:nvSpPr>
          <p:cNvPr id="16" name="Rectangle: Rounded Corners 15">
            <a:extLst>
              <a:ext uri="{FF2B5EF4-FFF2-40B4-BE49-F238E27FC236}">
                <a16:creationId xmlns:a16="http://schemas.microsoft.com/office/drawing/2014/main" id="{458D3396-B82D-6D42-C897-58D55990204D}"/>
              </a:ext>
            </a:extLst>
          </p:cNvPr>
          <p:cNvSpPr/>
          <p:nvPr/>
        </p:nvSpPr>
        <p:spPr>
          <a:xfrm>
            <a:off x="3284032" y="1844487"/>
            <a:ext cx="1438509" cy="804078"/>
          </a:xfrm>
          <a:prstGeom prst="roundRect">
            <a:avLst>
              <a:gd name="adj" fmla="val 50000"/>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000">
                <a:solidFill>
                  <a:srgbClr val="000000"/>
                </a:solidFill>
              </a:rPr>
              <a:t>hải quân</a:t>
            </a:r>
            <a:endParaRPr lang="en-US" sz="2000">
              <a:solidFill>
                <a:srgbClr val="000000"/>
              </a:solidFill>
            </a:endParaRPr>
          </a:p>
        </p:txBody>
      </p:sp>
      <p:sp>
        <p:nvSpPr>
          <p:cNvPr id="18" name="Rectangle: Rounded Corners 17">
            <a:extLst>
              <a:ext uri="{FF2B5EF4-FFF2-40B4-BE49-F238E27FC236}">
                <a16:creationId xmlns:a16="http://schemas.microsoft.com/office/drawing/2014/main" id="{7711A76E-B8BB-2C29-41B2-CCFC3BD4033C}"/>
              </a:ext>
            </a:extLst>
          </p:cNvPr>
          <p:cNvSpPr/>
          <p:nvPr/>
        </p:nvSpPr>
        <p:spPr>
          <a:xfrm>
            <a:off x="4878658" y="1844487"/>
            <a:ext cx="1516566" cy="804078"/>
          </a:xfrm>
          <a:prstGeom prst="roundRect">
            <a:avLst>
              <a:gd name="adj" fmla="val 50000"/>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000">
                <a:solidFill>
                  <a:srgbClr val="000000"/>
                </a:solidFill>
              </a:rPr>
              <a:t>khoa học</a:t>
            </a:r>
            <a:endParaRPr lang="en-US" sz="2000">
              <a:solidFill>
                <a:srgbClr val="000000"/>
              </a:solidFill>
            </a:endParaRPr>
          </a:p>
        </p:txBody>
      </p:sp>
      <p:sp>
        <p:nvSpPr>
          <p:cNvPr id="19" name="Rectangle: Rounded Corners 18">
            <a:extLst>
              <a:ext uri="{FF2B5EF4-FFF2-40B4-BE49-F238E27FC236}">
                <a16:creationId xmlns:a16="http://schemas.microsoft.com/office/drawing/2014/main" id="{023EC645-E59B-0BCE-3CCE-904F0F530394}"/>
              </a:ext>
            </a:extLst>
          </p:cNvPr>
          <p:cNvSpPr/>
          <p:nvPr/>
        </p:nvSpPr>
        <p:spPr>
          <a:xfrm>
            <a:off x="6551341" y="1844487"/>
            <a:ext cx="1516566" cy="804078"/>
          </a:xfrm>
          <a:prstGeom prst="roundRect">
            <a:avLst>
              <a:gd name="adj" fmla="val 50000"/>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000">
                <a:solidFill>
                  <a:srgbClr val="000000"/>
                </a:solidFill>
              </a:rPr>
              <a:t>giáo dục</a:t>
            </a:r>
            <a:endParaRPr lang="en-US" sz="2000">
              <a:solidFill>
                <a:srgbClr val="000000"/>
              </a:solidFill>
            </a:endParaRPr>
          </a:p>
        </p:txBody>
      </p:sp>
      <p:grpSp>
        <p:nvGrpSpPr>
          <p:cNvPr id="20" name="Group 19">
            <a:extLst>
              <a:ext uri="{FF2B5EF4-FFF2-40B4-BE49-F238E27FC236}">
                <a16:creationId xmlns:a16="http://schemas.microsoft.com/office/drawing/2014/main" id="{20C240D2-3681-7C6A-F7CA-1A2842968352}"/>
              </a:ext>
            </a:extLst>
          </p:cNvPr>
          <p:cNvGrpSpPr/>
          <p:nvPr/>
        </p:nvGrpSpPr>
        <p:grpSpPr>
          <a:xfrm>
            <a:off x="630043" y="3336131"/>
            <a:ext cx="7883912" cy="1420325"/>
            <a:chOff x="880947" y="1761631"/>
            <a:chExt cx="7883912" cy="1420325"/>
          </a:xfrm>
        </p:grpSpPr>
        <p:sp>
          <p:nvSpPr>
            <p:cNvPr id="21" name="Arrow: Notched Right 20">
              <a:extLst>
                <a:ext uri="{FF2B5EF4-FFF2-40B4-BE49-F238E27FC236}">
                  <a16:creationId xmlns:a16="http://schemas.microsoft.com/office/drawing/2014/main" id="{214CB1A2-E897-C573-103B-81A7AFEF86F4}"/>
                </a:ext>
              </a:extLst>
            </p:cNvPr>
            <p:cNvSpPr/>
            <p:nvPr/>
          </p:nvSpPr>
          <p:spPr>
            <a:xfrm>
              <a:off x="880947" y="2055018"/>
              <a:ext cx="490652" cy="400110"/>
            </a:xfrm>
            <a:prstGeom prst="notchedRightArrow">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E0244D-6309-1419-8B25-D8CC04472070}"/>
                </a:ext>
              </a:extLst>
            </p:cNvPr>
            <p:cNvSpPr txBox="1"/>
            <p:nvPr/>
          </p:nvSpPr>
          <p:spPr>
            <a:xfrm>
              <a:off x="1479395" y="1761631"/>
              <a:ext cx="7285464" cy="1420325"/>
            </a:xfrm>
            <a:prstGeom prst="rect">
              <a:avLst/>
            </a:prstGeom>
            <a:noFill/>
          </p:spPr>
          <p:txBody>
            <a:bodyPr wrap="square">
              <a:spAutoFit/>
            </a:bodyPr>
            <a:lstStyle/>
            <a:p>
              <a:pPr algn="just">
                <a:lnSpc>
                  <a:spcPct val="150000"/>
                </a:lnSpc>
              </a:pPr>
              <a:r>
                <a:rPr lang="vi-VN" sz="2000" i="1">
                  <a:solidFill>
                    <a:srgbClr val="FF0000"/>
                  </a:solidFill>
                </a:rPr>
                <a:t>Những tri thức cải cách đến theo con đường giáo dục của các nước tiên tiến, dưới tác động của ngoại thương; đến từ các nước tiên tiến</a:t>
              </a:r>
              <a:r>
                <a:rPr lang="en-US" sz="2000" i="1">
                  <a:solidFill>
                    <a:srgbClr val="FF0000"/>
                  </a:solidFill>
                </a:rPr>
                <a:t>.</a:t>
              </a:r>
            </a:p>
          </p:txBody>
        </p:sp>
      </p:grpSp>
    </p:spTree>
    <p:extLst>
      <p:ext uri="{BB962C8B-B14F-4D97-AF65-F5344CB8AC3E}">
        <p14:creationId xmlns:p14="http://schemas.microsoft.com/office/powerpoint/2010/main" val="917945099"/>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p:cTn id="17" dur="500" fill="hold"/>
                                        <p:tgtEl>
                                          <p:spTgt spid="18"/>
                                        </p:tgtEl>
                                        <p:attrNameLst>
                                          <p:attrName>ppt_w</p:attrName>
                                        </p:attrNameLst>
                                      </p:cBhvr>
                                      <p:tavLst>
                                        <p:tav tm="0">
                                          <p:val>
                                            <p:fltVal val="0"/>
                                          </p:val>
                                        </p:tav>
                                        <p:tav tm="100000">
                                          <p:val>
                                            <p:strVal val="#ppt_w"/>
                                          </p:val>
                                        </p:tav>
                                      </p:tavLst>
                                    </p:anim>
                                    <p:anim calcmode="lin" valueType="num">
                                      <p:cBhvr>
                                        <p:cTn id="18" dur="500" fill="hold"/>
                                        <p:tgtEl>
                                          <p:spTgt spid="18"/>
                                        </p:tgtEl>
                                        <p:attrNameLst>
                                          <p:attrName>ppt_h</p:attrName>
                                        </p:attrNameLst>
                                      </p:cBhvr>
                                      <p:tavLst>
                                        <p:tav tm="0">
                                          <p:val>
                                            <p:fltVal val="0"/>
                                          </p:val>
                                        </p:tav>
                                        <p:tav tm="100000">
                                          <p:val>
                                            <p:strVal val="#ppt_h"/>
                                          </p:val>
                                        </p:tav>
                                      </p:tavLst>
                                    </p:anim>
                                    <p:animEffect transition="in" filter="fade">
                                      <p:cBhvr>
                                        <p:cTn id="19" dur="500"/>
                                        <p:tgtEl>
                                          <p:spTgt spid="18"/>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500" fill="hold"/>
                                        <p:tgtEl>
                                          <p:spTgt spid="19"/>
                                        </p:tgtEl>
                                        <p:attrNameLst>
                                          <p:attrName>ppt_w</p:attrName>
                                        </p:attrNameLst>
                                      </p:cBhvr>
                                      <p:tavLst>
                                        <p:tav tm="0">
                                          <p:val>
                                            <p:fltVal val="0"/>
                                          </p:val>
                                        </p:tav>
                                        <p:tav tm="100000">
                                          <p:val>
                                            <p:strVal val="#ppt_w"/>
                                          </p:val>
                                        </p:tav>
                                      </p:tavLst>
                                    </p:anim>
                                    <p:anim calcmode="lin" valueType="num">
                                      <p:cBhvr>
                                        <p:cTn id="23" dur="500" fill="hold"/>
                                        <p:tgtEl>
                                          <p:spTgt spid="19"/>
                                        </p:tgtEl>
                                        <p:attrNameLst>
                                          <p:attrName>ppt_h</p:attrName>
                                        </p:attrNameLst>
                                      </p:cBhvr>
                                      <p:tavLst>
                                        <p:tav tm="0">
                                          <p:val>
                                            <p:fltVal val="0"/>
                                          </p:val>
                                        </p:tav>
                                        <p:tav tm="100000">
                                          <p:val>
                                            <p:strVal val="#ppt_h"/>
                                          </p:val>
                                        </p:tav>
                                      </p:tavLst>
                                    </p:anim>
                                    <p:animEffect transition="in" filter="fade">
                                      <p:cBhvr>
                                        <p:cTn id="24" dur="500"/>
                                        <p:tgtEl>
                                          <p:spTgt spid="1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left)">
                                      <p:cBhvr>
                                        <p:cTn id="2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8" grpId="0" animBg="1"/>
      <p:bldP spid="19"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5851"/>
        <p:cNvGrpSpPr/>
        <p:nvPr/>
      </p:nvGrpSpPr>
      <p:grpSpPr>
        <a:xfrm>
          <a:off x="0" y="0"/>
          <a:ext cx="0" cy="0"/>
          <a:chOff x="0" y="0"/>
          <a:chExt cx="0" cy="0"/>
        </a:xfrm>
      </p:grpSpPr>
      <p:sp>
        <p:nvSpPr>
          <p:cNvPr id="6" name="TextBox 5">
            <a:extLst>
              <a:ext uri="{FF2B5EF4-FFF2-40B4-BE49-F238E27FC236}">
                <a16:creationId xmlns:a16="http://schemas.microsoft.com/office/drawing/2014/main" id="{1641D79A-1E5C-9C3E-A9C7-594610017F09}"/>
              </a:ext>
            </a:extLst>
          </p:cNvPr>
          <p:cNvSpPr txBox="1"/>
          <p:nvPr/>
        </p:nvSpPr>
        <p:spPr>
          <a:xfrm>
            <a:off x="3640873" y="541327"/>
            <a:ext cx="1862254" cy="461665"/>
          </a:xfrm>
          <a:prstGeom prst="rect">
            <a:avLst/>
          </a:prstGeom>
          <a:noFill/>
        </p:spPr>
        <p:txBody>
          <a:bodyPr wrap="square">
            <a:spAutoFit/>
          </a:bodyPr>
          <a:lstStyle/>
          <a:p>
            <a:pPr algn="ctr"/>
            <a:r>
              <a:rPr lang="en-US" sz="2400" b="1" i="1" kern="0">
                <a:solidFill>
                  <a:srgbClr val="C00000"/>
                </a:solidFill>
                <a:effectLst/>
                <a:latin typeface="Arial" panose="020B0604020202020204" pitchFamily="34" charset="0"/>
                <a:ea typeface="Times New Roman" panose="02020603050405020304" pitchFamily="18" charset="0"/>
                <a:cs typeface="Arial" panose="020B0604020202020204" pitchFamily="34" charset="0"/>
              </a:rPr>
              <a:t>- </a:t>
            </a:r>
            <a:r>
              <a:rPr lang="en-US" sz="2400" b="1" i="1">
                <a:solidFill>
                  <a:srgbClr val="C00000"/>
                </a:solidFill>
                <a:latin typeface="Arial" panose="020B0604020202020204" pitchFamily="34" charset="0"/>
                <a:ea typeface="Times New Roman" panose="02020603050405020304" pitchFamily="18" charset="0"/>
                <a:cs typeface="Arial" panose="020B0604020202020204" pitchFamily="34" charset="0"/>
              </a:rPr>
              <a:t>Mục đích</a:t>
            </a:r>
            <a:endParaRPr lang="en-US" sz="2400" b="1" i="1">
              <a:solidFill>
                <a:srgbClr val="C00000"/>
              </a:solidFill>
              <a:latin typeface="Arial" panose="020B0604020202020204" pitchFamily="34" charset="0"/>
              <a:cs typeface="Arial" panose="020B0604020202020204" pitchFamily="34" charset="0"/>
            </a:endParaRPr>
          </a:p>
        </p:txBody>
      </p:sp>
      <p:grpSp>
        <p:nvGrpSpPr>
          <p:cNvPr id="9" name="Group 8">
            <a:extLst>
              <a:ext uri="{FF2B5EF4-FFF2-40B4-BE49-F238E27FC236}">
                <a16:creationId xmlns:a16="http://schemas.microsoft.com/office/drawing/2014/main" id="{563BED1E-226B-811F-D416-9822CDB0F4B2}"/>
              </a:ext>
            </a:extLst>
          </p:cNvPr>
          <p:cNvGrpSpPr/>
          <p:nvPr/>
        </p:nvGrpSpPr>
        <p:grpSpPr>
          <a:xfrm>
            <a:off x="753641" y="1090747"/>
            <a:ext cx="2175413" cy="3444082"/>
            <a:chOff x="753641" y="1061011"/>
            <a:chExt cx="2175413" cy="3444082"/>
          </a:xfrm>
        </p:grpSpPr>
        <p:sp>
          <p:nvSpPr>
            <p:cNvPr id="8" name="Rectangle 7">
              <a:extLst>
                <a:ext uri="{FF2B5EF4-FFF2-40B4-BE49-F238E27FC236}">
                  <a16:creationId xmlns:a16="http://schemas.microsoft.com/office/drawing/2014/main" id="{D03B5294-CDD8-EAAF-83A4-3C5FBA868F17}"/>
                </a:ext>
              </a:extLst>
            </p:cNvPr>
            <p:cNvSpPr/>
            <p:nvPr/>
          </p:nvSpPr>
          <p:spPr>
            <a:xfrm>
              <a:off x="1092820" y="1397620"/>
              <a:ext cx="1836234" cy="31074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rPr>
                <a:t>Đưa Nhật Bản thoát khỏi tình trạng phong kiến lạc hậu.</a:t>
              </a:r>
              <a:endParaRPr lang="en-US" sz="2000">
                <a:solidFill>
                  <a:srgbClr val="000000"/>
                </a:solidFill>
              </a:endParaRPr>
            </a:p>
          </p:txBody>
        </p:sp>
        <p:pic>
          <p:nvPicPr>
            <p:cNvPr id="7" name="Picture 6">
              <a:extLst>
                <a:ext uri="{FF2B5EF4-FFF2-40B4-BE49-F238E27FC236}">
                  <a16:creationId xmlns:a16="http://schemas.microsoft.com/office/drawing/2014/main" id="{F2ABF383-F47A-0BD2-E1A0-603D1C3530BC}"/>
                </a:ext>
              </a:extLst>
            </p:cNvPr>
            <p:cNvPicPr>
              <a:picLocks noChangeAspect="1"/>
            </p:cNvPicPr>
            <p:nvPr/>
          </p:nvPicPr>
          <p:blipFill>
            <a:blip r:embed="rId3"/>
            <a:stretch>
              <a:fillRect/>
            </a:stretch>
          </p:blipFill>
          <p:spPr>
            <a:xfrm>
              <a:off x="753641" y="1061011"/>
              <a:ext cx="678357" cy="673218"/>
            </a:xfrm>
            <a:prstGeom prst="rect">
              <a:avLst/>
            </a:prstGeom>
          </p:spPr>
        </p:pic>
      </p:grpSp>
      <p:grpSp>
        <p:nvGrpSpPr>
          <p:cNvPr id="10" name="Group 9">
            <a:extLst>
              <a:ext uri="{FF2B5EF4-FFF2-40B4-BE49-F238E27FC236}">
                <a16:creationId xmlns:a16="http://schemas.microsoft.com/office/drawing/2014/main" id="{7FB553C5-0C58-5E0E-D360-17902B88E1AC}"/>
              </a:ext>
            </a:extLst>
          </p:cNvPr>
          <p:cNvGrpSpPr/>
          <p:nvPr/>
        </p:nvGrpSpPr>
        <p:grpSpPr>
          <a:xfrm>
            <a:off x="3134419" y="1090747"/>
            <a:ext cx="2537835" cy="3444082"/>
            <a:chOff x="403767" y="1061011"/>
            <a:chExt cx="2537835" cy="3444082"/>
          </a:xfrm>
        </p:grpSpPr>
        <p:sp>
          <p:nvSpPr>
            <p:cNvPr id="11" name="Rectangle 10">
              <a:extLst>
                <a:ext uri="{FF2B5EF4-FFF2-40B4-BE49-F238E27FC236}">
                  <a16:creationId xmlns:a16="http://schemas.microsoft.com/office/drawing/2014/main" id="{1862C0D6-8B8B-13E7-4821-335E58D06410}"/>
                </a:ext>
              </a:extLst>
            </p:cNvPr>
            <p:cNvSpPr/>
            <p:nvPr/>
          </p:nvSpPr>
          <p:spPr>
            <a:xfrm>
              <a:off x="644450" y="1397620"/>
              <a:ext cx="2297152" cy="31074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rPr>
                <a:t>Bảo vệ nền độc lập dân tộc trước sự nhòm ngó, đe dọa xâm lược của các nước thực dân phương Tây.</a:t>
              </a:r>
              <a:endParaRPr lang="en-US" sz="2000">
                <a:solidFill>
                  <a:srgbClr val="000000"/>
                </a:solidFill>
              </a:endParaRPr>
            </a:p>
          </p:txBody>
        </p:sp>
        <p:pic>
          <p:nvPicPr>
            <p:cNvPr id="12" name="Picture 11">
              <a:extLst>
                <a:ext uri="{FF2B5EF4-FFF2-40B4-BE49-F238E27FC236}">
                  <a16:creationId xmlns:a16="http://schemas.microsoft.com/office/drawing/2014/main" id="{AC5D2691-0994-16A1-4488-239337CD88BC}"/>
                </a:ext>
              </a:extLst>
            </p:cNvPr>
            <p:cNvPicPr>
              <a:picLocks noChangeAspect="1"/>
            </p:cNvPicPr>
            <p:nvPr/>
          </p:nvPicPr>
          <p:blipFill>
            <a:blip r:embed="rId3"/>
            <a:stretch>
              <a:fillRect/>
            </a:stretch>
          </p:blipFill>
          <p:spPr>
            <a:xfrm>
              <a:off x="403767" y="1061011"/>
              <a:ext cx="678357" cy="673218"/>
            </a:xfrm>
            <a:prstGeom prst="rect">
              <a:avLst/>
            </a:prstGeom>
          </p:spPr>
        </p:pic>
      </p:grpSp>
      <p:grpSp>
        <p:nvGrpSpPr>
          <p:cNvPr id="13" name="Group 12">
            <a:extLst>
              <a:ext uri="{FF2B5EF4-FFF2-40B4-BE49-F238E27FC236}">
                <a16:creationId xmlns:a16="http://schemas.microsoft.com/office/drawing/2014/main" id="{FA42AE05-808E-5CF8-CEB8-63CD78B286E9}"/>
              </a:ext>
            </a:extLst>
          </p:cNvPr>
          <p:cNvGrpSpPr/>
          <p:nvPr/>
        </p:nvGrpSpPr>
        <p:grpSpPr>
          <a:xfrm>
            <a:off x="5852524" y="1090747"/>
            <a:ext cx="2537835" cy="3444082"/>
            <a:chOff x="403767" y="1061011"/>
            <a:chExt cx="2537835" cy="3444082"/>
          </a:xfrm>
        </p:grpSpPr>
        <p:sp>
          <p:nvSpPr>
            <p:cNvPr id="14" name="Rectangle 13">
              <a:extLst>
                <a:ext uri="{FF2B5EF4-FFF2-40B4-BE49-F238E27FC236}">
                  <a16:creationId xmlns:a16="http://schemas.microsoft.com/office/drawing/2014/main" id="{C44509CB-D75F-C769-BA7B-9119A89EDCA1}"/>
                </a:ext>
              </a:extLst>
            </p:cNvPr>
            <p:cNvSpPr/>
            <p:nvPr/>
          </p:nvSpPr>
          <p:spPr>
            <a:xfrm>
              <a:off x="644450" y="1397620"/>
              <a:ext cx="2297152" cy="31074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rPr>
                <a:t>Phấn đấu đạt được những điểm cao nhất của nền văn minh mà các nước tiên tiến đang hưởng thụ.</a:t>
              </a:r>
              <a:endParaRPr lang="en-US" sz="2000">
                <a:solidFill>
                  <a:srgbClr val="000000"/>
                </a:solidFill>
              </a:endParaRPr>
            </a:p>
          </p:txBody>
        </p:sp>
        <p:pic>
          <p:nvPicPr>
            <p:cNvPr id="15" name="Picture 14">
              <a:extLst>
                <a:ext uri="{FF2B5EF4-FFF2-40B4-BE49-F238E27FC236}">
                  <a16:creationId xmlns:a16="http://schemas.microsoft.com/office/drawing/2014/main" id="{D437D917-8D6F-7229-3EF0-8712F592FFE6}"/>
                </a:ext>
              </a:extLst>
            </p:cNvPr>
            <p:cNvPicPr>
              <a:picLocks noChangeAspect="1"/>
            </p:cNvPicPr>
            <p:nvPr/>
          </p:nvPicPr>
          <p:blipFill>
            <a:blip r:embed="rId3"/>
            <a:stretch>
              <a:fillRect/>
            </a:stretch>
          </p:blipFill>
          <p:spPr>
            <a:xfrm>
              <a:off x="403767" y="1061011"/>
              <a:ext cx="678357" cy="673218"/>
            </a:xfrm>
            <a:prstGeom prst="rect">
              <a:avLst/>
            </a:prstGeom>
          </p:spPr>
        </p:pic>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ppt_x"/>
                                          </p:val>
                                        </p:tav>
                                        <p:tav tm="100000">
                                          <p:val>
                                            <p:strVal val="#ppt_x"/>
                                          </p:val>
                                        </p:tav>
                                      </p:tavLst>
                                    </p:anim>
                                    <p:anim calcmode="lin" valueType="num">
                                      <p:cBhvr additive="base">
                                        <p:cTn id="1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974ECC2-42A0-F031-A277-FE11A12C9892}"/>
              </a:ext>
            </a:extLst>
          </p:cNvPr>
          <p:cNvPicPr>
            <a:picLocks noChangeAspect="1"/>
          </p:cNvPicPr>
          <p:nvPr/>
        </p:nvPicPr>
        <p:blipFill>
          <a:blip r:embed="rId2"/>
          <a:stretch>
            <a:fillRect/>
          </a:stretch>
        </p:blipFill>
        <p:spPr>
          <a:xfrm>
            <a:off x="-2126862" y="3652963"/>
            <a:ext cx="4066384" cy="2213040"/>
          </a:xfrm>
          <a:prstGeom prst="rect">
            <a:avLst/>
          </a:prstGeom>
        </p:spPr>
      </p:pic>
      <p:pic>
        <p:nvPicPr>
          <p:cNvPr id="4" name="Picture 3">
            <a:extLst>
              <a:ext uri="{FF2B5EF4-FFF2-40B4-BE49-F238E27FC236}">
                <a16:creationId xmlns:a16="http://schemas.microsoft.com/office/drawing/2014/main" id="{D37A66E1-8915-8DFE-B76C-6835E5E614A2}"/>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163551" y="1975727"/>
            <a:ext cx="8816898" cy="2783756"/>
          </a:xfrm>
          <a:prstGeom prst="rect">
            <a:avLst/>
          </a:prstGeom>
        </p:spPr>
      </p:pic>
      <p:sp>
        <p:nvSpPr>
          <p:cNvPr id="5" name="Arrow: Pentagon 4">
            <a:extLst>
              <a:ext uri="{FF2B5EF4-FFF2-40B4-BE49-F238E27FC236}">
                <a16:creationId xmlns:a16="http://schemas.microsoft.com/office/drawing/2014/main" id="{C45C242C-BF2A-84CF-2C5A-EE0E7EF95359}"/>
              </a:ext>
            </a:extLst>
          </p:cNvPr>
          <p:cNvSpPr/>
          <p:nvPr/>
        </p:nvSpPr>
        <p:spPr>
          <a:xfrm>
            <a:off x="0" y="715036"/>
            <a:ext cx="3178123" cy="639337"/>
          </a:xfrm>
          <a:prstGeom prst="homePlat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200" b="1"/>
              <a:t>THẢO LUẬN NHÓM</a:t>
            </a:r>
          </a:p>
        </p:txBody>
      </p:sp>
      <p:sp>
        <p:nvSpPr>
          <p:cNvPr id="6" name="TextBox 5">
            <a:extLst>
              <a:ext uri="{FF2B5EF4-FFF2-40B4-BE49-F238E27FC236}">
                <a16:creationId xmlns:a16="http://schemas.microsoft.com/office/drawing/2014/main" id="{6B89479B-6D5F-C007-91A6-8AEC5A8A737B}"/>
              </a:ext>
            </a:extLst>
          </p:cNvPr>
          <p:cNvSpPr txBox="1"/>
          <p:nvPr/>
        </p:nvSpPr>
        <p:spPr>
          <a:xfrm>
            <a:off x="3178123" y="324543"/>
            <a:ext cx="5802326" cy="1420325"/>
          </a:xfrm>
          <a:prstGeom prst="rect">
            <a:avLst/>
          </a:prstGeom>
          <a:noFill/>
        </p:spPr>
        <p:txBody>
          <a:bodyPr wrap="square">
            <a:spAutoFit/>
          </a:bodyPr>
          <a:lstStyle/>
          <a:p>
            <a:pPr algn="just">
              <a:lnSpc>
                <a:spcPct val="150000"/>
              </a:lnSpc>
            </a:pPr>
            <a:r>
              <a:rPr lang="en-US" sz="2000" b="1" i="1">
                <a:solidFill>
                  <a:srgbClr val="FF0000"/>
                </a:solidFill>
              </a:rPr>
              <a:t>K</a:t>
            </a:r>
            <a:r>
              <a:rPr lang="vi-VN" sz="2000" b="1" i="1">
                <a:solidFill>
                  <a:srgbClr val="FF0000"/>
                </a:solidFill>
              </a:rPr>
              <a:t>hai thác thông tin Bảng 16.2 SGK tr.67 và thực hiện nhiệm vụ: </a:t>
            </a:r>
            <a:r>
              <a:rPr lang="vi-VN" sz="2000"/>
              <a:t>Vẽ sơ đồ tư duy thể hiện những nội dung chính của cuộc Duy tân Minh Trị. </a:t>
            </a:r>
            <a:endParaRPr lang="en-US" sz="2000"/>
          </a:p>
        </p:txBody>
      </p:sp>
    </p:spTree>
    <p:extLst>
      <p:ext uri="{BB962C8B-B14F-4D97-AF65-F5344CB8AC3E}">
        <p14:creationId xmlns:p14="http://schemas.microsoft.com/office/powerpoint/2010/main" val="291992010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randombar(horizontal)">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DFF2B251-9BEB-6A61-0A24-7FD26D7B39A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rot="3733447" flipH="1">
            <a:off x="2265656" y="1791156"/>
            <a:ext cx="908464" cy="692084"/>
          </a:xfrm>
          <a:prstGeom prst="rect">
            <a:avLst/>
          </a:prstGeom>
        </p:spPr>
      </p:pic>
      <p:sp>
        <p:nvSpPr>
          <p:cNvPr id="16" name="TextBox 15">
            <a:extLst>
              <a:ext uri="{FF2B5EF4-FFF2-40B4-BE49-F238E27FC236}">
                <a16:creationId xmlns:a16="http://schemas.microsoft.com/office/drawing/2014/main" id="{881247D2-04A0-DCD0-54D4-5748188EB3B6}"/>
              </a:ext>
            </a:extLst>
          </p:cNvPr>
          <p:cNvSpPr txBox="1"/>
          <p:nvPr/>
        </p:nvSpPr>
        <p:spPr>
          <a:xfrm>
            <a:off x="314828" y="172706"/>
            <a:ext cx="3580666" cy="1939505"/>
          </a:xfrm>
          <a:prstGeom prst="rect">
            <a:avLst/>
          </a:prstGeom>
          <a:noFill/>
        </p:spPr>
        <p:txBody>
          <a:bodyPr wrap="square">
            <a:spAutoFit/>
          </a:bodyPr>
          <a:lstStyle/>
          <a:p>
            <a:pPr algn="just" defTabSz="457200">
              <a:lnSpc>
                <a:spcPct val="150000"/>
              </a:lnSpc>
              <a:buClrTx/>
              <a:defRPr/>
            </a:pPr>
            <a:r>
              <a:rPr lang="en-US" sz="1800" b="1" kern="1200">
                <a:solidFill>
                  <a:srgbClr val="127F40"/>
                </a:solidFill>
                <a:latin typeface="Arial" panose="020B0604020202020204" pitchFamily="34" charset="0"/>
                <a:ea typeface="+mn-ea"/>
                <a:cs typeface="Arial" panose="020B0604020202020204" pitchFamily="34" charset="0"/>
              </a:rPr>
              <a:t>Chính trị:</a:t>
            </a:r>
            <a:endParaRPr lang="en-US" sz="1600" kern="1200">
              <a:solidFill>
                <a:prstClr val="black"/>
              </a:solidFill>
              <a:latin typeface="Arial" panose="020B0604020202020204" pitchFamily="34" charset="0"/>
              <a:ea typeface="+mn-ea"/>
              <a:cs typeface="Arial" panose="020B0604020202020204" pitchFamily="34" charset="0"/>
            </a:endParaRPr>
          </a:p>
          <a:p>
            <a:pPr marL="228600" indent="-228600" algn="just" defTabSz="457200">
              <a:lnSpc>
                <a:spcPct val="150000"/>
              </a:lnSpc>
              <a:buClrTx/>
              <a:buFont typeface="Arial" panose="020B0604020202020204" pitchFamily="34" charset="0"/>
              <a:buChar char="•"/>
              <a:defRPr/>
            </a:pPr>
            <a:r>
              <a:rPr lang="en-US" sz="1600" kern="1200">
                <a:solidFill>
                  <a:prstClr val="black"/>
                </a:solidFill>
                <a:latin typeface="Arial" panose="020B0604020202020204" pitchFamily="34" charset="0"/>
                <a:ea typeface="+mn-ea"/>
                <a:cs typeface="Arial" panose="020B0604020202020204" pitchFamily="34" charset="0"/>
              </a:rPr>
              <a:t>1871: Thành lập chính phủ theo mô hình Đức.</a:t>
            </a:r>
          </a:p>
          <a:p>
            <a:pPr marL="228600" indent="-228600" algn="just" defTabSz="457200">
              <a:lnSpc>
                <a:spcPct val="150000"/>
              </a:lnSpc>
              <a:buClrTx/>
              <a:buFont typeface="Arial" panose="020B0604020202020204" pitchFamily="34" charset="0"/>
              <a:buChar char="•"/>
              <a:defRPr/>
            </a:pPr>
            <a:r>
              <a:rPr lang="en-US" sz="1600" kern="1200">
                <a:solidFill>
                  <a:prstClr val="black"/>
                </a:solidFill>
                <a:latin typeface="Arial" panose="020B0604020202020204" pitchFamily="34" charset="0"/>
                <a:ea typeface="+mn-ea"/>
                <a:cs typeface="Arial" panose="020B0604020202020204" pitchFamily="34" charset="0"/>
              </a:rPr>
              <a:t>1889: ban hành Hiến pháp, lập Quốc hội.</a:t>
            </a:r>
          </a:p>
        </p:txBody>
      </p:sp>
      <p:pic>
        <p:nvPicPr>
          <p:cNvPr id="2" name="Picture 10">
            <a:extLst>
              <a:ext uri="{FF2B5EF4-FFF2-40B4-BE49-F238E27FC236}">
                <a16:creationId xmlns:a16="http://schemas.microsoft.com/office/drawing/2014/main" id="{6B69ACEB-33A2-F22B-0827-462623D87C4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rot="17866553" flipH="1" flipV="1">
            <a:off x="2374690" y="2649387"/>
            <a:ext cx="879878" cy="670307"/>
          </a:xfrm>
          <a:prstGeom prst="rect">
            <a:avLst/>
          </a:prstGeom>
        </p:spPr>
      </p:pic>
      <p:sp>
        <p:nvSpPr>
          <p:cNvPr id="3" name="TextBox 2">
            <a:extLst>
              <a:ext uri="{FF2B5EF4-FFF2-40B4-BE49-F238E27FC236}">
                <a16:creationId xmlns:a16="http://schemas.microsoft.com/office/drawing/2014/main" id="{C27A4A66-8553-44A9-E0AD-DBCB1FA27D57}"/>
              </a:ext>
            </a:extLst>
          </p:cNvPr>
          <p:cNvSpPr txBox="1"/>
          <p:nvPr/>
        </p:nvSpPr>
        <p:spPr>
          <a:xfrm>
            <a:off x="314544" y="3027248"/>
            <a:ext cx="3655289" cy="1939505"/>
          </a:xfrm>
          <a:prstGeom prst="rect">
            <a:avLst/>
          </a:prstGeom>
          <a:noFill/>
        </p:spPr>
        <p:txBody>
          <a:bodyPr wrap="square">
            <a:spAutoFit/>
          </a:bodyPr>
          <a:lstStyle/>
          <a:p>
            <a:pPr algn="just" defTabSz="457200">
              <a:lnSpc>
                <a:spcPct val="150000"/>
              </a:lnSpc>
              <a:buClrTx/>
              <a:defRPr/>
            </a:pPr>
            <a:r>
              <a:rPr lang="en-US" sz="1800" b="1" kern="1200">
                <a:solidFill>
                  <a:srgbClr val="4662B7"/>
                </a:solidFill>
                <a:latin typeface="Arial" panose="020B0604020202020204" pitchFamily="34" charset="0"/>
                <a:ea typeface="+mn-ea"/>
                <a:cs typeface="Arial" panose="020B0604020202020204" pitchFamily="34" charset="0"/>
              </a:rPr>
              <a:t>Kinh tế:</a:t>
            </a:r>
          </a:p>
          <a:p>
            <a:pPr marL="285750" indent="-285750" algn="just" defTabSz="457200">
              <a:lnSpc>
                <a:spcPct val="150000"/>
              </a:lnSpc>
              <a:buClrTx/>
              <a:buFont typeface="Arial" panose="020B0604020202020204" pitchFamily="34" charset="0"/>
              <a:buChar char="•"/>
              <a:defRPr/>
            </a:pPr>
            <a:r>
              <a:rPr lang="en-US" sz="1600" kern="1200">
                <a:solidFill>
                  <a:prstClr val="black"/>
                </a:solidFill>
                <a:latin typeface="Arial" panose="020B0604020202020204" pitchFamily="34" charset="0"/>
                <a:ea typeface="+mn-ea"/>
                <a:cs typeface="Arial" panose="020B0604020202020204" pitchFamily="34" charset="0"/>
              </a:rPr>
              <a:t>Thống nhất tiền tệ, thị trường.</a:t>
            </a:r>
          </a:p>
          <a:p>
            <a:pPr marL="285750" indent="-285750" algn="just" defTabSz="457200">
              <a:lnSpc>
                <a:spcPct val="150000"/>
              </a:lnSpc>
              <a:buClrTx/>
              <a:buFont typeface="Arial" panose="020B0604020202020204" pitchFamily="34" charset="0"/>
              <a:buChar char="•"/>
              <a:defRPr/>
            </a:pPr>
            <a:r>
              <a:rPr lang="en-US" sz="1600" kern="1200">
                <a:solidFill>
                  <a:prstClr val="black"/>
                </a:solidFill>
                <a:latin typeface="Arial" panose="020B0604020202020204" pitchFamily="34" charset="0"/>
                <a:ea typeface="+mn-ea"/>
                <a:cs typeface="Arial" panose="020B0604020202020204" pitchFamily="34" charset="0"/>
              </a:rPr>
              <a:t>Cho phép mua bán ruộng đất.</a:t>
            </a:r>
          </a:p>
          <a:p>
            <a:pPr marL="285750" indent="-285750" algn="just" defTabSz="457200">
              <a:lnSpc>
                <a:spcPct val="150000"/>
              </a:lnSpc>
              <a:buClrTx/>
              <a:buFont typeface="Arial" panose="020B0604020202020204" pitchFamily="34" charset="0"/>
              <a:buChar char="•"/>
              <a:defRPr/>
            </a:pPr>
            <a:r>
              <a:rPr lang="en-US" sz="1600" kern="1200">
                <a:solidFill>
                  <a:prstClr val="black"/>
                </a:solidFill>
                <a:latin typeface="Arial" panose="020B0604020202020204" pitchFamily="34" charset="0"/>
                <a:ea typeface="+mn-ea"/>
                <a:cs typeface="Arial" panose="020B0604020202020204" pitchFamily="34" charset="0"/>
              </a:rPr>
              <a:t>Xây đường sá, cầu cống.</a:t>
            </a:r>
          </a:p>
          <a:p>
            <a:pPr marL="285750" indent="-285750" algn="just" defTabSz="457200">
              <a:lnSpc>
                <a:spcPct val="150000"/>
              </a:lnSpc>
              <a:buClrTx/>
              <a:buFont typeface="Arial" panose="020B0604020202020204" pitchFamily="34" charset="0"/>
              <a:buChar char="•"/>
              <a:defRPr/>
            </a:pPr>
            <a:r>
              <a:rPr lang="en-US" sz="1600" kern="1200">
                <a:solidFill>
                  <a:prstClr val="black"/>
                </a:solidFill>
                <a:latin typeface="Arial" panose="020B0604020202020204" pitchFamily="34" charset="0"/>
                <a:ea typeface="+mn-ea"/>
                <a:cs typeface="Arial" panose="020B0604020202020204" pitchFamily="34" charset="0"/>
              </a:rPr>
              <a:t>Phát triển kinh tế tư bản chủ nghĩa.</a:t>
            </a:r>
          </a:p>
        </p:txBody>
      </p:sp>
      <p:sp>
        <p:nvSpPr>
          <p:cNvPr id="6" name="TextBox 5">
            <a:extLst>
              <a:ext uri="{FF2B5EF4-FFF2-40B4-BE49-F238E27FC236}">
                <a16:creationId xmlns:a16="http://schemas.microsoft.com/office/drawing/2014/main" id="{DBFA1E99-28D8-425E-1E5B-79E73149344C}"/>
              </a:ext>
            </a:extLst>
          </p:cNvPr>
          <p:cNvSpPr txBox="1"/>
          <p:nvPr/>
        </p:nvSpPr>
        <p:spPr>
          <a:xfrm>
            <a:off x="4761419" y="2977801"/>
            <a:ext cx="4068037" cy="1939505"/>
          </a:xfrm>
          <a:prstGeom prst="rect">
            <a:avLst/>
          </a:prstGeom>
          <a:noFill/>
        </p:spPr>
        <p:txBody>
          <a:bodyPr wrap="square">
            <a:spAutoFit/>
          </a:bodyPr>
          <a:lstStyle/>
          <a:p>
            <a:pPr algn="just" defTabSz="457200">
              <a:lnSpc>
                <a:spcPct val="150000"/>
              </a:lnSpc>
              <a:buClrTx/>
              <a:defRPr/>
            </a:pPr>
            <a:r>
              <a:rPr lang="en-US" sz="1800" b="1" kern="1200">
                <a:solidFill>
                  <a:srgbClr val="E85D18"/>
                </a:solidFill>
                <a:latin typeface="Arial" panose="020B0604020202020204" pitchFamily="34" charset="0"/>
                <a:ea typeface="+mn-ea"/>
                <a:cs typeface="Arial" panose="020B0604020202020204" pitchFamily="34" charset="0"/>
              </a:rPr>
              <a:t>Quân sự:</a:t>
            </a:r>
          </a:p>
          <a:p>
            <a:pPr marL="285750" indent="-285750" algn="just" defTabSz="457200">
              <a:lnSpc>
                <a:spcPct val="150000"/>
              </a:lnSpc>
              <a:buClrTx/>
              <a:buFont typeface="Arial" panose="020B0604020202020204" pitchFamily="34" charset="0"/>
              <a:buChar char="•"/>
              <a:defRPr/>
            </a:pPr>
            <a:r>
              <a:rPr lang="en-US" sz="1600" kern="1200">
                <a:solidFill>
                  <a:prstClr val="black"/>
                </a:solidFill>
                <a:latin typeface="Arial" panose="020B0604020202020204" pitchFamily="34" charset="0"/>
                <a:ea typeface="+mn-ea"/>
                <a:cs typeface="Arial" panose="020B0604020202020204" pitchFamily="34" charset="0"/>
              </a:rPr>
              <a:t>Tổ chức và huấn luyện quân đội theo kiểu phương Tây.</a:t>
            </a:r>
          </a:p>
          <a:p>
            <a:pPr marL="285750" indent="-285750" algn="just" defTabSz="457200">
              <a:lnSpc>
                <a:spcPct val="150000"/>
              </a:lnSpc>
              <a:buClrTx/>
              <a:buFont typeface="Arial" panose="020B0604020202020204" pitchFamily="34" charset="0"/>
              <a:buChar char="•"/>
              <a:defRPr/>
            </a:pPr>
            <a:r>
              <a:rPr lang="en-US" sz="1600" kern="1200">
                <a:solidFill>
                  <a:prstClr val="black"/>
                </a:solidFill>
                <a:latin typeface="Arial" panose="020B0604020202020204" pitchFamily="34" charset="0"/>
                <a:ea typeface="+mn-ea"/>
                <a:cs typeface="Arial" panose="020B0604020202020204" pitchFamily="34" charset="0"/>
              </a:rPr>
              <a:t>Thực hiện chế độ nghĩa vụ quân sự.</a:t>
            </a:r>
          </a:p>
          <a:p>
            <a:pPr marL="285750" indent="-285750" algn="just" defTabSz="457200">
              <a:lnSpc>
                <a:spcPct val="150000"/>
              </a:lnSpc>
              <a:buClrTx/>
              <a:buFont typeface="Arial" panose="020B0604020202020204" pitchFamily="34" charset="0"/>
              <a:buChar char="•"/>
              <a:defRPr/>
            </a:pPr>
            <a:r>
              <a:rPr lang="en-US" sz="1600" kern="1200">
                <a:solidFill>
                  <a:prstClr val="black"/>
                </a:solidFill>
                <a:latin typeface="Arial" panose="020B0604020202020204" pitchFamily="34" charset="0"/>
                <a:ea typeface="+mn-ea"/>
                <a:cs typeface="Arial" panose="020B0604020202020204" pitchFamily="34" charset="0"/>
              </a:rPr>
              <a:t>Đóng tàu chiến, sản xuất vũ khí.</a:t>
            </a:r>
          </a:p>
        </p:txBody>
      </p:sp>
      <p:pic>
        <p:nvPicPr>
          <p:cNvPr id="7" name="Picture 10">
            <a:extLst>
              <a:ext uri="{FF2B5EF4-FFF2-40B4-BE49-F238E27FC236}">
                <a16:creationId xmlns:a16="http://schemas.microsoft.com/office/drawing/2014/main" id="{5240532A-C000-5B56-99A4-E3D0690804CC}"/>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rot="15751335" flipH="1">
            <a:off x="5867220" y="2624467"/>
            <a:ext cx="851797" cy="648915"/>
          </a:xfrm>
          <a:prstGeom prst="rect">
            <a:avLst/>
          </a:prstGeom>
        </p:spPr>
      </p:pic>
      <p:grpSp>
        <p:nvGrpSpPr>
          <p:cNvPr id="8" name="Group 7">
            <a:extLst>
              <a:ext uri="{FF2B5EF4-FFF2-40B4-BE49-F238E27FC236}">
                <a16:creationId xmlns:a16="http://schemas.microsoft.com/office/drawing/2014/main" id="{484AD924-7780-A011-21E0-338362014C7D}"/>
              </a:ext>
            </a:extLst>
          </p:cNvPr>
          <p:cNvGrpSpPr/>
          <p:nvPr/>
        </p:nvGrpSpPr>
        <p:grpSpPr>
          <a:xfrm>
            <a:off x="3228008" y="2000565"/>
            <a:ext cx="2621061" cy="999467"/>
            <a:chOff x="3130320" y="1810656"/>
            <a:chExt cx="2621061" cy="999467"/>
          </a:xfrm>
        </p:grpSpPr>
        <p:sp>
          <p:nvSpPr>
            <p:cNvPr id="9" name="Oval 8">
              <a:extLst>
                <a:ext uri="{FF2B5EF4-FFF2-40B4-BE49-F238E27FC236}">
                  <a16:creationId xmlns:a16="http://schemas.microsoft.com/office/drawing/2014/main" id="{E65E147F-654F-1EA0-51DD-BE1CAB33F08E}"/>
                </a:ext>
              </a:extLst>
            </p:cNvPr>
            <p:cNvSpPr/>
            <p:nvPr/>
          </p:nvSpPr>
          <p:spPr>
            <a:xfrm>
              <a:off x="3269942" y="1810656"/>
              <a:ext cx="2386347" cy="999467"/>
            </a:xfrm>
            <a:custGeom>
              <a:avLst/>
              <a:gdLst>
                <a:gd name="connsiteX0" fmla="*/ 0 w 2386347"/>
                <a:gd name="connsiteY0" fmla="*/ 499734 h 999467"/>
                <a:gd name="connsiteX1" fmla="*/ 1193174 w 2386347"/>
                <a:gd name="connsiteY1" fmla="*/ 0 h 999467"/>
                <a:gd name="connsiteX2" fmla="*/ 2386348 w 2386347"/>
                <a:gd name="connsiteY2" fmla="*/ 499734 h 999467"/>
                <a:gd name="connsiteX3" fmla="*/ 1193174 w 2386347"/>
                <a:gd name="connsiteY3" fmla="*/ 999468 h 999467"/>
                <a:gd name="connsiteX4" fmla="*/ 0 w 2386347"/>
                <a:gd name="connsiteY4" fmla="*/ 499734 h 99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6347" h="999467" extrusionOk="0">
                  <a:moveTo>
                    <a:pt x="0" y="499734"/>
                  </a:moveTo>
                  <a:cubicBezTo>
                    <a:pt x="3089" y="251354"/>
                    <a:pt x="515458" y="5710"/>
                    <a:pt x="1193174" y="0"/>
                  </a:cubicBezTo>
                  <a:cubicBezTo>
                    <a:pt x="1828273" y="8954"/>
                    <a:pt x="2396943" y="214783"/>
                    <a:pt x="2386348" y="499734"/>
                  </a:cubicBezTo>
                  <a:cubicBezTo>
                    <a:pt x="2393118" y="687978"/>
                    <a:pt x="1850218" y="869449"/>
                    <a:pt x="1193174" y="999468"/>
                  </a:cubicBezTo>
                  <a:cubicBezTo>
                    <a:pt x="541157" y="986768"/>
                    <a:pt x="17399" y="724676"/>
                    <a:pt x="0" y="499734"/>
                  </a:cubicBezTo>
                  <a:close/>
                </a:path>
              </a:pathLst>
            </a:custGeom>
            <a:noFill/>
            <a:ln w="57150">
              <a:solidFill>
                <a:srgbClr val="1ABEC5"/>
              </a:solidFill>
              <a:extLst>
                <a:ext uri="{C807C97D-BFC1-408E-A445-0C87EB9F89A2}">
                  <ask:lineSketchStyleProps xmlns:ask="http://schemas.microsoft.com/office/drawing/2018/sketchyshapes" sd="2592302749">
                    <a:prstGeom prst="ellipse">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457200">
                <a:lnSpc>
                  <a:spcPts val="3250"/>
                </a:lnSpc>
                <a:buClrTx/>
                <a:defRPr/>
              </a:pPr>
              <a:endParaRPr lang="en-US" sz="2400" b="1" kern="1200">
                <a:solidFill>
                  <a:prstClr val="black"/>
                </a:solidFill>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5BBF39AA-6882-FAED-95D4-C0E6153F1592}"/>
                </a:ext>
              </a:extLst>
            </p:cNvPr>
            <p:cNvSpPr txBox="1"/>
            <p:nvPr/>
          </p:nvSpPr>
          <p:spPr>
            <a:xfrm>
              <a:off x="3130320" y="2075995"/>
              <a:ext cx="2621061" cy="461665"/>
            </a:xfrm>
            <a:prstGeom prst="rect">
              <a:avLst/>
            </a:prstGeom>
            <a:noFill/>
          </p:spPr>
          <p:txBody>
            <a:bodyPr wrap="square">
              <a:spAutoFit/>
            </a:bodyPr>
            <a:lstStyle/>
            <a:p>
              <a:pPr algn="ctr" defTabSz="457200">
                <a:buClrTx/>
                <a:defRPr/>
              </a:pPr>
              <a:r>
                <a:rPr lang="en-US" sz="2400" b="1" i="1" kern="1200">
                  <a:solidFill>
                    <a:schemeClr val="accent5">
                      <a:lumMod val="75000"/>
                    </a:schemeClr>
                  </a:solidFill>
                  <a:latin typeface="Arial" panose="020B0604020202020204" pitchFamily="34" charset="0"/>
                  <a:cs typeface="Arial" panose="020B0604020202020204" pitchFamily="34" charset="0"/>
                </a:rPr>
                <a:t>- Nội dung chính</a:t>
              </a:r>
            </a:p>
          </p:txBody>
        </p:sp>
      </p:grpSp>
      <p:pic>
        <p:nvPicPr>
          <p:cNvPr id="10" name="Picture 10">
            <a:extLst>
              <a:ext uri="{FF2B5EF4-FFF2-40B4-BE49-F238E27FC236}">
                <a16:creationId xmlns:a16="http://schemas.microsoft.com/office/drawing/2014/main" id="{0AB6DB93-3191-24AA-30CE-1C9D14AFE65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rot="17866553">
            <a:off x="5922828" y="1677003"/>
            <a:ext cx="849445" cy="647122"/>
          </a:xfrm>
          <a:prstGeom prst="rect">
            <a:avLst/>
          </a:prstGeom>
        </p:spPr>
      </p:pic>
      <p:sp>
        <p:nvSpPr>
          <p:cNvPr id="15" name="TextBox 14">
            <a:extLst>
              <a:ext uri="{FF2B5EF4-FFF2-40B4-BE49-F238E27FC236}">
                <a16:creationId xmlns:a16="http://schemas.microsoft.com/office/drawing/2014/main" id="{F3AC9B5E-CB15-8096-E31B-F1FBBF4333BD}"/>
              </a:ext>
            </a:extLst>
          </p:cNvPr>
          <p:cNvSpPr txBox="1"/>
          <p:nvPr/>
        </p:nvSpPr>
        <p:spPr>
          <a:xfrm>
            <a:off x="4516871" y="168171"/>
            <a:ext cx="4557132" cy="1570173"/>
          </a:xfrm>
          <a:prstGeom prst="rect">
            <a:avLst/>
          </a:prstGeom>
          <a:noFill/>
        </p:spPr>
        <p:txBody>
          <a:bodyPr wrap="square">
            <a:spAutoFit/>
          </a:bodyPr>
          <a:lstStyle/>
          <a:p>
            <a:pPr algn="just" defTabSz="457200">
              <a:lnSpc>
                <a:spcPct val="150000"/>
              </a:lnSpc>
              <a:buClrTx/>
              <a:defRPr/>
            </a:pPr>
            <a:r>
              <a:rPr lang="en-US" sz="1800" b="1" kern="1200">
                <a:solidFill>
                  <a:schemeClr val="accent1">
                    <a:lumMod val="60000"/>
                    <a:lumOff val="40000"/>
                  </a:schemeClr>
                </a:solidFill>
                <a:latin typeface="Arial" panose="020B0604020202020204" pitchFamily="34" charset="0"/>
                <a:ea typeface="+mn-ea"/>
                <a:cs typeface="Arial" panose="020B0604020202020204" pitchFamily="34" charset="0"/>
              </a:rPr>
              <a:t>Giáo dục:</a:t>
            </a:r>
            <a:endParaRPr lang="en-US" sz="1600" kern="1200">
              <a:solidFill>
                <a:schemeClr val="accent1">
                  <a:lumMod val="60000"/>
                  <a:lumOff val="40000"/>
                </a:schemeClr>
              </a:solidFill>
              <a:latin typeface="Arial" panose="020B0604020202020204" pitchFamily="34" charset="0"/>
              <a:ea typeface="+mn-ea"/>
              <a:cs typeface="Arial" panose="020B0604020202020204" pitchFamily="34" charset="0"/>
            </a:endParaRPr>
          </a:p>
          <a:p>
            <a:pPr marL="228600" indent="-228600" algn="just" defTabSz="457200">
              <a:lnSpc>
                <a:spcPct val="150000"/>
              </a:lnSpc>
              <a:buClrTx/>
              <a:buFont typeface="Arial" panose="020B0604020202020204" pitchFamily="34" charset="0"/>
              <a:buChar char="•"/>
              <a:defRPr/>
            </a:pPr>
            <a:r>
              <a:rPr lang="en-US" sz="1600" kern="1200">
                <a:solidFill>
                  <a:prstClr val="black"/>
                </a:solidFill>
                <a:latin typeface="Arial" panose="020B0604020202020204" pitchFamily="34" charset="0"/>
                <a:ea typeface="+mn-ea"/>
                <a:cs typeface="Arial" panose="020B0604020202020204" pitchFamily="34" charset="0"/>
              </a:rPr>
              <a:t>Thi hành chế độ giáo dục bắt buộc.</a:t>
            </a:r>
          </a:p>
          <a:p>
            <a:pPr marL="228600" indent="-228600" algn="just" defTabSz="457200">
              <a:lnSpc>
                <a:spcPct val="150000"/>
              </a:lnSpc>
              <a:buClrTx/>
              <a:buFont typeface="Arial" panose="020B0604020202020204" pitchFamily="34" charset="0"/>
              <a:buChar char="•"/>
              <a:defRPr/>
            </a:pPr>
            <a:r>
              <a:rPr lang="en-US" sz="1600" kern="1200">
                <a:solidFill>
                  <a:prstClr val="black"/>
                </a:solidFill>
                <a:latin typeface="Arial" panose="020B0604020202020204" pitchFamily="34" charset="0"/>
                <a:ea typeface="+mn-ea"/>
                <a:cs typeface="Arial" panose="020B0604020202020204" pitchFamily="34" charset="0"/>
              </a:rPr>
              <a:t>Tăng cường nội dung khoa học – kĩ thuật.</a:t>
            </a:r>
          </a:p>
          <a:p>
            <a:pPr marL="228600" indent="-228600" algn="just" defTabSz="457200">
              <a:lnSpc>
                <a:spcPct val="150000"/>
              </a:lnSpc>
              <a:buClrTx/>
              <a:buFont typeface="Arial" panose="020B0604020202020204" pitchFamily="34" charset="0"/>
              <a:buChar char="•"/>
              <a:defRPr/>
            </a:pPr>
            <a:r>
              <a:rPr lang="en-US" sz="1600" kern="1200">
                <a:solidFill>
                  <a:prstClr val="black"/>
                </a:solidFill>
                <a:latin typeface="Arial" panose="020B0604020202020204" pitchFamily="34" charset="0"/>
                <a:ea typeface="+mn-ea"/>
                <a:cs typeface="Arial" panose="020B0604020202020204" pitchFamily="34" charset="0"/>
              </a:rPr>
              <a:t>Cử thanh niên ưu tú đi du học ở phương Tây.</a:t>
            </a:r>
          </a:p>
        </p:txBody>
      </p:sp>
    </p:spTree>
    <p:extLst>
      <p:ext uri="{BB962C8B-B14F-4D97-AF65-F5344CB8AC3E}">
        <p14:creationId xmlns:p14="http://schemas.microsoft.com/office/powerpoint/2010/main" val="150767112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500"/>
                                        <p:tgtEl>
                                          <p:spTgt spid="11"/>
                                        </p:tgtEl>
                                      </p:cBhvr>
                                    </p:animEffect>
                                  </p:childTnLst>
                                </p:cTn>
                              </p:par>
                            </p:childTnLst>
                          </p:cTn>
                        </p:par>
                        <p:par>
                          <p:cTn id="13" fill="hold">
                            <p:stCondLst>
                              <p:cond delay="500"/>
                            </p:stCondLst>
                            <p:childTnLst>
                              <p:par>
                                <p:cTn id="14" presetID="16" presetClass="entr" presetSubtype="21" fill="hold" grpId="0" nodeType="after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barn(inVertical)">
                                      <p:cBhvr>
                                        <p:cTn id="16" dur="500"/>
                                        <p:tgtEl>
                                          <p:spTgt spid="1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500"/>
                                        <p:tgtEl>
                                          <p:spTgt spid="2"/>
                                        </p:tgtEl>
                                      </p:cBhvr>
                                    </p:animEffect>
                                  </p:childTnLst>
                                </p:cTn>
                              </p:par>
                            </p:childTnLst>
                          </p:cTn>
                        </p:par>
                        <p:par>
                          <p:cTn id="22" fill="hold">
                            <p:stCondLst>
                              <p:cond delay="500"/>
                            </p:stCondLst>
                            <p:childTnLst>
                              <p:par>
                                <p:cTn id="23" presetID="16" presetClass="entr" presetSubtype="21" fill="hold" grpId="0"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barn(inVertical)">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down)">
                                      <p:cBhvr>
                                        <p:cTn id="30" dur="500"/>
                                        <p:tgtEl>
                                          <p:spTgt spid="10"/>
                                        </p:tgtEl>
                                      </p:cBhvr>
                                    </p:animEffect>
                                  </p:childTnLst>
                                </p:cTn>
                              </p:par>
                            </p:childTnLst>
                          </p:cTn>
                        </p:par>
                        <p:par>
                          <p:cTn id="31" fill="hold">
                            <p:stCondLst>
                              <p:cond delay="500"/>
                            </p:stCondLst>
                            <p:childTnLst>
                              <p:par>
                                <p:cTn id="32" presetID="16" presetClass="entr" presetSubtype="21" fill="hold" grpId="0" nodeType="after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barn(inVertical)">
                                      <p:cBhvr>
                                        <p:cTn id="34" dur="500"/>
                                        <p:tgtEl>
                                          <p:spTgt spid="1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nodeType="click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up)">
                                      <p:cBhvr>
                                        <p:cTn id="39" dur="500"/>
                                        <p:tgtEl>
                                          <p:spTgt spid="7"/>
                                        </p:tgtEl>
                                      </p:cBhvr>
                                    </p:animEffect>
                                  </p:childTnLst>
                                </p:cTn>
                              </p:par>
                            </p:childTnLst>
                          </p:cTn>
                        </p:par>
                        <p:par>
                          <p:cTn id="40" fill="hold">
                            <p:stCondLst>
                              <p:cond delay="500"/>
                            </p:stCondLst>
                            <p:childTnLst>
                              <p:par>
                                <p:cTn id="41" presetID="16" presetClass="entr" presetSubtype="21" fill="hold" grpId="0" nodeType="after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barn(inVertical)">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3" grpId="0"/>
      <p:bldP spid="6" grpId="0"/>
      <p:bldP spid="1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4388"/>
        <p:cNvGrpSpPr/>
        <p:nvPr/>
      </p:nvGrpSpPr>
      <p:grpSpPr>
        <a:xfrm>
          <a:off x="0" y="0"/>
          <a:ext cx="0" cy="0"/>
          <a:chOff x="0" y="0"/>
          <a:chExt cx="0" cy="0"/>
        </a:xfrm>
      </p:grpSpPr>
      <p:grpSp>
        <p:nvGrpSpPr>
          <p:cNvPr id="7" name="Group 6">
            <a:extLst>
              <a:ext uri="{FF2B5EF4-FFF2-40B4-BE49-F238E27FC236}">
                <a16:creationId xmlns:a16="http://schemas.microsoft.com/office/drawing/2014/main" id="{DF71843A-7A36-3100-09DD-43C1E8F46734}"/>
              </a:ext>
            </a:extLst>
          </p:cNvPr>
          <p:cNvGrpSpPr/>
          <p:nvPr/>
        </p:nvGrpSpPr>
        <p:grpSpPr>
          <a:xfrm>
            <a:off x="183531" y="189739"/>
            <a:ext cx="8776938" cy="4764021"/>
            <a:chOff x="284820" y="200402"/>
            <a:chExt cx="8776938" cy="4764021"/>
          </a:xfrm>
        </p:grpSpPr>
        <p:pic>
          <p:nvPicPr>
            <p:cNvPr id="3" name="Picture 2">
              <a:extLst>
                <a:ext uri="{FF2B5EF4-FFF2-40B4-BE49-F238E27FC236}">
                  <a16:creationId xmlns:a16="http://schemas.microsoft.com/office/drawing/2014/main" id="{31B872A7-6840-8BAD-3E6B-1DBFCB1D6B7B}"/>
                </a:ext>
              </a:extLst>
            </p:cNvPr>
            <p:cNvPicPr>
              <a:picLocks noChangeAspect="1"/>
            </p:cNvPicPr>
            <p:nvPr/>
          </p:nvPicPr>
          <p:blipFill>
            <a:blip r:embed="rId3"/>
            <a:srcRect/>
            <a:stretch/>
          </p:blipFill>
          <p:spPr>
            <a:xfrm>
              <a:off x="284820" y="200402"/>
              <a:ext cx="8776938" cy="4388469"/>
            </a:xfrm>
            <a:prstGeom prst="rect">
              <a:avLst/>
            </a:prstGeom>
          </p:spPr>
        </p:pic>
        <p:sp>
          <p:nvSpPr>
            <p:cNvPr id="5" name="TextBox 4">
              <a:extLst>
                <a:ext uri="{FF2B5EF4-FFF2-40B4-BE49-F238E27FC236}">
                  <a16:creationId xmlns:a16="http://schemas.microsoft.com/office/drawing/2014/main" id="{F9A665DB-8E94-8267-B31D-DA8DE772F6D1}"/>
                </a:ext>
              </a:extLst>
            </p:cNvPr>
            <p:cNvSpPr txBox="1"/>
            <p:nvPr/>
          </p:nvSpPr>
          <p:spPr>
            <a:xfrm>
              <a:off x="2732048" y="4588871"/>
              <a:ext cx="3882482" cy="375552"/>
            </a:xfrm>
            <a:prstGeom prst="rect">
              <a:avLst/>
            </a:prstGeom>
            <a:noFill/>
          </p:spPr>
          <p:txBody>
            <a:bodyPr wrap="square">
              <a:spAutoFit/>
            </a:bodyPr>
            <a:lstStyle/>
            <a:p>
              <a:pPr algn="ctr">
                <a:lnSpc>
                  <a:spcPct val="150000"/>
                </a:lnSpc>
              </a:pPr>
              <a:r>
                <a:rPr lang="vi-VN"/>
                <a:t>Ban bố Hiến pháp Đế quốc Nhật Bản (1889).</a:t>
              </a:r>
            </a:p>
          </p:txBody>
        </p:sp>
      </p:grpSp>
    </p:spTree>
    <p:extLst>
      <p:ext uri="{BB962C8B-B14F-4D97-AF65-F5344CB8AC3E}">
        <p14:creationId xmlns:p14="http://schemas.microsoft.com/office/powerpoint/2010/main" val="8855005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4388"/>
        <p:cNvGrpSpPr/>
        <p:nvPr/>
      </p:nvGrpSpPr>
      <p:grpSpPr>
        <a:xfrm>
          <a:off x="0" y="0"/>
          <a:ext cx="0" cy="0"/>
          <a:chOff x="0" y="0"/>
          <a:chExt cx="0" cy="0"/>
        </a:xfrm>
      </p:grpSpPr>
      <p:grpSp>
        <p:nvGrpSpPr>
          <p:cNvPr id="7" name="Group 6">
            <a:extLst>
              <a:ext uri="{FF2B5EF4-FFF2-40B4-BE49-F238E27FC236}">
                <a16:creationId xmlns:a16="http://schemas.microsoft.com/office/drawing/2014/main" id="{DF71843A-7A36-3100-09DD-43C1E8F46734}"/>
              </a:ext>
            </a:extLst>
          </p:cNvPr>
          <p:cNvGrpSpPr/>
          <p:nvPr/>
        </p:nvGrpSpPr>
        <p:grpSpPr>
          <a:xfrm>
            <a:off x="121735" y="139255"/>
            <a:ext cx="4572000" cy="2991861"/>
            <a:chOff x="223024" y="167095"/>
            <a:chExt cx="4572000" cy="2991861"/>
          </a:xfrm>
        </p:grpSpPr>
        <p:pic>
          <p:nvPicPr>
            <p:cNvPr id="3" name="Picture 2" descr="A front and back view of a coin&#10;&#10;Description automatically generated">
              <a:extLst>
                <a:ext uri="{FF2B5EF4-FFF2-40B4-BE49-F238E27FC236}">
                  <a16:creationId xmlns:a16="http://schemas.microsoft.com/office/drawing/2014/main" id="{31B872A7-6840-8BAD-3E6B-1DBFCB1D6B7B}"/>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223024" y="167095"/>
              <a:ext cx="4572000" cy="2293144"/>
            </a:xfrm>
            <a:prstGeom prst="rect">
              <a:avLst/>
            </a:prstGeom>
          </p:spPr>
        </p:pic>
        <p:sp>
          <p:nvSpPr>
            <p:cNvPr id="5" name="TextBox 4">
              <a:extLst>
                <a:ext uri="{FF2B5EF4-FFF2-40B4-BE49-F238E27FC236}">
                  <a16:creationId xmlns:a16="http://schemas.microsoft.com/office/drawing/2014/main" id="{F9A665DB-8E94-8267-B31D-DA8DE772F6D1}"/>
                </a:ext>
              </a:extLst>
            </p:cNvPr>
            <p:cNvSpPr txBox="1"/>
            <p:nvPr/>
          </p:nvSpPr>
          <p:spPr>
            <a:xfrm>
              <a:off x="567783" y="2460239"/>
              <a:ext cx="3882482" cy="698717"/>
            </a:xfrm>
            <a:prstGeom prst="rect">
              <a:avLst/>
            </a:prstGeom>
            <a:noFill/>
          </p:spPr>
          <p:txBody>
            <a:bodyPr wrap="square">
              <a:spAutoFit/>
            </a:bodyPr>
            <a:lstStyle/>
            <a:p>
              <a:pPr algn="ctr">
                <a:lnSpc>
                  <a:spcPct val="150000"/>
                </a:lnSpc>
              </a:pPr>
              <a:r>
                <a:rPr lang="vi-VN"/>
                <a:t>Xu bạc: 1 Đô la thương mại Nhật Bản được đúc vào năm 1876, niên hiệu Minh Trị thứ 9</a:t>
              </a:r>
            </a:p>
          </p:txBody>
        </p:sp>
      </p:grpSp>
      <p:grpSp>
        <p:nvGrpSpPr>
          <p:cNvPr id="9" name="Group 8">
            <a:extLst>
              <a:ext uri="{FF2B5EF4-FFF2-40B4-BE49-F238E27FC236}">
                <a16:creationId xmlns:a16="http://schemas.microsoft.com/office/drawing/2014/main" id="{744840D6-CA0C-E358-5A62-A6F976A6C87D}"/>
              </a:ext>
            </a:extLst>
          </p:cNvPr>
          <p:cNvGrpSpPr/>
          <p:nvPr/>
        </p:nvGrpSpPr>
        <p:grpSpPr>
          <a:xfrm>
            <a:off x="4795024" y="1722586"/>
            <a:ext cx="4110783" cy="3281659"/>
            <a:chOff x="567783" y="-122703"/>
            <a:chExt cx="4110783" cy="3281659"/>
          </a:xfrm>
        </p:grpSpPr>
        <p:pic>
          <p:nvPicPr>
            <p:cNvPr id="10" name="Picture 9">
              <a:extLst>
                <a:ext uri="{FF2B5EF4-FFF2-40B4-BE49-F238E27FC236}">
                  <a16:creationId xmlns:a16="http://schemas.microsoft.com/office/drawing/2014/main" id="{4C37F6EA-3AF8-1528-996B-28B8201727AD}"/>
                </a:ext>
              </a:extLst>
            </p:cNvPr>
            <p:cNvPicPr>
              <a:picLocks noChangeAspect="1"/>
            </p:cNvPicPr>
            <p:nvPr/>
          </p:nvPicPr>
          <p:blipFill>
            <a:blip r:embed="rId4"/>
            <a:srcRect/>
            <a:stretch/>
          </p:blipFill>
          <p:spPr>
            <a:xfrm>
              <a:off x="567783" y="-122703"/>
              <a:ext cx="4110783" cy="2582942"/>
            </a:xfrm>
            <a:prstGeom prst="rect">
              <a:avLst/>
            </a:prstGeom>
          </p:spPr>
        </p:pic>
        <p:sp>
          <p:nvSpPr>
            <p:cNvPr id="11" name="TextBox 10">
              <a:extLst>
                <a:ext uri="{FF2B5EF4-FFF2-40B4-BE49-F238E27FC236}">
                  <a16:creationId xmlns:a16="http://schemas.microsoft.com/office/drawing/2014/main" id="{FEFF2C9C-7EA1-3C40-1EFF-CCFC32680DB0}"/>
                </a:ext>
              </a:extLst>
            </p:cNvPr>
            <p:cNvSpPr txBox="1"/>
            <p:nvPr/>
          </p:nvSpPr>
          <p:spPr>
            <a:xfrm>
              <a:off x="567783" y="2460239"/>
              <a:ext cx="3882482" cy="698717"/>
            </a:xfrm>
            <a:prstGeom prst="rect">
              <a:avLst/>
            </a:prstGeom>
            <a:noFill/>
          </p:spPr>
          <p:txBody>
            <a:bodyPr wrap="square">
              <a:spAutoFit/>
            </a:bodyPr>
            <a:lstStyle/>
            <a:p>
              <a:pPr algn="ctr">
                <a:lnSpc>
                  <a:spcPct val="150000"/>
                </a:lnSpc>
              </a:pPr>
              <a:r>
                <a:rPr lang="vi-VN"/>
                <a:t>Kanrin Maru, tàu chiến hơi nước chạy chân vịt đầu tiên của Nhật, năm 1855.</a:t>
              </a:r>
            </a:p>
          </p:txBody>
        </p:sp>
      </p:grpSp>
    </p:spTree>
    <p:extLst>
      <p:ext uri="{BB962C8B-B14F-4D97-AF65-F5344CB8AC3E}">
        <p14:creationId xmlns:p14="http://schemas.microsoft.com/office/powerpoint/2010/main" val="64542741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par>
                                <p:cTn id="8" presetID="14" presetClass="entr" presetSubtype="10"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randombar(horizontal)">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4388"/>
        <p:cNvGrpSpPr/>
        <p:nvPr/>
      </p:nvGrpSpPr>
      <p:grpSpPr>
        <a:xfrm>
          <a:off x="0" y="0"/>
          <a:ext cx="0" cy="0"/>
          <a:chOff x="0" y="0"/>
          <a:chExt cx="0" cy="0"/>
        </a:xfrm>
      </p:grpSpPr>
      <p:grpSp>
        <p:nvGrpSpPr>
          <p:cNvPr id="7" name="Group 6">
            <a:extLst>
              <a:ext uri="{FF2B5EF4-FFF2-40B4-BE49-F238E27FC236}">
                <a16:creationId xmlns:a16="http://schemas.microsoft.com/office/drawing/2014/main" id="{DF71843A-7A36-3100-09DD-43C1E8F46734}"/>
              </a:ext>
            </a:extLst>
          </p:cNvPr>
          <p:cNvGrpSpPr/>
          <p:nvPr/>
        </p:nvGrpSpPr>
        <p:grpSpPr>
          <a:xfrm>
            <a:off x="238193" y="139255"/>
            <a:ext cx="4281768" cy="3737071"/>
            <a:chOff x="456271" y="85319"/>
            <a:chExt cx="4281768" cy="3737071"/>
          </a:xfrm>
        </p:grpSpPr>
        <p:pic>
          <p:nvPicPr>
            <p:cNvPr id="3" name="Picture 2">
              <a:extLst>
                <a:ext uri="{FF2B5EF4-FFF2-40B4-BE49-F238E27FC236}">
                  <a16:creationId xmlns:a16="http://schemas.microsoft.com/office/drawing/2014/main" id="{31B872A7-6840-8BAD-3E6B-1DBFCB1D6B7B}"/>
                </a:ext>
              </a:extLst>
            </p:cNvPr>
            <p:cNvPicPr>
              <a:picLocks noChangeAspect="1"/>
            </p:cNvPicPr>
            <p:nvPr/>
          </p:nvPicPr>
          <p:blipFill>
            <a:blip r:embed="rId3"/>
            <a:srcRect/>
            <a:stretch/>
          </p:blipFill>
          <p:spPr>
            <a:xfrm>
              <a:off x="456271" y="85319"/>
              <a:ext cx="4281768" cy="3104650"/>
            </a:xfrm>
            <a:prstGeom prst="rect">
              <a:avLst/>
            </a:prstGeom>
          </p:spPr>
        </p:pic>
        <p:sp>
          <p:nvSpPr>
            <p:cNvPr id="5" name="TextBox 4">
              <a:extLst>
                <a:ext uri="{FF2B5EF4-FFF2-40B4-BE49-F238E27FC236}">
                  <a16:creationId xmlns:a16="http://schemas.microsoft.com/office/drawing/2014/main" id="{F9A665DB-8E94-8267-B31D-DA8DE772F6D1}"/>
                </a:ext>
              </a:extLst>
            </p:cNvPr>
            <p:cNvSpPr txBox="1"/>
            <p:nvPr/>
          </p:nvSpPr>
          <p:spPr>
            <a:xfrm>
              <a:off x="544402" y="3123673"/>
              <a:ext cx="4105506" cy="698717"/>
            </a:xfrm>
            <a:prstGeom prst="rect">
              <a:avLst/>
            </a:prstGeom>
            <a:noFill/>
          </p:spPr>
          <p:txBody>
            <a:bodyPr wrap="square">
              <a:spAutoFit/>
            </a:bodyPr>
            <a:lstStyle/>
            <a:p>
              <a:pPr algn="ctr">
                <a:lnSpc>
                  <a:spcPct val="150000"/>
                </a:lnSpc>
              </a:pPr>
              <a:r>
                <a:rPr lang="vi-VN"/>
                <a:t>Buổi tiếp của Thiên hoàng Minh Trị với phái đoàn quân sự thứ hai của Pháp đến Nhật Bản, 1872</a:t>
              </a:r>
            </a:p>
          </p:txBody>
        </p:sp>
      </p:grpSp>
      <p:grpSp>
        <p:nvGrpSpPr>
          <p:cNvPr id="9" name="Group 8">
            <a:extLst>
              <a:ext uri="{FF2B5EF4-FFF2-40B4-BE49-F238E27FC236}">
                <a16:creationId xmlns:a16="http://schemas.microsoft.com/office/drawing/2014/main" id="{744840D6-CA0C-E358-5A62-A6F976A6C87D}"/>
              </a:ext>
            </a:extLst>
          </p:cNvPr>
          <p:cNvGrpSpPr/>
          <p:nvPr/>
        </p:nvGrpSpPr>
        <p:grpSpPr>
          <a:xfrm>
            <a:off x="4814129" y="1236769"/>
            <a:ext cx="4091678" cy="3767476"/>
            <a:chOff x="586888" y="-608520"/>
            <a:chExt cx="4091678" cy="3767476"/>
          </a:xfrm>
        </p:grpSpPr>
        <p:pic>
          <p:nvPicPr>
            <p:cNvPr id="10" name="Picture 9">
              <a:extLst>
                <a:ext uri="{FF2B5EF4-FFF2-40B4-BE49-F238E27FC236}">
                  <a16:creationId xmlns:a16="http://schemas.microsoft.com/office/drawing/2014/main" id="{4C37F6EA-3AF8-1528-996B-28B8201727AD}"/>
                </a:ext>
              </a:extLst>
            </p:cNvPr>
            <p:cNvPicPr>
              <a:picLocks noChangeAspect="1"/>
            </p:cNvPicPr>
            <p:nvPr/>
          </p:nvPicPr>
          <p:blipFill>
            <a:blip r:embed="rId4"/>
            <a:srcRect/>
            <a:stretch/>
          </p:blipFill>
          <p:spPr>
            <a:xfrm>
              <a:off x="586888" y="-608520"/>
              <a:ext cx="4091678" cy="3068759"/>
            </a:xfrm>
            <a:prstGeom prst="rect">
              <a:avLst/>
            </a:prstGeom>
          </p:spPr>
        </p:pic>
        <p:sp>
          <p:nvSpPr>
            <p:cNvPr id="11" name="TextBox 10">
              <a:extLst>
                <a:ext uri="{FF2B5EF4-FFF2-40B4-BE49-F238E27FC236}">
                  <a16:creationId xmlns:a16="http://schemas.microsoft.com/office/drawing/2014/main" id="{FEFF2C9C-7EA1-3C40-1EFF-CCFC32680DB0}"/>
                </a:ext>
              </a:extLst>
            </p:cNvPr>
            <p:cNvSpPr txBox="1"/>
            <p:nvPr/>
          </p:nvSpPr>
          <p:spPr>
            <a:xfrm>
              <a:off x="634691" y="2460239"/>
              <a:ext cx="3882482" cy="698717"/>
            </a:xfrm>
            <a:prstGeom prst="rect">
              <a:avLst/>
            </a:prstGeom>
            <a:noFill/>
          </p:spPr>
          <p:txBody>
            <a:bodyPr wrap="square">
              <a:spAutoFit/>
            </a:bodyPr>
            <a:lstStyle/>
            <a:p>
              <a:pPr algn="ctr">
                <a:lnSpc>
                  <a:spcPct val="150000"/>
                </a:lnSpc>
              </a:pPr>
              <a:r>
                <a:rPr lang="vi-VN"/>
                <a:t>Tượng Thiên hoàng Minh Trị </a:t>
              </a:r>
            </a:p>
            <a:p>
              <a:pPr algn="ctr">
                <a:lnSpc>
                  <a:spcPct val="150000"/>
                </a:lnSpc>
              </a:pPr>
              <a:r>
                <a:rPr lang="vi-VN"/>
                <a:t>tại công viên Gifu</a:t>
              </a:r>
            </a:p>
          </p:txBody>
        </p:sp>
      </p:grpSp>
    </p:spTree>
    <p:extLst>
      <p:ext uri="{BB962C8B-B14F-4D97-AF65-F5344CB8AC3E}">
        <p14:creationId xmlns:p14="http://schemas.microsoft.com/office/powerpoint/2010/main" val="13923325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500"/>
                                        <p:tgtEl>
                                          <p:spTgt spid="7"/>
                                        </p:tgtEl>
                                      </p:cBhvr>
                                    </p:animEffect>
                                  </p:childTnLst>
                                </p:cTn>
                              </p:par>
                              <p:par>
                                <p:cTn id="8" presetID="6" presetClass="entr" presetSubtype="16"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circle(in)">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4468"/>
        <p:cNvGrpSpPr/>
        <p:nvPr/>
      </p:nvGrpSpPr>
      <p:grpSpPr>
        <a:xfrm>
          <a:off x="0" y="0"/>
          <a:ext cx="0" cy="0"/>
          <a:chOff x="0" y="0"/>
          <a:chExt cx="0" cy="0"/>
        </a:xfrm>
      </p:grpSpPr>
      <p:grpSp>
        <p:nvGrpSpPr>
          <p:cNvPr id="54471" name="Google Shape;54471;p62"/>
          <p:cNvGrpSpPr/>
          <p:nvPr/>
        </p:nvGrpSpPr>
        <p:grpSpPr>
          <a:xfrm>
            <a:off x="2629619" y="1162016"/>
            <a:ext cx="6021181" cy="2928683"/>
            <a:chOff x="2629619" y="1162016"/>
            <a:chExt cx="6021181" cy="2928683"/>
          </a:xfrm>
        </p:grpSpPr>
        <p:grpSp>
          <p:nvGrpSpPr>
            <p:cNvPr id="54472" name="Google Shape;54472;p62"/>
            <p:cNvGrpSpPr/>
            <p:nvPr/>
          </p:nvGrpSpPr>
          <p:grpSpPr>
            <a:xfrm>
              <a:off x="2629619" y="1193233"/>
              <a:ext cx="1401457" cy="2716550"/>
              <a:chOff x="2629619" y="1193233"/>
              <a:chExt cx="1401457" cy="2716550"/>
            </a:xfrm>
          </p:grpSpPr>
          <p:sp>
            <p:nvSpPr>
              <p:cNvPr id="54473" name="Google Shape;54473;p62"/>
              <p:cNvSpPr/>
              <p:nvPr/>
            </p:nvSpPr>
            <p:spPr>
              <a:xfrm>
                <a:off x="3945926" y="1238368"/>
                <a:ext cx="85150" cy="85205"/>
              </a:xfrm>
              <a:custGeom>
                <a:avLst/>
                <a:gdLst/>
                <a:ahLst/>
                <a:cxnLst/>
                <a:rect l="l" t="t" r="r" b="b"/>
                <a:pathLst>
                  <a:path w="691" h="691" extrusionOk="0">
                    <a:moveTo>
                      <a:pt x="345" y="1"/>
                    </a:moveTo>
                    <a:lnTo>
                      <a:pt x="224" y="224"/>
                    </a:lnTo>
                    <a:lnTo>
                      <a:pt x="0" y="346"/>
                    </a:lnTo>
                    <a:lnTo>
                      <a:pt x="224" y="467"/>
                    </a:lnTo>
                    <a:lnTo>
                      <a:pt x="345" y="691"/>
                    </a:lnTo>
                    <a:lnTo>
                      <a:pt x="467" y="467"/>
                    </a:lnTo>
                    <a:lnTo>
                      <a:pt x="690" y="346"/>
                    </a:lnTo>
                    <a:lnTo>
                      <a:pt x="467" y="224"/>
                    </a:lnTo>
                    <a:lnTo>
                      <a:pt x="34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74" name="Google Shape;54474;p62"/>
              <p:cNvGrpSpPr/>
              <p:nvPr/>
            </p:nvGrpSpPr>
            <p:grpSpPr>
              <a:xfrm>
                <a:off x="2629619" y="3257807"/>
                <a:ext cx="546446" cy="651976"/>
                <a:chOff x="2629619" y="3257807"/>
                <a:chExt cx="546446" cy="651976"/>
              </a:xfrm>
            </p:grpSpPr>
            <p:sp>
              <p:nvSpPr>
                <p:cNvPr id="54475" name="Google Shape;54475;p62"/>
                <p:cNvSpPr/>
                <p:nvPr/>
              </p:nvSpPr>
              <p:spPr>
                <a:xfrm>
                  <a:off x="2944785" y="3851374"/>
                  <a:ext cx="58957" cy="58409"/>
                </a:xfrm>
                <a:custGeom>
                  <a:avLst/>
                  <a:gdLst/>
                  <a:ahLst/>
                  <a:cxnLst/>
                  <a:rect l="l" t="t" r="r" b="b"/>
                  <a:pathLst>
                    <a:path w="1076" h="1066" extrusionOk="0">
                      <a:moveTo>
                        <a:pt x="538" y="0"/>
                      </a:moveTo>
                      <a:lnTo>
                        <a:pt x="345" y="345"/>
                      </a:lnTo>
                      <a:lnTo>
                        <a:pt x="0" y="538"/>
                      </a:lnTo>
                      <a:lnTo>
                        <a:pt x="345" y="721"/>
                      </a:lnTo>
                      <a:lnTo>
                        <a:pt x="538" y="1066"/>
                      </a:lnTo>
                      <a:lnTo>
                        <a:pt x="731" y="721"/>
                      </a:lnTo>
                      <a:lnTo>
                        <a:pt x="1076" y="538"/>
                      </a:lnTo>
                      <a:lnTo>
                        <a:pt x="731" y="345"/>
                      </a:lnTo>
                      <a:lnTo>
                        <a:pt x="5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6" name="Google Shape;54476;p62"/>
                <p:cNvSpPr/>
                <p:nvPr/>
              </p:nvSpPr>
              <p:spPr>
                <a:xfrm>
                  <a:off x="3138203" y="3592972"/>
                  <a:ext cx="37862" cy="38355"/>
                </a:xfrm>
                <a:custGeom>
                  <a:avLst/>
                  <a:gdLst/>
                  <a:ahLst/>
                  <a:cxnLst/>
                  <a:rect l="l" t="t" r="r" b="b"/>
                  <a:pathLst>
                    <a:path w="691" h="700" extrusionOk="0">
                      <a:moveTo>
                        <a:pt x="345" y="0"/>
                      </a:moveTo>
                      <a:lnTo>
                        <a:pt x="223" y="223"/>
                      </a:lnTo>
                      <a:lnTo>
                        <a:pt x="0" y="355"/>
                      </a:lnTo>
                      <a:lnTo>
                        <a:pt x="223" y="476"/>
                      </a:lnTo>
                      <a:lnTo>
                        <a:pt x="345" y="700"/>
                      </a:lnTo>
                      <a:lnTo>
                        <a:pt x="467" y="476"/>
                      </a:lnTo>
                      <a:lnTo>
                        <a:pt x="690" y="355"/>
                      </a:lnTo>
                      <a:lnTo>
                        <a:pt x="467" y="223"/>
                      </a:lnTo>
                      <a:lnTo>
                        <a:pt x="3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7" name="Google Shape;54477;p62"/>
                <p:cNvSpPr/>
                <p:nvPr/>
              </p:nvSpPr>
              <p:spPr>
                <a:xfrm>
                  <a:off x="2629619" y="3257807"/>
                  <a:ext cx="37862" cy="37807"/>
                </a:xfrm>
                <a:custGeom>
                  <a:avLst/>
                  <a:gdLst/>
                  <a:ahLst/>
                  <a:cxnLst/>
                  <a:rect l="l" t="t" r="r" b="b"/>
                  <a:pathLst>
                    <a:path w="691" h="690" extrusionOk="0">
                      <a:moveTo>
                        <a:pt x="346" y="0"/>
                      </a:moveTo>
                      <a:lnTo>
                        <a:pt x="224" y="223"/>
                      </a:lnTo>
                      <a:lnTo>
                        <a:pt x="1" y="345"/>
                      </a:lnTo>
                      <a:lnTo>
                        <a:pt x="224" y="467"/>
                      </a:lnTo>
                      <a:lnTo>
                        <a:pt x="346" y="690"/>
                      </a:lnTo>
                      <a:lnTo>
                        <a:pt x="467" y="467"/>
                      </a:lnTo>
                      <a:lnTo>
                        <a:pt x="690" y="345"/>
                      </a:lnTo>
                      <a:lnTo>
                        <a:pt x="467" y="223"/>
                      </a:lnTo>
                      <a:lnTo>
                        <a:pt x="3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8" name="Google Shape;54478;p62"/>
                <p:cNvSpPr/>
                <p:nvPr/>
              </p:nvSpPr>
              <p:spPr>
                <a:xfrm>
                  <a:off x="2923635" y="3316709"/>
                  <a:ext cx="120653" cy="120105"/>
                </a:xfrm>
                <a:custGeom>
                  <a:avLst/>
                  <a:gdLst/>
                  <a:ahLst/>
                  <a:cxnLst/>
                  <a:rect l="l" t="t" r="r" b="b"/>
                  <a:pathLst>
                    <a:path w="2202" h="2192" extrusionOk="0">
                      <a:moveTo>
                        <a:pt x="1096" y="0"/>
                      </a:moveTo>
                      <a:lnTo>
                        <a:pt x="711" y="710"/>
                      </a:lnTo>
                      <a:lnTo>
                        <a:pt x="1" y="1096"/>
                      </a:lnTo>
                      <a:lnTo>
                        <a:pt x="711" y="1481"/>
                      </a:lnTo>
                      <a:lnTo>
                        <a:pt x="1096" y="2191"/>
                      </a:lnTo>
                      <a:lnTo>
                        <a:pt x="1492" y="1481"/>
                      </a:lnTo>
                      <a:lnTo>
                        <a:pt x="2202" y="1096"/>
                      </a:lnTo>
                      <a:lnTo>
                        <a:pt x="1492" y="710"/>
                      </a:lnTo>
                      <a:lnTo>
                        <a:pt x="10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79" name="Google Shape;54479;p62"/>
              <p:cNvGrpSpPr/>
              <p:nvPr/>
            </p:nvGrpSpPr>
            <p:grpSpPr>
              <a:xfrm>
                <a:off x="3096129" y="1193233"/>
                <a:ext cx="648634" cy="237909"/>
                <a:chOff x="3096129" y="1193233"/>
                <a:chExt cx="648634" cy="237909"/>
              </a:xfrm>
            </p:grpSpPr>
            <p:sp>
              <p:nvSpPr>
                <p:cNvPr id="54480" name="Google Shape;54480;p62"/>
                <p:cNvSpPr/>
                <p:nvPr/>
              </p:nvSpPr>
              <p:spPr>
                <a:xfrm>
                  <a:off x="3706955" y="1193233"/>
                  <a:ext cx="37807" cy="38410"/>
                </a:xfrm>
                <a:custGeom>
                  <a:avLst/>
                  <a:gdLst/>
                  <a:ahLst/>
                  <a:cxnLst/>
                  <a:rect l="l" t="t" r="r" b="b"/>
                  <a:pathLst>
                    <a:path w="690" h="701" extrusionOk="0">
                      <a:moveTo>
                        <a:pt x="345" y="0"/>
                      </a:moveTo>
                      <a:lnTo>
                        <a:pt x="223" y="223"/>
                      </a:lnTo>
                      <a:lnTo>
                        <a:pt x="0" y="345"/>
                      </a:lnTo>
                      <a:lnTo>
                        <a:pt x="223" y="477"/>
                      </a:lnTo>
                      <a:lnTo>
                        <a:pt x="345" y="700"/>
                      </a:lnTo>
                      <a:lnTo>
                        <a:pt x="467" y="477"/>
                      </a:lnTo>
                      <a:lnTo>
                        <a:pt x="690" y="345"/>
                      </a:lnTo>
                      <a:lnTo>
                        <a:pt x="467" y="223"/>
                      </a:lnTo>
                      <a:lnTo>
                        <a:pt x="3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1" name="Google Shape;54481;p62"/>
                <p:cNvSpPr/>
                <p:nvPr/>
              </p:nvSpPr>
              <p:spPr>
                <a:xfrm>
                  <a:off x="3096129" y="1392732"/>
                  <a:ext cx="38410" cy="38410"/>
                </a:xfrm>
                <a:custGeom>
                  <a:avLst/>
                  <a:gdLst/>
                  <a:ahLst/>
                  <a:cxnLst/>
                  <a:rect l="l" t="t" r="r" b="b"/>
                  <a:pathLst>
                    <a:path w="701" h="701" extrusionOk="0">
                      <a:moveTo>
                        <a:pt x="355" y="1"/>
                      </a:moveTo>
                      <a:lnTo>
                        <a:pt x="234" y="224"/>
                      </a:lnTo>
                      <a:lnTo>
                        <a:pt x="1" y="346"/>
                      </a:lnTo>
                      <a:lnTo>
                        <a:pt x="234" y="477"/>
                      </a:lnTo>
                      <a:lnTo>
                        <a:pt x="355" y="700"/>
                      </a:lnTo>
                      <a:lnTo>
                        <a:pt x="477" y="477"/>
                      </a:lnTo>
                      <a:lnTo>
                        <a:pt x="700" y="346"/>
                      </a:lnTo>
                      <a:lnTo>
                        <a:pt x="477" y="224"/>
                      </a:lnTo>
                      <a:lnTo>
                        <a:pt x="3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2" name="Google Shape;54482;p62"/>
                <p:cNvSpPr/>
                <p:nvPr/>
              </p:nvSpPr>
              <p:spPr>
                <a:xfrm>
                  <a:off x="3410144" y="1233779"/>
                  <a:ext cx="185144" cy="185144"/>
                </a:xfrm>
                <a:custGeom>
                  <a:avLst/>
                  <a:gdLst/>
                  <a:ahLst/>
                  <a:cxnLst/>
                  <a:rect l="l" t="t" r="r" b="b"/>
                  <a:pathLst>
                    <a:path w="3379" h="3379" extrusionOk="0">
                      <a:moveTo>
                        <a:pt x="1695" y="1"/>
                      </a:moveTo>
                      <a:lnTo>
                        <a:pt x="1096" y="1096"/>
                      </a:lnTo>
                      <a:lnTo>
                        <a:pt x="0" y="1694"/>
                      </a:lnTo>
                      <a:lnTo>
                        <a:pt x="1096" y="2283"/>
                      </a:lnTo>
                      <a:lnTo>
                        <a:pt x="1695" y="3378"/>
                      </a:lnTo>
                      <a:lnTo>
                        <a:pt x="2293" y="2283"/>
                      </a:lnTo>
                      <a:lnTo>
                        <a:pt x="3379" y="1694"/>
                      </a:lnTo>
                      <a:lnTo>
                        <a:pt x="2293" y="1096"/>
                      </a:lnTo>
                      <a:lnTo>
                        <a:pt x="16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83" name="Google Shape;54483;p62"/>
              <p:cNvGrpSpPr/>
              <p:nvPr/>
            </p:nvGrpSpPr>
            <p:grpSpPr>
              <a:xfrm>
                <a:off x="2987281" y="2185789"/>
                <a:ext cx="329084" cy="639209"/>
                <a:chOff x="2987281" y="2185789"/>
                <a:chExt cx="329084" cy="639209"/>
              </a:xfrm>
            </p:grpSpPr>
            <p:sp>
              <p:nvSpPr>
                <p:cNvPr id="54484" name="Google Shape;54484;p62"/>
                <p:cNvSpPr/>
                <p:nvPr/>
              </p:nvSpPr>
              <p:spPr>
                <a:xfrm>
                  <a:off x="2987281" y="2256361"/>
                  <a:ext cx="110681" cy="111229"/>
                </a:xfrm>
                <a:custGeom>
                  <a:avLst/>
                  <a:gdLst/>
                  <a:ahLst/>
                  <a:cxnLst/>
                  <a:rect l="l" t="t" r="r" b="b"/>
                  <a:pathLst>
                    <a:path w="2020" h="2030" extrusionOk="0">
                      <a:moveTo>
                        <a:pt x="1015" y="1"/>
                      </a:moveTo>
                      <a:lnTo>
                        <a:pt x="650" y="660"/>
                      </a:lnTo>
                      <a:lnTo>
                        <a:pt x="0" y="1015"/>
                      </a:lnTo>
                      <a:lnTo>
                        <a:pt x="650" y="1370"/>
                      </a:lnTo>
                      <a:lnTo>
                        <a:pt x="1015" y="2030"/>
                      </a:lnTo>
                      <a:lnTo>
                        <a:pt x="1370" y="1370"/>
                      </a:lnTo>
                      <a:lnTo>
                        <a:pt x="2019" y="1015"/>
                      </a:lnTo>
                      <a:lnTo>
                        <a:pt x="1370" y="660"/>
                      </a:lnTo>
                      <a:lnTo>
                        <a:pt x="10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5" name="Google Shape;54485;p62"/>
                <p:cNvSpPr/>
                <p:nvPr/>
              </p:nvSpPr>
              <p:spPr>
                <a:xfrm>
                  <a:off x="2997253" y="2651525"/>
                  <a:ext cx="37862" cy="38410"/>
                </a:xfrm>
                <a:custGeom>
                  <a:avLst/>
                  <a:gdLst/>
                  <a:ahLst/>
                  <a:cxnLst/>
                  <a:rect l="l" t="t" r="r" b="b"/>
                  <a:pathLst>
                    <a:path w="691" h="701" extrusionOk="0">
                      <a:moveTo>
                        <a:pt x="346" y="1"/>
                      </a:moveTo>
                      <a:lnTo>
                        <a:pt x="224" y="224"/>
                      </a:lnTo>
                      <a:lnTo>
                        <a:pt x="1" y="345"/>
                      </a:lnTo>
                      <a:lnTo>
                        <a:pt x="224" y="478"/>
                      </a:lnTo>
                      <a:lnTo>
                        <a:pt x="346" y="701"/>
                      </a:lnTo>
                      <a:lnTo>
                        <a:pt x="468" y="478"/>
                      </a:lnTo>
                      <a:lnTo>
                        <a:pt x="691" y="345"/>
                      </a:lnTo>
                      <a:lnTo>
                        <a:pt x="468" y="224"/>
                      </a:lnTo>
                      <a:lnTo>
                        <a:pt x="3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6" name="Google Shape;54486;p62"/>
                <p:cNvSpPr/>
                <p:nvPr/>
              </p:nvSpPr>
              <p:spPr>
                <a:xfrm>
                  <a:off x="3247984" y="2185789"/>
                  <a:ext cx="68381" cy="68436"/>
                </a:xfrm>
                <a:custGeom>
                  <a:avLst/>
                  <a:gdLst/>
                  <a:ahLst/>
                  <a:cxnLst/>
                  <a:rect l="l" t="t" r="r" b="b"/>
                  <a:pathLst>
                    <a:path w="1248" h="1249" extrusionOk="0">
                      <a:moveTo>
                        <a:pt x="629" y="0"/>
                      </a:moveTo>
                      <a:lnTo>
                        <a:pt x="406" y="406"/>
                      </a:lnTo>
                      <a:lnTo>
                        <a:pt x="0" y="629"/>
                      </a:lnTo>
                      <a:lnTo>
                        <a:pt x="406" y="843"/>
                      </a:lnTo>
                      <a:lnTo>
                        <a:pt x="629" y="1248"/>
                      </a:lnTo>
                      <a:lnTo>
                        <a:pt x="842" y="843"/>
                      </a:lnTo>
                      <a:lnTo>
                        <a:pt x="1247" y="629"/>
                      </a:lnTo>
                      <a:lnTo>
                        <a:pt x="842" y="406"/>
                      </a:lnTo>
                      <a:lnTo>
                        <a:pt x="62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7" name="Google Shape;54487;p62"/>
                <p:cNvSpPr/>
                <p:nvPr/>
              </p:nvSpPr>
              <p:spPr>
                <a:xfrm>
                  <a:off x="3214615" y="2767685"/>
                  <a:ext cx="56765" cy="57313"/>
                </a:xfrm>
                <a:custGeom>
                  <a:avLst/>
                  <a:gdLst/>
                  <a:ahLst/>
                  <a:cxnLst/>
                  <a:rect l="l" t="t" r="r" b="b"/>
                  <a:pathLst>
                    <a:path w="1036" h="1046" extrusionOk="0">
                      <a:moveTo>
                        <a:pt x="517" y="1"/>
                      </a:moveTo>
                      <a:lnTo>
                        <a:pt x="335" y="346"/>
                      </a:lnTo>
                      <a:lnTo>
                        <a:pt x="0" y="528"/>
                      </a:lnTo>
                      <a:lnTo>
                        <a:pt x="335" y="711"/>
                      </a:lnTo>
                      <a:lnTo>
                        <a:pt x="517" y="1045"/>
                      </a:lnTo>
                      <a:lnTo>
                        <a:pt x="700" y="711"/>
                      </a:lnTo>
                      <a:lnTo>
                        <a:pt x="1035" y="528"/>
                      </a:lnTo>
                      <a:lnTo>
                        <a:pt x="700" y="346"/>
                      </a:lnTo>
                      <a:lnTo>
                        <a:pt x="51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88" name="Google Shape;54488;p62"/>
              <p:cNvSpPr/>
              <p:nvPr/>
            </p:nvSpPr>
            <p:spPr>
              <a:xfrm>
                <a:off x="3215172" y="1781494"/>
                <a:ext cx="53971" cy="53971"/>
              </a:xfrm>
              <a:custGeom>
                <a:avLst/>
                <a:gdLst/>
                <a:ahLst/>
                <a:cxnLst/>
                <a:rect l="l" t="t" r="r" b="b"/>
                <a:pathLst>
                  <a:path w="985" h="985" extrusionOk="0">
                    <a:moveTo>
                      <a:pt x="487" y="1"/>
                    </a:moveTo>
                    <a:lnTo>
                      <a:pt x="315" y="315"/>
                    </a:lnTo>
                    <a:lnTo>
                      <a:pt x="1" y="488"/>
                    </a:lnTo>
                    <a:lnTo>
                      <a:pt x="315" y="660"/>
                    </a:lnTo>
                    <a:lnTo>
                      <a:pt x="487" y="984"/>
                    </a:lnTo>
                    <a:lnTo>
                      <a:pt x="670" y="660"/>
                    </a:lnTo>
                    <a:lnTo>
                      <a:pt x="984" y="488"/>
                    </a:lnTo>
                    <a:lnTo>
                      <a:pt x="670" y="315"/>
                    </a:lnTo>
                    <a:lnTo>
                      <a:pt x="4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9" name="Google Shape;54489;p62"/>
              <p:cNvSpPr/>
              <p:nvPr/>
            </p:nvSpPr>
            <p:spPr>
              <a:xfrm>
                <a:off x="3597422" y="3824684"/>
                <a:ext cx="85148" cy="85093"/>
              </a:xfrm>
              <a:custGeom>
                <a:avLst/>
                <a:gdLst/>
                <a:ahLst/>
                <a:cxnLst/>
                <a:rect l="l" t="t" r="r" b="b"/>
                <a:pathLst>
                  <a:path w="1554" h="1553" extrusionOk="0">
                    <a:moveTo>
                      <a:pt x="772" y="1"/>
                    </a:moveTo>
                    <a:lnTo>
                      <a:pt x="498" y="497"/>
                    </a:lnTo>
                    <a:lnTo>
                      <a:pt x="1" y="781"/>
                    </a:lnTo>
                    <a:lnTo>
                      <a:pt x="498" y="1056"/>
                    </a:lnTo>
                    <a:lnTo>
                      <a:pt x="772" y="1552"/>
                    </a:lnTo>
                    <a:lnTo>
                      <a:pt x="1046" y="1056"/>
                    </a:lnTo>
                    <a:lnTo>
                      <a:pt x="1553" y="781"/>
                    </a:lnTo>
                    <a:lnTo>
                      <a:pt x="1046" y="497"/>
                    </a:lnTo>
                    <a:lnTo>
                      <a:pt x="7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90" name="Google Shape;54490;p62"/>
            <p:cNvGrpSpPr/>
            <p:nvPr/>
          </p:nvGrpSpPr>
          <p:grpSpPr>
            <a:xfrm>
              <a:off x="7179545" y="1162016"/>
              <a:ext cx="1471255" cy="2928683"/>
              <a:chOff x="7179545" y="1162016"/>
              <a:chExt cx="1471255" cy="2928683"/>
            </a:xfrm>
          </p:grpSpPr>
          <p:sp>
            <p:nvSpPr>
              <p:cNvPr id="54491" name="Google Shape;54491;p62"/>
              <p:cNvSpPr/>
              <p:nvPr/>
            </p:nvSpPr>
            <p:spPr>
              <a:xfrm>
                <a:off x="8410493" y="2946580"/>
                <a:ext cx="112325" cy="112325"/>
              </a:xfrm>
              <a:custGeom>
                <a:avLst/>
                <a:gdLst/>
                <a:ahLst/>
                <a:cxnLst/>
                <a:rect l="l" t="t" r="r" b="b"/>
                <a:pathLst>
                  <a:path w="2050" h="2050" extrusionOk="0">
                    <a:moveTo>
                      <a:pt x="1026" y="0"/>
                    </a:moveTo>
                    <a:lnTo>
                      <a:pt x="660" y="660"/>
                    </a:lnTo>
                    <a:lnTo>
                      <a:pt x="1" y="1025"/>
                    </a:lnTo>
                    <a:lnTo>
                      <a:pt x="660" y="1390"/>
                    </a:lnTo>
                    <a:lnTo>
                      <a:pt x="1026" y="2049"/>
                    </a:lnTo>
                    <a:lnTo>
                      <a:pt x="1391" y="1390"/>
                    </a:lnTo>
                    <a:lnTo>
                      <a:pt x="2050" y="1025"/>
                    </a:lnTo>
                    <a:lnTo>
                      <a:pt x="1391" y="660"/>
                    </a:lnTo>
                    <a:lnTo>
                      <a:pt x="10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2" name="Google Shape;54492;p62"/>
              <p:cNvSpPr/>
              <p:nvPr/>
            </p:nvSpPr>
            <p:spPr>
              <a:xfrm>
                <a:off x="7828829" y="1162016"/>
                <a:ext cx="67340" cy="67340"/>
              </a:xfrm>
              <a:custGeom>
                <a:avLst/>
                <a:gdLst/>
                <a:ahLst/>
                <a:cxnLst/>
                <a:rect l="l" t="t" r="r" b="b"/>
                <a:pathLst>
                  <a:path w="1229" h="1229" extrusionOk="0">
                    <a:moveTo>
                      <a:pt x="610" y="0"/>
                    </a:moveTo>
                    <a:lnTo>
                      <a:pt x="397" y="396"/>
                    </a:lnTo>
                    <a:lnTo>
                      <a:pt x="1" y="609"/>
                    </a:lnTo>
                    <a:lnTo>
                      <a:pt x="397" y="832"/>
                    </a:lnTo>
                    <a:lnTo>
                      <a:pt x="610" y="1228"/>
                    </a:lnTo>
                    <a:lnTo>
                      <a:pt x="823" y="832"/>
                    </a:lnTo>
                    <a:lnTo>
                      <a:pt x="1229" y="609"/>
                    </a:lnTo>
                    <a:lnTo>
                      <a:pt x="823" y="396"/>
                    </a:lnTo>
                    <a:lnTo>
                      <a:pt x="61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3" name="Google Shape;54493;p62"/>
              <p:cNvSpPr/>
              <p:nvPr/>
            </p:nvSpPr>
            <p:spPr>
              <a:xfrm>
                <a:off x="7179545" y="1282623"/>
                <a:ext cx="68436" cy="68436"/>
              </a:xfrm>
              <a:custGeom>
                <a:avLst/>
                <a:gdLst/>
                <a:ahLst/>
                <a:cxnLst/>
                <a:rect l="l" t="t" r="r" b="b"/>
                <a:pathLst>
                  <a:path w="1249" h="1249" extrusionOk="0">
                    <a:moveTo>
                      <a:pt x="620" y="1"/>
                    </a:moveTo>
                    <a:lnTo>
                      <a:pt x="406" y="406"/>
                    </a:lnTo>
                    <a:lnTo>
                      <a:pt x="0" y="629"/>
                    </a:lnTo>
                    <a:lnTo>
                      <a:pt x="406" y="843"/>
                    </a:lnTo>
                    <a:lnTo>
                      <a:pt x="620" y="1249"/>
                    </a:lnTo>
                    <a:lnTo>
                      <a:pt x="843" y="843"/>
                    </a:lnTo>
                    <a:lnTo>
                      <a:pt x="1248" y="629"/>
                    </a:lnTo>
                    <a:lnTo>
                      <a:pt x="843" y="406"/>
                    </a:lnTo>
                    <a:lnTo>
                      <a:pt x="6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4" name="Google Shape;54494;p62"/>
              <p:cNvSpPr/>
              <p:nvPr/>
            </p:nvSpPr>
            <p:spPr>
              <a:xfrm>
                <a:off x="8243760" y="3257802"/>
                <a:ext cx="42300" cy="42848"/>
              </a:xfrm>
              <a:custGeom>
                <a:avLst/>
                <a:gdLst/>
                <a:ahLst/>
                <a:cxnLst/>
                <a:rect l="l" t="t" r="r" b="b"/>
                <a:pathLst>
                  <a:path w="772" h="782" extrusionOk="0">
                    <a:moveTo>
                      <a:pt x="386" y="0"/>
                    </a:moveTo>
                    <a:lnTo>
                      <a:pt x="255" y="254"/>
                    </a:lnTo>
                    <a:lnTo>
                      <a:pt x="1" y="386"/>
                    </a:lnTo>
                    <a:lnTo>
                      <a:pt x="255" y="528"/>
                    </a:lnTo>
                    <a:lnTo>
                      <a:pt x="386" y="782"/>
                    </a:lnTo>
                    <a:lnTo>
                      <a:pt x="528" y="528"/>
                    </a:lnTo>
                    <a:lnTo>
                      <a:pt x="772" y="386"/>
                    </a:lnTo>
                    <a:lnTo>
                      <a:pt x="528" y="254"/>
                    </a:lnTo>
                    <a:lnTo>
                      <a:pt x="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5" name="Google Shape;54495;p62"/>
              <p:cNvSpPr/>
              <p:nvPr/>
            </p:nvSpPr>
            <p:spPr>
              <a:xfrm>
                <a:off x="8105956" y="2905979"/>
                <a:ext cx="55614" cy="55066"/>
              </a:xfrm>
              <a:custGeom>
                <a:avLst/>
                <a:gdLst/>
                <a:ahLst/>
                <a:cxnLst/>
                <a:rect l="l" t="t" r="r" b="b"/>
                <a:pathLst>
                  <a:path w="1015" h="1005" extrusionOk="0">
                    <a:moveTo>
                      <a:pt x="507" y="1"/>
                    </a:moveTo>
                    <a:lnTo>
                      <a:pt x="325" y="326"/>
                    </a:lnTo>
                    <a:lnTo>
                      <a:pt x="0" y="498"/>
                    </a:lnTo>
                    <a:lnTo>
                      <a:pt x="325" y="680"/>
                    </a:lnTo>
                    <a:lnTo>
                      <a:pt x="507" y="1005"/>
                    </a:lnTo>
                    <a:lnTo>
                      <a:pt x="680" y="680"/>
                    </a:lnTo>
                    <a:lnTo>
                      <a:pt x="1014" y="498"/>
                    </a:lnTo>
                    <a:lnTo>
                      <a:pt x="680" y="326"/>
                    </a:lnTo>
                    <a:lnTo>
                      <a:pt x="5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6" name="Google Shape;54496;p62"/>
              <p:cNvSpPr/>
              <p:nvPr/>
            </p:nvSpPr>
            <p:spPr>
              <a:xfrm>
                <a:off x="8612938" y="1365937"/>
                <a:ext cx="37862" cy="37862"/>
              </a:xfrm>
              <a:custGeom>
                <a:avLst/>
                <a:gdLst/>
                <a:ahLst/>
                <a:cxnLst/>
                <a:rect l="l" t="t" r="r" b="b"/>
                <a:pathLst>
                  <a:path w="691" h="691" extrusionOk="0">
                    <a:moveTo>
                      <a:pt x="345" y="0"/>
                    </a:moveTo>
                    <a:lnTo>
                      <a:pt x="224" y="224"/>
                    </a:lnTo>
                    <a:lnTo>
                      <a:pt x="0" y="345"/>
                    </a:lnTo>
                    <a:lnTo>
                      <a:pt x="224" y="467"/>
                    </a:lnTo>
                    <a:lnTo>
                      <a:pt x="345" y="690"/>
                    </a:lnTo>
                    <a:lnTo>
                      <a:pt x="467" y="467"/>
                    </a:lnTo>
                    <a:lnTo>
                      <a:pt x="690" y="345"/>
                    </a:lnTo>
                    <a:lnTo>
                      <a:pt x="467" y="224"/>
                    </a:lnTo>
                    <a:lnTo>
                      <a:pt x="3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97" name="Google Shape;54497;p62"/>
              <p:cNvGrpSpPr/>
              <p:nvPr/>
            </p:nvGrpSpPr>
            <p:grpSpPr>
              <a:xfrm>
                <a:off x="7650706" y="3763807"/>
                <a:ext cx="423601" cy="326892"/>
                <a:chOff x="7427731" y="3763807"/>
                <a:chExt cx="423601" cy="326892"/>
              </a:xfrm>
            </p:grpSpPr>
            <p:sp>
              <p:nvSpPr>
                <p:cNvPr id="54498" name="Google Shape;54498;p62"/>
                <p:cNvSpPr/>
                <p:nvPr/>
              </p:nvSpPr>
              <p:spPr>
                <a:xfrm>
                  <a:off x="7596711" y="3763807"/>
                  <a:ext cx="110681" cy="110681"/>
                </a:xfrm>
                <a:custGeom>
                  <a:avLst/>
                  <a:gdLst/>
                  <a:ahLst/>
                  <a:cxnLst/>
                  <a:rect l="l" t="t" r="r" b="b"/>
                  <a:pathLst>
                    <a:path w="2020" h="2020" extrusionOk="0">
                      <a:moveTo>
                        <a:pt x="1005" y="1"/>
                      </a:moveTo>
                      <a:lnTo>
                        <a:pt x="650" y="650"/>
                      </a:lnTo>
                      <a:lnTo>
                        <a:pt x="0" y="1005"/>
                      </a:lnTo>
                      <a:lnTo>
                        <a:pt x="650" y="1370"/>
                      </a:lnTo>
                      <a:lnTo>
                        <a:pt x="1005" y="2019"/>
                      </a:lnTo>
                      <a:lnTo>
                        <a:pt x="1370" y="1370"/>
                      </a:lnTo>
                      <a:lnTo>
                        <a:pt x="2019" y="1005"/>
                      </a:lnTo>
                      <a:lnTo>
                        <a:pt x="1370" y="650"/>
                      </a:lnTo>
                      <a:lnTo>
                        <a:pt x="10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9" name="Google Shape;54499;p62"/>
                <p:cNvSpPr/>
                <p:nvPr/>
              </p:nvSpPr>
              <p:spPr>
                <a:xfrm>
                  <a:off x="7813471" y="4028400"/>
                  <a:ext cx="37862" cy="37807"/>
                </a:xfrm>
                <a:custGeom>
                  <a:avLst/>
                  <a:gdLst/>
                  <a:ahLst/>
                  <a:cxnLst/>
                  <a:rect l="l" t="t" r="r" b="b"/>
                  <a:pathLst>
                    <a:path w="691" h="690" extrusionOk="0">
                      <a:moveTo>
                        <a:pt x="345" y="0"/>
                      </a:moveTo>
                      <a:lnTo>
                        <a:pt x="223" y="223"/>
                      </a:lnTo>
                      <a:lnTo>
                        <a:pt x="0" y="345"/>
                      </a:lnTo>
                      <a:lnTo>
                        <a:pt x="223" y="467"/>
                      </a:lnTo>
                      <a:lnTo>
                        <a:pt x="345" y="690"/>
                      </a:lnTo>
                      <a:lnTo>
                        <a:pt x="467" y="467"/>
                      </a:lnTo>
                      <a:lnTo>
                        <a:pt x="690" y="345"/>
                      </a:lnTo>
                      <a:lnTo>
                        <a:pt x="467" y="223"/>
                      </a:lnTo>
                      <a:lnTo>
                        <a:pt x="3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0" name="Google Shape;54500;p62"/>
                <p:cNvSpPr/>
                <p:nvPr/>
              </p:nvSpPr>
              <p:spPr>
                <a:xfrm>
                  <a:off x="7427731" y="4022263"/>
                  <a:ext cx="68436" cy="68436"/>
                </a:xfrm>
                <a:custGeom>
                  <a:avLst/>
                  <a:gdLst/>
                  <a:ahLst/>
                  <a:cxnLst/>
                  <a:rect l="l" t="t" r="r" b="b"/>
                  <a:pathLst>
                    <a:path w="1249" h="1249" extrusionOk="0">
                      <a:moveTo>
                        <a:pt x="620" y="0"/>
                      </a:moveTo>
                      <a:lnTo>
                        <a:pt x="407" y="406"/>
                      </a:lnTo>
                      <a:lnTo>
                        <a:pt x="1" y="629"/>
                      </a:lnTo>
                      <a:lnTo>
                        <a:pt x="407" y="852"/>
                      </a:lnTo>
                      <a:lnTo>
                        <a:pt x="620" y="1248"/>
                      </a:lnTo>
                      <a:lnTo>
                        <a:pt x="843" y="852"/>
                      </a:lnTo>
                      <a:lnTo>
                        <a:pt x="1249" y="629"/>
                      </a:lnTo>
                      <a:lnTo>
                        <a:pt x="843" y="406"/>
                      </a:lnTo>
                      <a:lnTo>
                        <a:pt x="6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01" name="Google Shape;54501;p62"/>
              <p:cNvSpPr/>
              <p:nvPr/>
            </p:nvSpPr>
            <p:spPr>
              <a:xfrm>
                <a:off x="8111491" y="3439001"/>
                <a:ext cx="60107" cy="60053"/>
              </a:xfrm>
              <a:custGeom>
                <a:avLst/>
                <a:gdLst/>
                <a:ahLst/>
                <a:cxnLst/>
                <a:rect l="l" t="t" r="r" b="b"/>
                <a:pathLst>
                  <a:path w="1097" h="1096" extrusionOk="0">
                    <a:moveTo>
                      <a:pt x="548" y="0"/>
                    </a:moveTo>
                    <a:lnTo>
                      <a:pt x="356" y="356"/>
                    </a:lnTo>
                    <a:lnTo>
                      <a:pt x="1" y="548"/>
                    </a:lnTo>
                    <a:lnTo>
                      <a:pt x="356" y="741"/>
                    </a:lnTo>
                    <a:lnTo>
                      <a:pt x="548" y="1096"/>
                    </a:lnTo>
                    <a:lnTo>
                      <a:pt x="741" y="741"/>
                    </a:lnTo>
                    <a:lnTo>
                      <a:pt x="1096" y="548"/>
                    </a:lnTo>
                    <a:lnTo>
                      <a:pt x="741" y="356"/>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2" name="Google Shape;54502;p62"/>
              <p:cNvSpPr/>
              <p:nvPr/>
            </p:nvSpPr>
            <p:spPr>
              <a:xfrm>
                <a:off x="7357949" y="1162024"/>
                <a:ext cx="120105" cy="120105"/>
              </a:xfrm>
              <a:custGeom>
                <a:avLst/>
                <a:gdLst/>
                <a:ahLst/>
                <a:cxnLst/>
                <a:rect l="l" t="t" r="r" b="b"/>
                <a:pathLst>
                  <a:path w="2192" h="2192" extrusionOk="0">
                    <a:moveTo>
                      <a:pt x="1096" y="1"/>
                    </a:moveTo>
                    <a:lnTo>
                      <a:pt x="711" y="711"/>
                    </a:lnTo>
                    <a:lnTo>
                      <a:pt x="1" y="1096"/>
                    </a:lnTo>
                    <a:lnTo>
                      <a:pt x="711" y="1482"/>
                    </a:lnTo>
                    <a:lnTo>
                      <a:pt x="1096" y="2192"/>
                    </a:lnTo>
                    <a:lnTo>
                      <a:pt x="1482" y="1482"/>
                    </a:lnTo>
                    <a:lnTo>
                      <a:pt x="2192" y="1096"/>
                    </a:lnTo>
                    <a:lnTo>
                      <a:pt x="1482" y="711"/>
                    </a:lnTo>
                    <a:lnTo>
                      <a:pt x="10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3" name="Google Shape;54503;p62"/>
              <p:cNvSpPr/>
              <p:nvPr/>
            </p:nvSpPr>
            <p:spPr>
              <a:xfrm>
                <a:off x="8279471" y="1262543"/>
                <a:ext cx="120105" cy="120708"/>
              </a:xfrm>
              <a:custGeom>
                <a:avLst/>
                <a:gdLst/>
                <a:ahLst/>
                <a:cxnLst/>
                <a:rect l="l" t="t" r="r" b="b"/>
                <a:pathLst>
                  <a:path w="2192" h="2203" extrusionOk="0">
                    <a:moveTo>
                      <a:pt x="1096" y="1"/>
                    </a:moveTo>
                    <a:lnTo>
                      <a:pt x="710" y="711"/>
                    </a:lnTo>
                    <a:lnTo>
                      <a:pt x="0" y="1107"/>
                    </a:lnTo>
                    <a:lnTo>
                      <a:pt x="710" y="1492"/>
                    </a:lnTo>
                    <a:lnTo>
                      <a:pt x="1096" y="2202"/>
                    </a:lnTo>
                    <a:lnTo>
                      <a:pt x="1491" y="1492"/>
                    </a:lnTo>
                    <a:lnTo>
                      <a:pt x="2191" y="1107"/>
                    </a:lnTo>
                    <a:lnTo>
                      <a:pt x="1491" y="711"/>
                    </a:lnTo>
                    <a:lnTo>
                      <a:pt x="10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4" name="Google Shape;54504;p62"/>
              <p:cNvSpPr/>
              <p:nvPr/>
            </p:nvSpPr>
            <p:spPr>
              <a:xfrm>
                <a:off x="8318374" y="1659405"/>
                <a:ext cx="53916" cy="53971"/>
              </a:xfrm>
              <a:custGeom>
                <a:avLst/>
                <a:gdLst/>
                <a:ahLst/>
                <a:cxnLst/>
                <a:rect l="l" t="t" r="r" b="b"/>
                <a:pathLst>
                  <a:path w="984" h="985" extrusionOk="0">
                    <a:moveTo>
                      <a:pt x="487" y="0"/>
                    </a:moveTo>
                    <a:lnTo>
                      <a:pt x="314" y="325"/>
                    </a:lnTo>
                    <a:lnTo>
                      <a:pt x="0" y="498"/>
                    </a:lnTo>
                    <a:lnTo>
                      <a:pt x="314" y="670"/>
                    </a:lnTo>
                    <a:lnTo>
                      <a:pt x="487" y="984"/>
                    </a:lnTo>
                    <a:lnTo>
                      <a:pt x="670" y="670"/>
                    </a:lnTo>
                    <a:lnTo>
                      <a:pt x="984" y="498"/>
                    </a:lnTo>
                    <a:lnTo>
                      <a:pt x="670" y="325"/>
                    </a:lnTo>
                    <a:lnTo>
                      <a:pt x="4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5" name="Google Shape;54505;p62"/>
              <p:cNvSpPr/>
              <p:nvPr/>
            </p:nvSpPr>
            <p:spPr>
              <a:xfrm>
                <a:off x="8412288" y="2100704"/>
                <a:ext cx="85093" cy="85093"/>
              </a:xfrm>
              <a:custGeom>
                <a:avLst/>
                <a:gdLst/>
                <a:ahLst/>
                <a:cxnLst/>
                <a:rect l="l" t="t" r="r" b="b"/>
                <a:pathLst>
                  <a:path w="1553" h="1553" extrusionOk="0">
                    <a:moveTo>
                      <a:pt x="771" y="0"/>
                    </a:moveTo>
                    <a:lnTo>
                      <a:pt x="498" y="507"/>
                    </a:lnTo>
                    <a:lnTo>
                      <a:pt x="0" y="781"/>
                    </a:lnTo>
                    <a:lnTo>
                      <a:pt x="498" y="1055"/>
                    </a:lnTo>
                    <a:lnTo>
                      <a:pt x="771" y="1552"/>
                    </a:lnTo>
                    <a:lnTo>
                      <a:pt x="1045" y="1055"/>
                    </a:lnTo>
                    <a:lnTo>
                      <a:pt x="1553" y="781"/>
                    </a:lnTo>
                    <a:lnTo>
                      <a:pt x="1045" y="507"/>
                    </a:lnTo>
                    <a:lnTo>
                      <a:pt x="77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 name="TextBox 6">
            <a:extLst>
              <a:ext uri="{FF2B5EF4-FFF2-40B4-BE49-F238E27FC236}">
                <a16:creationId xmlns:a16="http://schemas.microsoft.com/office/drawing/2014/main" id="{F0079AE2-E5A5-4EF8-2766-6FF25770CE27}"/>
              </a:ext>
            </a:extLst>
          </p:cNvPr>
          <p:cNvSpPr txBox="1"/>
          <p:nvPr/>
        </p:nvSpPr>
        <p:spPr>
          <a:xfrm>
            <a:off x="3790420" y="1856385"/>
            <a:ext cx="4147921" cy="1420325"/>
          </a:xfrm>
          <a:prstGeom prst="rect">
            <a:avLst/>
          </a:prstGeom>
          <a:noFill/>
        </p:spPr>
        <p:txBody>
          <a:bodyPr wrap="square">
            <a:spAutoFit/>
          </a:bodyPr>
          <a:lstStyle/>
          <a:p>
            <a:pPr algn="just">
              <a:lnSpc>
                <a:spcPct val="150000"/>
              </a:lnSpc>
            </a:pPr>
            <a:r>
              <a:rPr lang="en-US" sz="2000" b="1" i="1">
                <a:solidFill>
                  <a:srgbClr val="FF0000"/>
                </a:solidFill>
              </a:rPr>
              <a:t>K</a:t>
            </a:r>
            <a:r>
              <a:rPr lang="vi-VN" sz="2000" b="1" i="1">
                <a:solidFill>
                  <a:srgbClr val="FF0000"/>
                </a:solidFill>
              </a:rPr>
              <a:t>hai thác </a:t>
            </a:r>
            <a:r>
              <a:rPr lang="en-US" sz="2000" b="1" i="1">
                <a:solidFill>
                  <a:srgbClr val="FF0000"/>
                </a:solidFill>
              </a:rPr>
              <a:t>mục 1 - </a:t>
            </a:r>
            <a:r>
              <a:rPr lang="vi-VN" sz="2000" b="1" i="1">
                <a:solidFill>
                  <a:srgbClr val="FF0000"/>
                </a:solidFill>
              </a:rPr>
              <a:t>SGK tr.6</a:t>
            </a:r>
            <a:r>
              <a:rPr lang="en-US" sz="2000" b="1" i="1">
                <a:solidFill>
                  <a:srgbClr val="FF0000"/>
                </a:solidFill>
              </a:rPr>
              <a:t>6</a:t>
            </a:r>
            <a:r>
              <a:rPr lang="vi-VN" sz="2000" b="1" i="1">
                <a:solidFill>
                  <a:srgbClr val="FF0000"/>
                </a:solidFill>
              </a:rPr>
              <a:t> và </a:t>
            </a:r>
            <a:r>
              <a:rPr lang="en-US" sz="2000" b="1" i="1">
                <a:solidFill>
                  <a:srgbClr val="FF0000"/>
                </a:solidFill>
              </a:rPr>
              <a:t>trả lời câu hỏi</a:t>
            </a:r>
            <a:r>
              <a:rPr lang="vi-VN" sz="2000" b="1" i="1">
                <a:solidFill>
                  <a:srgbClr val="FF0000"/>
                </a:solidFill>
              </a:rPr>
              <a:t>: </a:t>
            </a:r>
            <a:r>
              <a:rPr lang="vi-VN" sz="2000"/>
              <a:t>Nêu ý nghĩa của cuộc cải cách Duy tân Minh Trị.</a:t>
            </a:r>
            <a:endParaRPr lang="en-US" sz="20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que 2">
            <a:extLst>
              <a:ext uri="{FF2B5EF4-FFF2-40B4-BE49-F238E27FC236}">
                <a16:creationId xmlns:a16="http://schemas.microsoft.com/office/drawing/2014/main" id="{BFE0D001-EF90-5FD1-A7CF-43D12103E759}"/>
              </a:ext>
            </a:extLst>
          </p:cNvPr>
          <p:cNvSpPr/>
          <p:nvPr/>
        </p:nvSpPr>
        <p:spPr>
          <a:xfrm>
            <a:off x="3218985" y="551708"/>
            <a:ext cx="2706029" cy="669073"/>
          </a:xfrm>
          <a:prstGeom prst="plaque">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200" b="1"/>
              <a:t>Câu hỏi gợi mở</a:t>
            </a:r>
          </a:p>
        </p:txBody>
      </p:sp>
      <p:grpSp>
        <p:nvGrpSpPr>
          <p:cNvPr id="7" name="Group 6">
            <a:extLst>
              <a:ext uri="{FF2B5EF4-FFF2-40B4-BE49-F238E27FC236}">
                <a16:creationId xmlns:a16="http://schemas.microsoft.com/office/drawing/2014/main" id="{2143B1A0-E898-EA4A-1163-799D74EB8328}"/>
              </a:ext>
            </a:extLst>
          </p:cNvPr>
          <p:cNvGrpSpPr/>
          <p:nvPr/>
        </p:nvGrpSpPr>
        <p:grpSpPr>
          <a:xfrm>
            <a:off x="557560" y="1353684"/>
            <a:ext cx="7620001" cy="958660"/>
            <a:chOff x="557560" y="1361115"/>
            <a:chExt cx="7620001" cy="958660"/>
          </a:xfrm>
        </p:grpSpPr>
        <p:sp>
          <p:nvSpPr>
            <p:cNvPr id="4" name="Flowchart: Preparation 3">
              <a:extLst>
                <a:ext uri="{FF2B5EF4-FFF2-40B4-BE49-F238E27FC236}">
                  <a16:creationId xmlns:a16="http://schemas.microsoft.com/office/drawing/2014/main" id="{759D0D56-1E65-FA0F-3830-66B4F6A411ED}"/>
                </a:ext>
              </a:extLst>
            </p:cNvPr>
            <p:cNvSpPr/>
            <p:nvPr/>
          </p:nvSpPr>
          <p:spPr>
            <a:xfrm>
              <a:off x="557560" y="1769325"/>
              <a:ext cx="416313" cy="282498"/>
            </a:xfrm>
            <a:prstGeom prst="flowChartPreparation">
              <a:avLst/>
            </a:prstGeom>
            <a:solidFill>
              <a:schemeClr val="accent4">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2276DC85-FEF0-9DE9-1096-10A6418AB017}"/>
                </a:ext>
              </a:extLst>
            </p:cNvPr>
            <p:cNvSpPr txBox="1"/>
            <p:nvPr/>
          </p:nvSpPr>
          <p:spPr>
            <a:xfrm>
              <a:off x="1126273" y="1361115"/>
              <a:ext cx="7051288" cy="958660"/>
            </a:xfrm>
            <a:prstGeom prst="rect">
              <a:avLst/>
            </a:prstGeom>
            <a:noFill/>
          </p:spPr>
          <p:txBody>
            <a:bodyPr wrap="square">
              <a:spAutoFit/>
            </a:bodyPr>
            <a:lstStyle/>
            <a:p>
              <a:pPr algn="just">
                <a:lnSpc>
                  <a:spcPct val="150000"/>
                </a:lnSpc>
              </a:pPr>
              <a:r>
                <a:rPr lang="vi-VN" sz="2000"/>
                <a:t>Nội dung của cải cách có đáp ứng được mục đích của cải cách không? </a:t>
              </a:r>
              <a:endParaRPr lang="en-US" sz="2000"/>
            </a:p>
          </p:txBody>
        </p:sp>
      </p:grpSp>
      <p:grpSp>
        <p:nvGrpSpPr>
          <p:cNvPr id="11" name="Group 10">
            <a:extLst>
              <a:ext uri="{FF2B5EF4-FFF2-40B4-BE49-F238E27FC236}">
                <a16:creationId xmlns:a16="http://schemas.microsoft.com/office/drawing/2014/main" id="{FDE8065E-BA50-8A32-3658-705B1329F853}"/>
              </a:ext>
            </a:extLst>
          </p:cNvPr>
          <p:cNvGrpSpPr/>
          <p:nvPr/>
        </p:nvGrpSpPr>
        <p:grpSpPr>
          <a:xfrm>
            <a:off x="557560" y="3025110"/>
            <a:ext cx="8207300" cy="400110"/>
            <a:chOff x="557559" y="1640390"/>
            <a:chExt cx="8207300" cy="400110"/>
          </a:xfrm>
        </p:grpSpPr>
        <p:sp>
          <p:nvSpPr>
            <p:cNvPr id="12" name="Flowchart: Preparation 11">
              <a:extLst>
                <a:ext uri="{FF2B5EF4-FFF2-40B4-BE49-F238E27FC236}">
                  <a16:creationId xmlns:a16="http://schemas.microsoft.com/office/drawing/2014/main" id="{4CC1B934-87C5-7B9B-2431-A53C123C5A53}"/>
                </a:ext>
              </a:extLst>
            </p:cNvPr>
            <p:cNvSpPr/>
            <p:nvPr/>
          </p:nvSpPr>
          <p:spPr>
            <a:xfrm>
              <a:off x="557559" y="1699196"/>
              <a:ext cx="416313" cy="282498"/>
            </a:xfrm>
            <a:prstGeom prst="flowChartPreparation">
              <a:avLst/>
            </a:prstGeom>
            <a:solidFill>
              <a:schemeClr val="accent4">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672AA9C3-A09F-EE5D-55DC-E42B3C46D5BA}"/>
                </a:ext>
              </a:extLst>
            </p:cNvPr>
            <p:cNvSpPr txBox="1"/>
            <p:nvPr/>
          </p:nvSpPr>
          <p:spPr>
            <a:xfrm>
              <a:off x="1126273" y="1640390"/>
              <a:ext cx="7638586" cy="400110"/>
            </a:xfrm>
            <a:prstGeom prst="rect">
              <a:avLst/>
            </a:prstGeom>
            <a:noFill/>
          </p:spPr>
          <p:txBody>
            <a:bodyPr wrap="square">
              <a:spAutoFit/>
            </a:bodyPr>
            <a:lstStyle/>
            <a:p>
              <a:pPr algn="just"/>
              <a:r>
                <a:rPr lang="fr-FR" sz="2000"/>
                <a:t>Cuộc Duy Tân Minh Trị có ý nghĩa gì đối với Nhật Bản? </a:t>
              </a:r>
              <a:endParaRPr lang="en-US" sz="2000"/>
            </a:p>
          </p:txBody>
        </p:sp>
      </p:grpSp>
      <p:grpSp>
        <p:nvGrpSpPr>
          <p:cNvPr id="17" name="Group 16">
            <a:extLst>
              <a:ext uri="{FF2B5EF4-FFF2-40B4-BE49-F238E27FC236}">
                <a16:creationId xmlns:a16="http://schemas.microsoft.com/office/drawing/2014/main" id="{F7DFF96A-6D0E-B59B-6287-D3BBA19A01C8}"/>
              </a:ext>
            </a:extLst>
          </p:cNvPr>
          <p:cNvGrpSpPr/>
          <p:nvPr/>
        </p:nvGrpSpPr>
        <p:grpSpPr>
          <a:xfrm>
            <a:off x="880947" y="2425191"/>
            <a:ext cx="7883912" cy="400110"/>
            <a:chOff x="880947" y="2055018"/>
            <a:chExt cx="7883912" cy="400110"/>
          </a:xfrm>
        </p:grpSpPr>
        <p:sp>
          <p:nvSpPr>
            <p:cNvPr id="14" name="Arrow: Notched Right 13">
              <a:extLst>
                <a:ext uri="{FF2B5EF4-FFF2-40B4-BE49-F238E27FC236}">
                  <a16:creationId xmlns:a16="http://schemas.microsoft.com/office/drawing/2014/main" id="{861C2FE0-457D-3815-CE99-FB69D26BD46E}"/>
                </a:ext>
              </a:extLst>
            </p:cNvPr>
            <p:cNvSpPr/>
            <p:nvPr/>
          </p:nvSpPr>
          <p:spPr>
            <a:xfrm>
              <a:off x="880947" y="2055018"/>
              <a:ext cx="490652" cy="400110"/>
            </a:xfrm>
            <a:prstGeom prst="notchedRightArrow">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FE53345A-8E1A-A6CB-F3EC-962CD3F62261}"/>
                </a:ext>
              </a:extLst>
            </p:cNvPr>
            <p:cNvSpPr txBox="1"/>
            <p:nvPr/>
          </p:nvSpPr>
          <p:spPr>
            <a:xfrm>
              <a:off x="1479395" y="2055018"/>
              <a:ext cx="7285464" cy="400110"/>
            </a:xfrm>
            <a:prstGeom prst="rect">
              <a:avLst/>
            </a:prstGeom>
            <a:noFill/>
          </p:spPr>
          <p:txBody>
            <a:bodyPr wrap="square">
              <a:spAutoFit/>
            </a:bodyPr>
            <a:lstStyle/>
            <a:p>
              <a:pPr algn="just"/>
              <a:r>
                <a:rPr lang="vi-VN" sz="2000" i="1">
                  <a:solidFill>
                    <a:srgbClr val="FF0000"/>
                  </a:solidFill>
                </a:rPr>
                <a:t>Nội dung của cải cách đáp ứng được mục đích của cải cách</a:t>
              </a:r>
              <a:r>
                <a:rPr lang="en-US" sz="2000" i="1">
                  <a:solidFill>
                    <a:srgbClr val="FF0000"/>
                  </a:solidFill>
                </a:rPr>
                <a:t>.</a:t>
              </a:r>
            </a:p>
          </p:txBody>
        </p:sp>
      </p:grpSp>
      <p:grpSp>
        <p:nvGrpSpPr>
          <p:cNvPr id="2" name="Group 1">
            <a:extLst>
              <a:ext uri="{FF2B5EF4-FFF2-40B4-BE49-F238E27FC236}">
                <a16:creationId xmlns:a16="http://schemas.microsoft.com/office/drawing/2014/main" id="{EB8E0802-F9EE-C859-D2B0-C18770DCFEB9}"/>
              </a:ext>
            </a:extLst>
          </p:cNvPr>
          <p:cNvGrpSpPr/>
          <p:nvPr/>
        </p:nvGrpSpPr>
        <p:grpSpPr>
          <a:xfrm>
            <a:off x="880947" y="3560694"/>
            <a:ext cx="6263268" cy="958660"/>
            <a:chOff x="880947" y="2055018"/>
            <a:chExt cx="6263268" cy="958660"/>
          </a:xfrm>
        </p:grpSpPr>
        <p:sp>
          <p:nvSpPr>
            <p:cNvPr id="5" name="Arrow: Notched Right 4">
              <a:extLst>
                <a:ext uri="{FF2B5EF4-FFF2-40B4-BE49-F238E27FC236}">
                  <a16:creationId xmlns:a16="http://schemas.microsoft.com/office/drawing/2014/main" id="{7E2365C2-4098-89AF-B370-2059E5F7A709}"/>
                </a:ext>
              </a:extLst>
            </p:cNvPr>
            <p:cNvSpPr/>
            <p:nvPr/>
          </p:nvSpPr>
          <p:spPr>
            <a:xfrm>
              <a:off x="880947" y="2334293"/>
              <a:ext cx="490652" cy="400110"/>
            </a:xfrm>
            <a:prstGeom prst="notchedRightArrow">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8D077142-1BDA-735A-FA12-0AA2ADE00D4A}"/>
                </a:ext>
              </a:extLst>
            </p:cNvPr>
            <p:cNvSpPr txBox="1"/>
            <p:nvPr/>
          </p:nvSpPr>
          <p:spPr>
            <a:xfrm>
              <a:off x="1479395" y="2055018"/>
              <a:ext cx="5664820" cy="958660"/>
            </a:xfrm>
            <a:prstGeom prst="rect">
              <a:avLst/>
            </a:prstGeom>
            <a:noFill/>
          </p:spPr>
          <p:txBody>
            <a:bodyPr wrap="square">
              <a:spAutoFit/>
            </a:bodyPr>
            <a:lstStyle/>
            <a:p>
              <a:pPr marL="342900" indent="-342900" algn="just">
                <a:lnSpc>
                  <a:spcPct val="150000"/>
                </a:lnSpc>
                <a:buFont typeface="Arial" panose="020B0604020202020204" pitchFamily="34" charset="0"/>
                <a:buChar char="•"/>
              </a:pPr>
              <a:r>
                <a:rPr lang="vi-VN" sz="2000" i="1">
                  <a:solidFill>
                    <a:srgbClr val="FF0000"/>
                  </a:solidFill>
                </a:rPr>
                <a:t>Nhật Bản trở thành nước tư bản công nghiệp</a:t>
              </a:r>
              <a:r>
                <a:rPr lang="en-US" sz="2000" i="1">
                  <a:solidFill>
                    <a:srgbClr val="FF0000"/>
                  </a:solidFill>
                </a:rPr>
                <a:t>.</a:t>
              </a:r>
            </a:p>
            <a:p>
              <a:pPr marL="342900" indent="-342900" algn="just">
                <a:lnSpc>
                  <a:spcPct val="150000"/>
                </a:lnSpc>
                <a:buFont typeface="Arial" panose="020B0604020202020204" pitchFamily="34" charset="0"/>
                <a:buChar char="•"/>
              </a:pPr>
              <a:r>
                <a:rPr lang="en-US" sz="2000" i="1">
                  <a:solidFill>
                    <a:srgbClr val="FF0000"/>
                  </a:solidFill>
                </a:rPr>
                <a:t>T</a:t>
              </a:r>
              <a:r>
                <a:rPr lang="vi-VN" sz="2000" i="1">
                  <a:solidFill>
                    <a:srgbClr val="FF0000"/>
                  </a:solidFill>
                </a:rPr>
                <a:t>hoát khỏi nguy cơ trở thành thuộc địa</a:t>
              </a:r>
              <a:endParaRPr lang="en-US" sz="2000" i="1">
                <a:solidFill>
                  <a:srgbClr val="FF0000"/>
                </a:solidFill>
              </a:endParaRPr>
            </a:p>
          </p:txBody>
        </p:sp>
      </p:grpSp>
    </p:spTree>
    <p:extLst>
      <p:ext uri="{BB962C8B-B14F-4D97-AF65-F5344CB8AC3E}">
        <p14:creationId xmlns:p14="http://schemas.microsoft.com/office/powerpoint/2010/main" val="765015186"/>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3895"/>
        <p:cNvGrpSpPr/>
        <p:nvPr/>
      </p:nvGrpSpPr>
      <p:grpSpPr>
        <a:xfrm>
          <a:off x="0" y="0"/>
          <a:ext cx="0" cy="0"/>
          <a:chOff x="0" y="0"/>
          <a:chExt cx="0" cy="0"/>
        </a:xfrm>
      </p:grpSpPr>
      <p:sp>
        <p:nvSpPr>
          <p:cNvPr id="6" name="TextBox 21">
            <a:extLst>
              <a:ext uri="{FF2B5EF4-FFF2-40B4-BE49-F238E27FC236}">
                <a16:creationId xmlns:a16="http://schemas.microsoft.com/office/drawing/2014/main" id="{67013AA7-9BA9-8CAC-D8EC-CA9B4F45C500}"/>
              </a:ext>
            </a:extLst>
          </p:cNvPr>
          <p:cNvSpPr txBox="1"/>
          <p:nvPr/>
        </p:nvSpPr>
        <p:spPr>
          <a:xfrm>
            <a:off x="2821056" y="564279"/>
            <a:ext cx="3501888" cy="538609"/>
          </a:xfrm>
          <a:prstGeom prst="rect">
            <a:avLst/>
          </a:prstGeom>
        </p:spPr>
        <p:txBody>
          <a:bodyPr lIns="0" tIns="0" rIns="0" bIns="0" rtlCol="0" anchor="t">
            <a:spAutoFit/>
          </a:bodyPr>
          <a:lstStyle/>
          <a:p>
            <a:pPr algn="ctr" defTabSz="457200">
              <a:lnSpc>
                <a:spcPts val="4200"/>
              </a:lnSpc>
              <a:buClrTx/>
            </a:pPr>
            <a:r>
              <a:rPr lang="en-US" sz="3600" b="1" kern="1200">
                <a:solidFill>
                  <a:schemeClr val="accent4">
                    <a:lumMod val="75000"/>
                  </a:schemeClr>
                </a:solidFill>
                <a:latin typeface="Arial" panose="020B0604020202020204" pitchFamily="34" charset="0"/>
                <a:ea typeface="+mn-ea"/>
                <a:cs typeface="Arial" panose="020B0604020202020204" pitchFamily="34" charset="0"/>
              </a:rPr>
              <a:t>KHỞI ĐỘNG</a:t>
            </a:r>
          </a:p>
        </p:txBody>
      </p:sp>
      <p:sp>
        <p:nvSpPr>
          <p:cNvPr id="10" name="TextBox 9">
            <a:extLst>
              <a:ext uri="{FF2B5EF4-FFF2-40B4-BE49-F238E27FC236}">
                <a16:creationId xmlns:a16="http://schemas.microsoft.com/office/drawing/2014/main" id="{7FE76850-2662-5CAD-CE15-4388AE9BDEF8}"/>
              </a:ext>
            </a:extLst>
          </p:cNvPr>
          <p:cNvSpPr txBox="1"/>
          <p:nvPr/>
        </p:nvSpPr>
        <p:spPr>
          <a:xfrm>
            <a:off x="358697" y="1154926"/>
            <a:ext cx="8426605" cy="496996"/>
          </a:xfrm>
          <a:prstGeom prst="rect">
            <a:avLst/>
          </a:prstGeom>
          <a:noFill/>
        </p:spPr>
        <p:txBody>
          <a:bodyPr wrap="square">
            <a:spAutoFit/>
          </a:bodyPr>
          <a:lstStyle/>
          <a:p>
            <a:pPr algn="just">
              <a:lnSpc>
                <a:spcPct val="150000"/>
              </a:lnSpc>
            </a:pPr>
            <a:r>
              <a:rPr lang="vi-VN" sz="2000" b="1" i="1"/>
              <a:t>Câu 1: </a:t>
            </a:r>
            <a:r>
              <a:rPr lang="vi-VN" sz="2000"/>
              <a:t>Những hình ảnh dưới đây giúp em liên tưởng đến đất nước nào?</a:t>
            </a:r>
            <a:endParaRPr lang="en-US" sz="2000"/>
          </a:p>
        </p:txBody>
      </p:sp>
      <p:pic>
        <p:nvPicPr>
          <p:cNvPr id="12" name="Picture 11" descr="A close-up of pink flowers&#10;&#10;Description automatically generated">
            <a:extLst>
              <a:ext uri="{FF2B5EF4-FFF2-40B4-BE49-F238E27FC236}">
                <a16:creationId xmlns:a16="http://schemas.microsoft.com/office/drawing/2014/main" id="{479B9177-A0CD-0928-1EBE-F461AD19D53E}"/>
              </a:ext>
            </a:extLst>
          </p:cNvPr>
          <p:cNvPicPr>
            <a:picLocks noChangeAspect="1"/>
          </p:cNvPicPr>
          <p:nvPr/>
        </p:nvPicPr>
        <p:blipFill>
          <a:blip r:embed="rId3"/>
          <a:stretch>
            <a:fillRect/>
          </a:stretch>
        </p:blipFill>
        <p:spPr>
          <a:xfrm>
            <a:off x="454632" y="1782927"/>
            <a:ext cx="2605653" cy="1901936"/>
          </a:xfrm>
          <a:prstGeom prst="rect">
            <a:avLst/>
          </a:prstGeom>
        </p:spPr>
      </p:pic>
      <p:pic>
        <p:nvPicPr>
          <p:cNvPr id="16" name="Picture 15" descr="A person in a kimono&#10;&#10;Description automatically generated">
            <a:extLst>
              <a:ext uri="{FF2B5EF4-FFF2-40B4-BE49-F238E27FC236}">
                <a16:creationId xmlns:a16="http://schemas.microsoft.com/office/drawing/2014/main" id="{0229A8C4-D7EC-F51B-37F4-4A2628E45C5E}"/>
              </a:ext>
            </a:extLst>
          </p:cNvPr>
          <p:cNvPicPr>
            <a:picLocks noChangeAspect="1"/>
          </p:cNvPicPr>
          <p:nvPr/>
        </p:nvPicPr>
        <p:blipFill>
          <a:blip r:embed="rId4"/>
          <a:stretch>
            <a:fillRect/>
          </a:stretch>
        </p:blipFill>
        <p:spPr>
          <a:xfrm>
            <a:off x="6002996" y="1782927"/>
            <a:ext cx="2663605" cy="1901936"/>
          </a:xfrm>
          <a:prstGeom prst="rect">
            <a:avLst/>
          </a:prstGeom>
        </p:spPr>
      </p:pic>
      <p:pic>
        <p:nvPicPr>
          <p:cNvPr id="18" name="Picture 17" descr="Mount Fuji with a boat in the water&#10;&#10;Description automatically generated">
            <a:extLst>
              <a:ext uri="{FF2B5EF4-FFF2-40B4-BE49-F238E27FC236}">
                <a16:creationId xmlns:a16="http://schemas.microsoft.com/office/drawing/2014/main" id="{15AAB444-9C33-46CE-5BDD-274AA5C51A75}"/>
              </a:ext>
            </a:extLst>
          </p:cNvPr>
          <p:cNvPicPr>
            <a:picLocks noChangeAspect="1"/>
          </p:cNvPicPr>
          <p:nvPr/>
        </p:nvPicPr>
        <p:blipFill>
          <a:blip r:embed="rId5"/>
          <a:stretch>
            <a:fillRect/>
          </a:stretch>
        </p:blipFill>
        <p:spPr>
          <a:xfrm>
            <a:off x="3103794" y="1782927"/>
            <a:ext cx="2855693" cy="1901936"/>
          </a:xfrm>
          <a:prstGeom prst="rect">
            <a:avLst/>
          </a:prstGeom>
        </p:spPr>
      </p:pic>
      <p:grpSp>
        <p:nvGrpSpPr>
          <p:cNvPr id="21" name="Group 20">
            <a:extLst>
              <a:ext uri="{FF2B5EF4-FFF2-40B4-BE49-F238E27FC236}">
                <a16:creationId xmlns:a16="http://schemas.microsoft.com/office/drawing/2014/main" id="{18BDD568-7C2C-C400-A0CE-15F98F4CD9F9}"/>
              </a:ext>
            </a:extLst>
          </p:cNvPr>
          <p:cNvGrpSpPr/>
          <p:nvPr/>
        </p:nvGrpSpPr>
        <p:grpSpPr>
          <a:xfrm>
            <a:off x="3254296" y="3925229"/>
            <a:ext cx="2635405" cy="496996"/>
            <a:chOff x="2263697" y="3925229"/>
            <a:chExt cx="2635405" cy="496996"/>
          </a:xfrm>
        </p:grpSpPr>
        <p:sp>
          <p:nvSpPr>
            <p:cNvPr id="19" name="Arrow: Notched Right 18">
              <a:extLst>
                <a:ext uri="{FF2B5EF4-FFF2-40B4-BE49-F238E27FC236}">
                  <a16:creationId xmlns:a16="http://schemas.microsoft.com/office/drawing/2014/main" id="{8F858F7C-1FF3-684C-CE08-079D19F0C018}"/>
                </a:ext>
              </a:extLst>
            </p:cNvPr>
            <p:cNvSpPr/>
            <p:nvPr/>
          </p:nvSpPr>
          <p:spPr>
            <a:xfrm>
              <a:off x="2263697" y="3925229"/>
              <a:ext cx="676507" cy="496996"/>
            </a:xfrm>
            <a:prstGeom prst="notchedRightArrow">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079C95A3-828D-5419-D201-02F1837FD18F}"/>
                </a:ext>
              </a:extLst>
            </p:cNvPr>
            <p:cNvSpPr txBox="1"/>
            <p:nvPr/>
          </p:nvSpPr>
          <p:spPr>
            <a:xfrm>
              <a:off x="3060284" y="3942894"/>
              <a:ext cx="1838818" cy="461665"/>
            </a:xfrm>
            <a:prstGeom prst="rect">
              <a:avLst/>
            </a:prstGeom>
            <a:noFill/>
          </p:spPr>
          <p:txBody>
            <a:bodyPr wrap="square" rtlCol="0">
              <a:spAutoFit/>
            </a:bodyPr>
            <a:lstStyle/>
            <a:p>
              <a:pPr algn="ctr"/>
              <a:r>
                <a:rPr lang="en-US" sz="2400" b="1">
                  <a:solidFill>
                    <a:schemeClr val="accent1">
                      <a:lumMod val="75000"/>
                    </a:schemeClr>
                  </a:solidFill>
                </a:rPr>
                <a:t>NHẬT BẢN</a:t>
              </a: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randombar(horizontal)">
                                      <p:cBhvr>
                                        <p:cTn id="12" dur="500"/>
                                        <p:tgtEl>
                                          <p:spTgt spid="12"/>
                                        </p:tgtEl>
                                      </p:cBhvr>
                                    </p:animEffect>
                                  </p:childTnLst>
                                </p:cTn>
                              </p:par>
                              <p:par>
                                <p:cTn id="13" presetID="14" presetClass="entr" presetSubtype="1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randombar(horizontal)">
                                      <p:cBhvr>
                                        <p:cTn id="15" dur="500"/>
                                        <p:tgtEl>
                                          <p:spTgt spid="18"/>
                                        </p:tgtEl>
                                      </p:cBhvr>
                                    </p:animEffect>
                                  </p:childTnLst>
                                </p:cTn>
                              </p:par>
                              <p:par>
                                <p:cTn id="16" presetID="14" presetClass="entr" presetSubtype="10"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randombar(horizontal)">
                                      <p:cBhvr>
                                        <p:cTn id="18" dur="500"/>
                                        <p:tgtEl>
                                          <p:spTgt spid="16"/>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500" fill="hold"/>
                                        <p:tgtEl>
                                          <p:spTgt spid="21"/>
                                        </p:tgtEl>
                                        <p:attrNameLst>
                                          <p:attrName>ppt_x</p:attrName>
                                        </p:attrNameLst>
                                      </p:cBhvr>
                                      <p:tavLst>
                                        <p:tav tm="0">
                                          <p:val>
                                            <p:strVal val="0-#ppt_w/2"/>
                                          </p:val>
                                        </p:tav>
                                        <p:tav tm="100000">
                                          <p:val>
                                            <p:strVal val="#ppt_x"/>
                                          </p:val>
                                        </p:tav>
                                      </p:tavLst>
                                    </p:anim>
                                    <p:anim calcmode="lin" valueType="num">
                                      <p:cBhvr additive="base">
                                        <p:cTn id="24"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5851"/>
        <p:cNvGrpSpPr/>
        <p:nvPr/>
      </p:nvGrpSpPr>
      <p:grpSpPr>
        <a:xfrm>
          <a:off x="0" y="0"/>
          <a:ext cx="0" cy="0"/>
          <a:chOff x="0" y="0"/>
          <a:chExt cx="0" cy="0"/>
        </a:xfrm>
      </p:grpSpPr>
      <p:sp>
        <p:nvSpPr>
          <p:cNvPr id="6" name="TextBox 5">
            <a:extLst>
              <a:ext uri="{FF2B5EF4-FFF2-40B4-BE49-F238E27FC236}">
                <a16:creationId xmlns:a16="http://schemas.microsoft.com/office/drawing/2014/main" id="{1641D79A-1E5C-9C3E-A9C7-594610017F09}"/>
              </a:ext>
            </a:extLst>
          </p:cNvPr>
          <p:cNvSpPr txBox="1"/>
          <p:nvPr/>
        </p:nvSpPr>
        <p:spPr>
          <a:xfrm>
            <a:off x="3640873" y="541327"/>
            <a:ext cx="1862254" cy="461665"/>
          </a:xfrm>
          <a:prstGeom prst="rect">
            <a:avLst/>
          </a:prstGeom>
          <a:noFill/>
        </p:spPr>
        <p:txBody>
          <a:bodyPr wrap="square">
            <a:spAutoFit/>
          </a:bodyPr>
          <a:lstStyle/>
          <a:p>
            <a:pPr algn="ctr"/>
            <a:r>
              <a:rPr lang="en-US" sz="2400" b="1" i="1" kern="0">
                <a:solidFill>
                  <a:srgbClr val="C00000"/>
                </a:solidFill>
                <a:effectLst/>
                <a:latin typeface="Arial" panose="020B0604020202020204" pitchFamily="34" charset="0"/>
                <a:ea typeface="Times New Roman" panose="02020603050405020304" pitchFamily="18" charset="0"/>
                <a:cs typeface="Arial" panose="020B0604020202020204" pitchFamily="34" charset="0"/>
              </a:rPr>
              <a:t>- Ý ng</a:t>
            </a:r>
            <a:r>
              <a:rPr lang="en-US" sz="2400" b="1" i="1">
                <a:solidFill>
                  <a:srgbClr val="C00000"/>
                </a:solidFill>
                <a:latin typeface="Arial" panose="020B0604020202020204" pitchFamily="34" charset="0"/>
                <a:ea typeface="Times New Roman" panose="02020603050405020304" pitchFamily="18" charset="0"/>
                <a:cs typeface="Arial" panose="020B0604020202020204" pitchFamily="34" charset="0"/>
              </a:rPr>
              <a:t>hĩa:</a:t>
            </a:r>
            <a:endParaRPr lang="en-US" sz="2400" b="1" i="1">
              <a:solidFill>
                <a:srgbClr val="C00000"/>
              </a:solidFill>
              <a:latin typeface="Arial" panose="020B0604020202020204" pitchFamily="34" charset="0"/>
              <a:cs typeface="Arial" panose="020B0604020202020204" pitchFamily="34" charset="0"/>
            </a:endParaRPr>
          </a:p>
        </p:txBody>
      </p:sp>
      <p:sp>
        <p:nvSpPr>
          <p:cNvPr id="8" name="Rectangle: Rounded Corners 7">
            <a:extLst>
              <a:ext uri="{FF2B5EF4-FFF2-40B4-BE49-F238E27FC236}">
                <a16:creationId xmlns:a16="http://schemas.microsoft.com/office/drawing/2014/main" id="{D03B5294-CDD8-EAAF-83A4-3C5FBA868F17}"/>
              </a:ext>
            </a:extLst>
          </p:cNvPr>
          <p:cNvSpPr/>
          <p:nvPr/>
        </p:nvSpPr>
        <p:spPr>
          <a:xfrm>
            <a:off x="646773" y="1174596"/>
            <a:ext cx="1471960" cy="1471960"/>
          </a:xfrm>
          <a:prstGeom prst="roundRect">
            <a:avLst>
              <a:gd name="adj" fmla="val 7071"/>
            </a:avLst>
          </a:prstGeom>
          <a:solidFill>
            <a:schemeClr val="bg1"/>
          </a:solidFill>
          <a:ln>
            <a:solidFill>
              <a:schemeClr val="accent6">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Phát triển vượt bậc.</a:t>
            </a:r>
            <a:endParaRPr lang="en-US" sz="2000">
              <a:solidFill>
                <a:srgbClr val="000000"/>
              </a:solidFill>
            </a:endParaRPr>
          </a:p>
        </p:txBody>
      </p:sp>
      <p:sp>
        <p:nvSpPr>
          <p:cNvPr id="2" name="Rectangle: Rounded Corners 1">
            <a:extLst>
              <a:ext uri="{FF2B5EF4-FFF2-40B4-BE49-F238E27FC236}">
                <a16:creationId xmlns:a16="http://schemas.microsoft.com/office/drawing/2014/main" id="{5E94B1A9-A108-B6EA-F760-70E4543364A6}"/>
              </a:ext>
            </a:extLst>
          </p:cNvPr>
          <p:cNvSpPr/>
          <p:nvPr/>
        </p:nvSpPr>
        <p:spPr>
          <a:xfrm>
            <a:off x="2330607" y="1174596"/>
            <a:ext cx="1728440" cy="1471960"/>
          </a:xfrm>
          <a:prstGeom prst="roundRect">
            <a:avLst>
              <a:gd name="adj" fmla="val 6566"/>
            </a:avLst>
          </a:prstGeom>
          <a:solidFill>
            <a:schemeClr val="bg1"/>
          </a:solidFill>
          <a:ln>
            <a:solidFill>
              <a:schemeClr val="accent6">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Trở thành nước tư bản công nghiệp.</a:t>
            </a:r>
            <a:endParaRPr lang="en-US" sz="2000">
              <a:solidFill>
                <a:srgbClr val="000000"/>
              </a:solidFill>
            </a:endParaRPr>
          </a:p>
        </p:txBody>
      </p:sp>
      <p:sp>
        <p:nvSpPr>
          <p:cNvPr id="3" name="Rectangle: Rounded Corners 2">
            <a:extLst>
              <a:ext uri="{FF2B5EF4-FFF2-40B4-BE49-F238E27FC236}">
                <a16:creationId xmlns:a16="http://schemas.microsoft.com/office/drawing/2014/main" id="{37B5922D-AF25-2E25-5199-9C7874FBFA42}"/>
              </a:ext>
            </a:extLst>
          </p:cNvPr>
          <p:cNvSpPr/>
          <p:nvPr/>
        </p:nvSpPr>
        <p:spPr>
          <a:xfrm>
            <a:off x="4270921" y="1174596"/>
            <a:ext cx="2062976" cy="1471960"/>
          </a:xfrm>
          <a:prstGeom prst="roundRect">
            <a:avLst>
              <a:gd name="adj" fmla="val 7576"/>
            </a:avLst>
          </a:prstGeom>
          <a:solidFill>
            <a:schemeClr val="bg1"/>
          </a:solidFill>
          <a:ln>
            <a:solidFill>
              <a:schemeClr val="accent6">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Thoát khỏi nguy cơ trở thành thuộc địa.</a:t>
            </a:r>
            <a:endParaRPr lang="en-US" sz="2000">
              <a:solidFill>
                <a:srgbClr val="000000"/>
              </a:solidFill>
            </a:endParaRPr>
          </a:p>
        </p:txBody>
      </p:sp>
      <p:sp>
        <p:nvSpPr>
          <p:cNvPr id="4" name="Rectangle: Rounded Corners 3">
            <a:extLst>
              <a:ext uri="{FF2B5EF4-FFF2-40B4-BE49-F238E27FC236}">
                <a16:creationId xmlns:a16="http://schemas.microsoft.com/office/drawing/2014/main" id="{9606583F-5D77-15BE-93BD-B271ADFCD801}"/>
              </a:ext>
            </a:extLst>
          </p:cNvPr>
          <p:cNvSpPr/>
          <p:nvPr/>
        </p:nvSpPr>
        <p:spPr>
          <a:xfrm>
            <a:off x="6545771" y="1174596"/>
            <a:ext cx="1944026" cy="1471960"/>
          </a:xfrm>
          <a:prstGeom prst="roundRect">
            <a:avLst>
              <a:gd name="adj" fmla="val 7576"/>
            </a:avLst>
          </a:prstGeom>
          <a:solidFill>
            <a:schemeClr val="bg1"/>
          </a:solidFill>
          <a:ln>
            <a:solidFill>
              <a:schemeClr val="accent6">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000">
                <a:solidFill>
                  <a:srgbClr val="000000"/>
                </a:solidFill>
              </a:rPr>
              <a:t>Có vị thế bình đẳng với các nước Âu – Mỹ.</a:t>
            </a:r>
            <a:endParaRPr lang="en-US" sz="2000">
              <a:solidFill>
                <a:srgbClr val="000000"/>
              </a:solidFill>
            </a:endParaRPr>
          </a:p>
        </p:txBody>
      </p:sp>
      <p:pic>
        <p:nvPicPr>
          <p:cNvPr id="16" name="Picture 15" descr="A group of people walking in a street&#10;&#10;Description automatically generated">
            <a:extLst>
              <a:ext uri="{FF2B5EF4-FFF2-40B4-BE49-F238E27FC236}">
                <a16:creationId xmlns:a16="http://schemas.microsoft.com/office/drawing/2014/main" id="{50459E6E-432E-35FC-8817-768BF2FE1CED}"/>
              </a:ext>
            </a:extLst>
          </p:cNvPr>
          <p:cNvPicPr>
            <a:picLocks noChangeAspect="1"/>
          </p:cNvPicPr>
          <p:nvPr/>
        </p:nvPicPr>
        <p:blipFill>
          <a:blip r:embed="rId3"/>
          <a:stretch>
            <a:fillRect/>
          </a:stretch>
        </p:blipFill>
        <p:spPr>
          <a:xfrm>
            <a:off x="1308174" y="2818161"/>
            <a:ext cx="3449444" cy="1940312"/>
          </a:xfrm>
          <a:prstGeom prst="rect">
            <a:avLst/>
          </a:prstGeom>
        </p:spPr>
      </p:pic>
      <p:pic>
        <p:nvPicPr>
          <p:cNvPr id="18" name="Picture 17" descr="A black and white photo of a city&#10;&#10;Description automatically generated">
            <a:extLst>
              <a:ext uri="{FF2B5EF4-FFF2-40B4-BE49-F238E27FC236}">
                <a16:creationId xmlns:a16="http://schemas.microsoft.com/office/drawing/2014/main" id="{E8E4ECE1-6076-E82E-B41E-6BB5B5C8596B}"/>
              </a:ext>
            </a:extLst>
          </p:cNvPr>
          <p:cNvPicPr>
            <a:picLocks noChangeAspect="1"/>
          </p:cNvPicPr>
          <p:nvPr/>
        </p:nvPicPr>
        <p:blipFill>
          <a:blip r:embed="rId4"/>
          <a:stretch>
            <a:fillRect/>
          </a:stretch>
        </p:blipFill>
        <p:spPr>
          <a:xfrm>
            <a:off x="4919357" y="2818160"/>
            <a:ext cx="2829079" cy="1940312"/>
          </a:xfrm>
          <a:prstGeom prst="rect">
            <a:avLst/>
          </a:prstGeom>
        </p:spPr>
      </p:pic>
    </p:spTree>
    <p:extLst>
      <p:ext uri="{BB962C8B-B14F-4D97-AF65-F5344CB8AC3E}">
        <p14:creationId xmlns:p14="http://schemas.microsoft.com/office/powerpoint/2010/main" val="217070922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1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7" presetClass="entr" presetSubtype="10"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500" fill="hold"/>
                                        <p:tgtEl>
                                          <p:spTgt spid="4"/>
                                        </p:tgtEl>
                                        <p:attrNameLst>
                                          <p:attrName>ppt_w</p:attrName>
                                        </p:attrNameLst>
                                      </p:cBhvr>
                                      <p:tavLst>
                                        <p:tav tm="0">
                                          <p:val>
                                            <p:fltVal val="0"/>
                                          </p:val>
                                        </p:tav>
                                        <p:tav tm="100000">
                                          <p:val>
                                            <p:strVal val="#ppt_w"/>
                                          </p:val>
                                        </p:tav>
                                      </p:tavLst>
                                    </p:anim>
                                    <p:anim calcmode="lin" valueType="num">
                                      <p:cBhvr>
                                        <p:cTn id="26" dur="500" fill="hold"/>
                                        <p:tgtEl>
                                          <p:spTgt spid="4"/>
                                        </p:tgtEl>
                                        <p:attrNameLst>
                                          <p:attrName>ppt_h</p:attrName>
                                        </p:attrNameLst>
                                      </p:cBhvr>
                                      <p:tavLst>
                                        <p:tav tm="0">
                                          <p:val>
                                            <p:strVal val="#ppt_h"/>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14" presetClass="entr" presetSubtype="10" fill="hold" nodeType="click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randombar(horizontal)">
                                      <p:cBhvr>
                                        <p:cTn id="31" dur="500"/>
                                        <p:tgtEl>
                                          <p:spTgt spid="16"/>
                                        </p:tgtEl>
                                      </p:cBhvr>
                                    </p:animEffect>
                                  </p:childTnLst>
                                </p:cTn>
                              </p:par>
                              <p:par>
                                <p:cTn id="32" presetID="14" presetClass="entr" presetSubtype="10" fill="hold" nodeType="with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randombar(horizontal)">
                                      <p:cBhvr>
                                        <p:cTn id="34"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 grpId="0" animBg="1"/>
      <p:bldP spid="3" grpId="0" animBg="1"/>
      <p:bldP spid="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20C8A8C-B3AF-0C77-3030-FAE185BA4472}"/>
              </a:ext>
            </a:extLst>
          </p:cNvPr>
          <p:cNvSpPr/>
          <p:nvPr/>
        </p:nvSpPr>
        <p:spPr>
          <a:xfrm>
            <a:off x="0" y="0"/>
            <a:ext cx="9144000" cy="5143500"/>
          </a:xfrm>
          <a:prstGeom prst="rect">
            <a:avLst/>
          </a:prstGeom>
          <a:gradFill>
            <a:gsLst>
              <a:gs pos="0">
                <a:srgbClr val="000000">
                  <a:alpha val="29000"/>
                </a:srgbClr>
              </a:gs>
              <a:gs pos="60000">
                <a:srgbClr val="000000">
                  <a:alpha val="71000"/>
                </a:srgbClr>
              </a:gs>
              <a:gs pos="100000">
                <a:srgbClr val="000000"/>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B8586013-8693-F52C-C1F9-03285D96009E}"/>
              </a:ext>
            </a:extLst>
          </p:cNvPr>
          <p:cNvSpPr txBox="1"/>
          <p:nvPr/>
        </p:nvSpPr>
        <p:spPr>
          <a:xfrm>
            <a:off x="191124" y="3827913"/>
            <a:ext cx="8761751" cy="1131848"/>
          </a:xfrm>
          <a:prstGeom prst="rect">
            <a:avLst/>
          </a:prstGeom>
          <a:noFill/>
        </p:spPr>
        <p:txBody>
          <a:bodyPr wrap="square">
            <a:spAutoFit/>
          </a:bodyPr>
          <a:lstStyle/>
          <a:p>
            <a:pPr algn="ctr">
              <a:lnSpc>
                <a:spcPct val="150000"/>
              </a:lnSpc>
            </a:pPr>
            <a:r>
              <a:rPr lang="vi-VN" sz="2400" b="1">
                <a:solidFill>
                  <a:srgbClr val="FFC000"/>
                </a:solidFill>
              </a:rPr>
              <a:t>Năm điều thề ước (Ngũ cá điều ngự thệ văn) được Thiên hoàng Minh Trị </a:t>
            </a:r>
            <a:r>
              <a:rPr lang="en-US" sz="2400" b="1">
                <a:solidFill>
                  <a:srgbClr val="FFC000"/>
                </a:solidFill>
              </a:rPr>
              <a:t>và </a:t>
            </a:r>
            <a:r>
              <a:rPr lang="vi-VN" sz="2400" b="1">
                <a:solidFill>
                  <a:srgbClr val="FFC000"/>
                </a:solidFill>
              </a:rPr>
              <a:t>triều thần công bố vào tháng 3/1868</a:t>
            </a:r>
            <a:endParaRPr lang="en-US" sz="2400" b="1">
              <a:solidFill>
                <a:srgbClr val="FFC000"/>
              </a:solidFill>
            </a:endParaRPr>
          </a:p>
        </p:txBody>
      </p:sp>
      <p:sp>
        <p:nvSpPr>
          <p:cNvPr id="7" name="Rectangle: Rounded Corners 6">
            <a:extLst>
              <a:ext uri="{FF2B5EF4-FFF2-40B4-BE49-F238E27FC236}">
                <a16:creationId xmlns:a16="http://schemas.microsoft.com/office/drawing/2014/main" id="{A18D486A-8BC4-22FD-FA13-4CE19EE16317}"/>
              </a:ext>
            </a:extLst>
          </p:cNvPr>
          <p:cNvSpPr/>
          <p:nvPr/>
        </p:nvSpPr>
        <p:spPr>
          <a:xfrm>
            <a:off x="191125" y="220069"/>
            <a:ext cx="1579094" cy="3572442"/>
          </a:xfrm>
          <a:prstGeom prst="roundRect">
            <a:avLst>
              <a:gd name="adj" fmla="val 4859"/>
            </a:avLst>
          </a:prstGeom>
          <a:solidFill>
            <a:schemeClr val="bg1"/>
          </a:solidFill>
          <a:ln>
            <a:solidFill>
              <a:schemeClr val="accent3">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a:solidFill>
                  <a:srgbClr val="000000"/>
                </a:solidFill>
              </a:rPr>
              <a:t>Phải quyết định mở những cuộc họp công khai, bàn bạc rộng rãi về mọi chuyện.</a:t>
            </a:r>
          </a:p>
        </p:txBody>
      </p:sp>
      <p:sp>
        <p:nvSpPr>
          <p:cNvPr id="8" name="Rectangle: Rounded Corners 7">
            <a:extLst>
              <a:ext uri="{FF2B5EF4-FFF2-40B4-BE49-F238E27FC236}">
                <a16:creationId xmlns:a16="http://schemas.microsoft.com/office/drawing/2014/main" id="{8856CA81-66AF-6584-EE26-5C3323B91B3F}"/>
              </a:ext>
            </a:extLst>
          </p:cNvPr>
          <p:cNvSpPr/>
          <p:nvPr/>
        </p:nvSpPr>
        <p:spPr>
          <a:xfrm>
            <a:off x="1880017" y="220069"/>
            <a:ext cx="1579094" cy="3572442"/>
          </a:xfrm>
          <a:prstGeom prst="roundRect">
            <a:avLst>
              <a:gd name="adj" fmla="val 4859"/>
            </a:avLst>
          </a:prstGeom>
          <a:solidFill>
            <a:schemeClr val="bg1"/>
          </a:solidFill>
          <a:ln>
            <a:solidFill>
              <a:schemeClr val="accent3">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rPr>
              <a:t>Phải làm sao cho mọi người đều có thể tham gia bàn cãi cho trên dưới đồng thuận.</a:t>
            </a:r>
            <a:endParaRPr lang="en-US" sz="2000">
              <a:solidFill>
                <a:srgbClr val="000000"/>
              </a:solidFill>
            </a:endParaRPr>
          </a:p>
        </p:txBody>
      </p:sp>
      <p:sp>
        <p:nvSpPr>
          <p:cNvPr id="9" name="Rectangle: Rounded Corners 8">
            <a:extLst>
              <a:ext uri="{FF2B5EF4-FFF2-40B4-BE49-F238E27FC236}">
                <a16:creationId xmlns:a16="http://schemas.microsoft.com/office/drawing/2014/main" id="{3B2829E2-74F2-EB31-387B-3C8654D647A7}"/>
              </a:ext>
            </a:extLst>
          </p:cNvPr>
          <p:cNvSpPr/>
          <p:nvPr/>
        </p:nvSpPr>
        <p:spPr>
          <a:xfrm>
            <a:off x="3568909" y="220069"/>
            <a:ext cx="1948721" cy="3572442"/>
          </a:xfrm>
          <a:prstGeom prst="roundRect">
            <a:avLst>
              <a:gd name="adj" fmla="val 4859"/>
            </a:avLst>
          </a:prstGeom>
          <a:solidFill>
            <a:schemeClr val="bg1"/>
          </a:solidFill>
          <a:ln>
            <a:solidFill>
              <a:schemeClr val="accent3">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rPr>
              <a:t>Để thực hiện chí hướng của mọi người, trên từ văn võ cho đến thường dân luôn phải một lòng một dạ. </a:t>
            </a:r>
            <a:endParaRPr lang="en-US" sz="2000">
              <a:solidFill>
                <a:srgbClr val="000000"/>
              </a:solidFill>
            </a:endParaRPr>
          </a:p>
        </p:txBody>
      </p:sp>
      <p:sp>
        <p:nvSpPr>
          <p:cNvPr id="10" name="Rectangle: Rounded Corners 9">
            <a:extLst>
              <a:ext uri="{FF2B5EF4-FFF2-40B4-BE49-F238E27FC236}">
                <a16:creationId xmlns:a16="http://schemas.microsoft.com/office/drawing/2014/main" id="{02D0EFE8-DFFB-A1A0-FCF7-BD9DBB1C5B61}"/>
              </a:ext>
            </a:extLst>
          </p:cNvPr>
          <p:cNvSpPr/>
          <p:nvPr/>
        </p:nvSpPr>
        <p:spPr>
          <a:xfrm>
            <a:off x="5627428" y="220069"/>
            <a:ext cx="1440434" cy="3572442"/>
          </a:xfrm>
          <a:prstGeom prst="roundRect">
            <a:avLst>
              <a:gd name="adj" fmla="val 4859"/>
            </a:avLst>
          </a:prstGeom>
          <a:solidFill>
            <a:schemeClr val="bg1"/>
          </a:solidFill>
          <a:ln>
            <a:solidFill>
              <a:schemeClr val="accent3">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rPr>
              <a:t>Gạt bỏ những tập tục hủ lậu và chỉ dựa trên công đạo của trời đất.</a:t>
            </a:r>
            <a:endParaRPr lang="en-US" sz="2000">
              <a:solidFill>
                <a:srgbClr val="000000"/>
              </a:solidFill>
            </a:endParaRPr>
          </a:p>
        </p:txBody>
      </p:sp>
      <p:sp>
        <p:nvSpPr>
          <p:cNvPr id="11" name="Rectangle: Rounded Corners 10">
            <a:extLst>
              <a:ext uri="{FF2B5EF4-FFF2-40B4-BE49-F238E27FC236}">
                <a16:creationId xmlns:a16="http://schemas.microsoft.com/office/drawing/2014/main" id="{D8121261-91A2-6844-F8BA-7EEE92B9F053}"/>
              </a:ext>
            </a:extLst>
          </p:cNvPr>
          <p:cNvSpPr/>
          <p:nvPr/>
        </p:nvSpPr>
        <p:spPr>
          <a:xfrm>
            <a:off x="7195147" y="220069"/>
            <a:ext cx="1757727" cy="3572442"/>
          </a:xfrm>
          <a:prstGeom prst="roundRect">
            <a:avLst>
              <a:gd name="adj" fmla="val 4859"/>
            </a:avLst>
          </a:prstGeom>
          <a:solidFill>
            <a:schemeClr val="bg1"/>
          </a:solidFill>
          <a:ln>
            <a:solidFill>
              <a:schemeClr val="accent3">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rPr>
              <a:t>Cầu học tri thức của thế giới để chấn hưng vận hội của vương thất và nhà nước. </a:t>
            </a:r>
            <a:endParaRPr lang="en-US" sz="2000">
              <a:solidFill>
                <a:srgbClr val="000000"/>
              </a:solidFill>
            </a:endParaRPr>
          </a:p>
        </p:txBody>
      </p:sp>
    </p:spTree>
    <p:extLst>
      <p:ext uri="{BB962C8B-B14F-4D97-AF65-F5344CB8AC3E}">
        <p14:creationId xmlns:p14="http://schemas.microsoft.com/office/powerpoint/2010/main" val="214669083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p:tgtEl>
                                          <p:spTgt spid="7"/>
                                        </p:tgtEl>
                                        <p:attrNameLst>
                                          <p:attrName>ppt_y</p:attrName>
                                        </p:attrNameLst>
                                      </p:cBhvr>
                                      <p:tavLst>
                                        <p:tav tm="0">
                                          <p:val>
                                            <p:strVal val="#ppt_y+#ppt_h*1.125000"/>
                                          </p:val>
                                        </p:tav>
                                        <p:tav tm="100000">
                                          <p:val>
                                            <p:strVal val="#ppt_y"/>
                                          </p:val>
                                        </p:tav>
                                      </p:tavLst>
                                    </p:anim>
                                    <p:animEffect transition="in" filter="wipe(up)">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p:tgtEl>
                                          <p:spTgt spid="8"/>
                                        </p:tgtEl>
                                        <p:attrNameLst>
                                          <p:attrName>ppt_y</p:attrName>
                                        </p:attrNameLst>
                                      </p:cBhvr>
                                      <p:tavLst>
                                        <p:tav tm="0">
                                          <p:val>
                                            <p:strVal val="#ppt_y+#ppt_h*1.125000"/>
                                          </p:val>
                                        </p:tav>
                                        <p:tav tm="100000">
                                          <p:val>
                                            <p:strVal val="#ppt_y"/>
                                          </p:val>
                                        </p:tav>
                                      </p:tavLst>
                                    </p:anim>
                                    <p:animEffect transition="in" filter="wipe(up)">
                                      <p:cBhvr>
                                        <p:cTn id="20" dur="500"/>
                                        <p:tgtEl>
                                          <p:spTgt spid="8"/>
                                        </p:tgtEl>
                                      </p:cBhvr>
                                    </p:animEffect>
                                  </p:childTnLst>
                                </p:cTn>
                              </p:par>
                            </p:childTnLst>
                          </p:cTn>
                        </p:par>
                      </p:childTnLst>
                    </p:cTn>
                  </p:par>
                  <p:par>
                    <p:cTn id="21" fill="hold">
                      <p:stCondLst>
                        <p:cond delay="indefinite"/>
                      </p:stCondLst>
                      <p:childTnLst>
                        <p:par>
                          <p:cTn id="22" fill="hold">
                            <p:stCondLst>
                              <p:cond delay="0"/>
                            </p:stCondLst>
                            <p:childTnLst>
                              <p:par>
                                <p:cTn id="23" presetID="12" presetClass="entr" presetSubtype="4"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p:tgtEl>
                                          <p:spTgt spid="9"/>
                                        </p:tgtEl>
                                        <p:attrNameLst>
                                          <p:attrName>ppt_y</p:attrName>
                                        </p:attrNameLst>
                                      </p:cBhvr>
                                      <p:tavLst>
                                        <p:tav tm="0">
                                          <p:val>
                                            <p:strVal val="#ppt_y+#ppt_h*1.125000"/>
                                          </p:val>
                                        </p:tav>
                                        <p:tav tm="100000">
                                          <p:val>
                                            <p:strVal val="#ppt_y"/>
                                          </p:val>
                                        </p:tav>
                                      </p:tavLst>
                                    </p:anim>
                                    <p:animEffect transition="in" filter="wipe(up)">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12" presetClass="entr" presetSubtype="4"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p:tgtEl>
                                          <p:spTgt spid="10"/>
                                        </p:tgtEl>
                                        <p:attrNameLst>
                                          <p:attrName>ppt_y</p:attrName>
                                        </p:attrNameLst>
                                      </p:cBhvr>
                                      <p:tavLst>
                                        <p:tav tm="0">
                                          <p:val>
                                            <p:strVal val="#ppt_y+#ppt_h*1.125000"/>
                                          </p:val>
                                        </p:tav>
                                        <p:tav tm="100000">
                                          <p:val>
                                            <p:strVal val="#ppt_y"/>
                                          </p:val>
                                        </p:tav>
                                      </p:tavLst>
                                    </p:anim>
                                    <p:animEffect transition="in" filter="wipe(up)">
                                      <p:cBhvr>
                                        <p:cTn id="32" dur="500"/>
                                        <p:tgtEl>
                                          <p:spTgt spid="10"/>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4"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p:tgtEl>
                                          <p:spTgt spid="11"/>
                                        </p:tgtEl>
                                        <p:attrNameLst>
                                          <p:attrName>ppt_y</p:attrName>
                                        </p:attrNameLst>
                                      </p:cBhvr>
                                      <p:tavLst>
                                        <p:tav tm="0">
                                          <p:val>
                                            <p:strVal val="#ppt_y+#ppt_h*1.125000"/>
                                          </p:val>
                                        </p:tav>
                                        <p:tav tm="100000">
                                          <p:val>
                                            <p:strVal val="#ppt_y"/>
                                          </p:val>
                                        </p:tav>
                                      </p:tavLst>
                                    </p:anim>
                                    <p:animEffect transition="in" filter="wipe(up)">
                                      <p:cBhvr>
                                        <p:cTn id="3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P spid="9" grpId="0" animBg="1"/>
      <p:bldP spid="10" grpId="0" animBg="1"/>
      <p:bldP spid="11"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E897D9F-8C94-5DE2-22DA-4B4B4EAC900A}"/>
              </a:ext>
            </a:extLst>
          </p:cNvPr>
          <p:cNvGrpSpPr/>
          <p:nvPr/>
        </p:nvGrpSpPr>
        <p:grpSpPr>
          <a:xfrm>
            <a:off x="932929" y="177004"/>
            <a:ext cx="7278141" cy="958660"/>
            <a:chOff x="1360337" y="2310604"/>
            <a:chExt cx="7278141" cy="958660"/>
          </a:xfrm>
        </p:grpSpPr>
        <p:sp>
          <p:nvSpPr>
            <p:cNvPr id="4" name="TextBox 3">
              <a:extLst>
                <a:ext uri="{FF2B5EF4-FFF2-40B4-BE49-F238E27FC236}">
                  <a16:creationId xmlns:a16="http://schemas.microsoft.com/office/drawing/2014/main" id="{33E8885F-34C6-692D-3681-C6EBA92D18C8}"/>
                </a:ext>
              </a:extLst>
            </p:cNvPr>
            <p:cNvSpPr txBox="1"/>
            <p:nvPr/>
          </p:nvSpPr>
          <p:spPr>
            <a:xfrm>
              <a:off x="2286000" y="2310604"/>
              <a:ext cx="6352478" cy="958660"/>
            </a:xfrm>
            <a:prstGeom prst="rect">
              <a:avLst/>
            </a:prstGeom>
            <a:noFill/>
          </p:spPr>
          <p:txBody>
            <a:bodyPr wrap="square">
              <a:spAutoFit/>
            </a:bodyPr>
            <a:lstStyle/>
            <a:p>
              <a:pPr algn="just">
                <a:lnSpc>
                  <a:spcPct val="150000"/>
                </a:lnSpc>
              </a:pPr>
              <a:r>
                <a:rPr lang="vi-VN" sz="2000">
                  <a:solidFill>
                    <a:srgbClr val="000000"/>
                  </a:solidFill>
                  <a:effectLst/>
                  <a:latin typeface="+mn-lt"/>
                  <a:ea typeface="Calibri" panose="020F0502020204030204" pitchFamily="34" charset="0"/>
                </a:rPr>
                <a:t>Căn cứ vào đâu để khẳng định cuộc Duy tân Minh Trị là cuộc cách mạng tư sản?</a:t>
              </a:r>
              <a:endParaRPr lang="en-US" sz="2000">
                <a:latin typeface="+mn-lt"/>
              </a:endParaRPr>
            </a:p>
          </p:txBody>
        </p:sp>
        <p:pic>
          <p:nvPicPr>
            <p:cNvPr id="5" name="Picture 24">
              <a:extLst>
                <a:ext uri="{FF2B5EF4-FFF2-40B4-BE49-F238E27FC236}">
                  <a16:creationId xmlns:a16="http://schemas.microsoft.com/office/drawing/2014/main" id="{933E2F1C-D63C-7603-4ED2-D076417551F0}"/>
                </a:ext>
              </a:extLst>
            </p:cNvPr>
            <p:cNvPicPr>
              <a:picLocks noChangeAspect="1"/>
            </p:cNvPicPr>
            <p:nvPr/>
          </p:nvPicPr>
          <p:blipFill>
            <a:blip r:embed="rId2"/>
            <a:srcRect/>
            <a:stretch>
              <a:fillRect/>
            </a:stretch>
          </p:blipFill>
          <p:spPr>
            <a:xfrm>
              <a:off x="1360337" y="2409448"/>
              <a:ext cx="925663" cy="760972"/>
            </a:xfrm>
            <a:prstGeom prst="rect">
              <a:avLst/>
            </a:prstGeom>
          </p:spPr>
        </p:pic>
      </p:grpSp>
      <p:sp>
        <p:nvSpPr>
          <p:cNvPr id="8" name="Arrow: Pentagon 7">
            <a:extLst>
              <a:ext uri="{FF2B5EF4-FFF2-40B4-BE49-F238E27FC236}">
                <a16:creationId xmlns:a16="http://schemas.microsoft.com/office/drawing/2014/main" id="{BA2F3581-1DCE-3DB9-E46E-D1056A65FA28}"/>
              </a:ext>
            </a:extLst>
          </p:cNvPr>
          <p:cNvSpPr/>
          <p:nvPr/>
        </p:nvSpPr>
        <p:spPr>
          <a:xfrm>
            <a:off x="0" y="1367883"/>
            <a:ext cx="2579649" cy="594732"/>
          </a:xfrm>
          <a:prstGeom prst="homePlate">
            <a:avLst/>
          </a:prstGeom>
          <a:solidFill>
            <a:schemeClr val="accent3">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t>Câu trả lời:</a:t>
            </a:r>
          </a:p>
        </p:txBody>
      </p:sp>
      <p:sp>
        <p:nvSpPr>
          <p:cNvPr id="10" name="TextBox 9">
            <a:extLst>
              <a:ext uri="{FF2B5EF4-FFF2-40B4-BE49-F238E27FC236}">
                <a16:creationId xmlns:a16="http://schemas.microsoft.com/office/drawing/2014/main" id="{42525E25-3DC9-4E59-F0E6-D9003699B115}"/>
              </a:ext>
            </a:extLst>
          </p:cNvPr>
          <p:cNvSpPr txBox="1"/>
          <p:nvPr/>
        </p:nvSpPr>
        <p:spPr>
          <a:xfrm>
            <a:off x="620751" y="2062332"/>
            <a:ext cx="7902497" cy="2805320"/>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en-US" sz="2000"/>
              <a:t>D</a:t>
            </a:r>
            <a:r>
              <a:rPr lang="vi-VN" sz="2000"/>
              <a:t>o liên minh quý tộc - tư sản tiến hành “từ trên xuống” </a:t>
            </a:r>
            <a:r>
              <a:rPr lang="en-US" sz="2000"/>
              <a:t>nhưng </a:t>
            </a:r>
            <a:r>
              <a:rPr lang="vi-VN" sz="2000"/>
              <a:t>còn có nhiều hạn chế. </a:t>
            </a:r>
            <a:endParaRPr lang="en-US" sz="2000"/>
          </a:p>
          <a:p>
            <a:pPr marL="285750" indent="-285750" algn="just">
              <a:lnSpc>
                <a:spcPct val="150000"/>
              </a:lnSpc>
              <a:buFont typeface="Arial" panose="020B0604020202020204" pitchFamily="34" charset="0"/>
              <a:buChar char="•"/>
            </a:pPr>
            <a:r>
              <a:rPr lang="en-US" sz="2000"/>
              <a:t>C</a:t>
            </a:r>
            <a:r>
              <a:rPr lang="vi-VN" sz="2000"/>
              <a:t>uộc cải cách đã mở đường cho chủ nghĩa tư bản phát triển, đưa Nhật Bản trở thành một nước có nền kinh tế công, thương nghiệp phát triển nhất ở châu Á, giữ vững được độc lập, chủ quyền trước làn sóng xâm lược của đế quốc phương Tây.</a:t>
            </a:r>
          </a:p>
        </p:txBody>
      </p:sp>
    </p:spTree>
    <p:extLst>
      <p:ext uri="{BB962C8B-B14F-4D97-AF65-F5344CB8AC3E}">
        <p14:creationId xmlns:p14="http://schemas.microsoft.com/office/powerpoint/2010/main" val="23761720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barn(inVertical)">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3901"/>
        <p:cNvGrpSpPr/>
        <p:nvPr/>
      </p:nvGrpSpPr>
      <p:grpSpPr>
        <a:xfrm>
          <a:off x="0" y="0"/>
          <a:ext cx="0" cy="0"/>
          <a:chOff x="0" y="0"/>
          <a:chExt cx="0" cy="0"/>
        </a:xfrm>
      </p:grpSpPr>
      <p:pic>
        <p:nvPicPr>
          <p:cNvPr id="53892" name="Picture 53891">
            <a:extLst>
              <a:ext uri="{FF2B5EF4-FFF2-40B4-BE49-F238E27FC236}">
                <a16:creationId xmlns:a16="http://schemas.microsoft.com/office/drawing/2014/main" id="{3E3F5989-778D-6A93-F5CB-B5D924D04EEC}"/>
              </a:ext>
            </a:extLst>
          </p:cNvPr>
          <p:cNvPicPr>
            <a:picLocks noChangeAspect="1"/>
          </p:cNvPicPr>
          <p:nvPr/>
        </p:nvPicPr>
        <p:blipFill>
          <a:blip r:embed="rId3"/>
          <a:stretch>
            <a:fillRect/>
          </a:stretch>
        </p:blipFill>
        <p:spPr>
          <a:xfrm>
            <a:off x="7559082" y="3717072"/>
            <a:ext cx="1584918" cy="1426427"/>
          </a:xfrm>
          <a:prstGeom prst="rect">
            <a:avLst/>
          </a:prstGeom>
        </p:spPr>
      </p:pic>
      <p:sp>
        <p:nvSpPr>
          <p:cNvPr id="53893" name="Oval 53892">
            <a:extLst>
              <a:ext uri="{FF2B5EF4-FFF2-40B4-BE49-F238E27FC236}">
                <a16:creationId xmlns:a16="http://schemas.microsoft.com/office/drawing/2014/main" id="{F7107D86-A6CE-CD48-6201-97BBE359EC28}"/>
              </a:ext>
            </a:extLst>
          </p:cNvPr>
          <p:cNvSpPr/>
          <p:nvPr/>
        </p:nvSpPr>
        <p:spPr>
          <a:xfrm>
            <a:off x="3886200" y="449965"/>
            <a:ext cx="1371600" cy="1371600"/>
          </a:xfrm>
          <a:prstGeom prst="ellipse">
            <a:avLst/>
          </a:prstGeom>
          <a:solidFill>
            <a:srgbClr val="B0191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7200" b="1">
                <a:solidFill>
                  <a:srgbClr val="FFFFFF"/>
                </a:solidFill>
              </a:rPr>
              <a:t>2</a:t>
            </a:r>
          </a:p>
        </p:txBody>
      </p:sp>
      <p:sp>
        <p:nvSpPr>
          <p:cNvPr id="53894" name="TextBox 53893">
            <a:extLst>
              <a:ext uri="{FF2B5EF4-FFF2-40B4-BE49-F238E27FC236}">
                <a16:creationId xmlns:a16="http://schemas.microsoft.com/office/drawing/2014/main" id="{21E222E8-A8A4-355F-F4B7-0A499D34613A}"/>
              </a:ext>
            </a:extLst>
          </p:cNvPr>
          <p:cNvSpPr txBox="1"/>
          <p:nvPr/>
        </p:nvSpPr>
        <p:spPr>
          <a:xfrm>
            <a:off x="502277" y="1672480"/>
            <a:ext cx="8139446" cy="2748253"/>
          </a:xfrm>
          <a:prstGeom prst="rect">
            <a:avLst/>
          </a:prstGeom>
          <a:noFill/>
        </p:spPr>
        <p:txBody>
          <a:bodyPr wrap="square">
            <a:spAutoFit/>
          </a:bodyPr>
          <a:lstStyle/>
          <a:p>
            <a:pPr algn="ctr">
              <a:lnSpc>
                <a:spcPct val="150000"/>
              </a:lnSpc>
            </a:pPr>
            <a:r>
              <a:rPr lang="vi-VN" sz="4000" b="1">
                <a:solidFill>
                  <a:srgbClr val="242348"/>
                </a:solidFill>
                <a:latin typeface="+mn-lt"/>
                <a:ea typeface="Times New Roman" panose="02020603050405020304" pitchFamily="18" charset="0"/>
              </a:rPr>
              <a:t>SỰ HÌNH THÀNH CHỦ NGHĨA </a:t>
            </a:r>
            <a:endParaRPr lang="en-US" sz="4000" b="1">
              <a:solidFill>
                <a:srgbClr val="242348"/>
              </a:solidFill>
              <a:latin typeface="+mn-lt"/>
              <a:ea typeface="Times New Roman" panose="02020603050405020304" pitchFamily="18" charset="0"/>
            </a:endParaRPr>
          </a:p>
          <a:p>
            <a:pPr algn="ctr">
              <a:lnSpc>
                <a:spcPct val="150000"/>
              </a:lnSpc>
            </a:pPr>
            <a:r>
              <a:rPr lang="vi-VN" sz="4000" b="1">
                <a:solidFill>
                  <a:srgbClr val="242348"/>
                </a:solidFill>
                <a:latin typeface="+mn-lt"/>
                <a:ea typeface="Times New Roman" panose="02020603050405020304" pitchFamily="18" charset="0"/>
              </a:rPr>
              <a:t>ĐẾ QUỐC Ở NHẬT BẢN VÀO CUỐI </a:t>
            </a:r>
            <a:r>
              <a:rPr lang="en-US" sz="4000" b="1">
                <a:solidFill>
                  <a:srgbClr val="242348"/>
                </a:solidFill>
                <a:latin typeface="+mn-lt"/>
                <a:ea typeface="Times New Roman" panose="02020603050405020304" pitchFamily="18" charset="0"/>
              </a:rPr>
              <a:t>TK </a:t>
            </a:r>
            <a:r>
              <a:rPr lang="vi-VN" sz="4000" b="1">
                <a:solidFill>
                  <a:srgbClr val="242348"/>
                </a:solidFill>
                <a:latin typeface="+mn-lt"/>
                <a:ea typeface="Times New Roman" panose="02020603050405020304" pitchFamily="18" charset="0"/>
              </a:rPr>
              <a:t>XIX, ĐẦU </a:t>
            </a:r>
            <a:r>
              <a:rPr lang="en-US" sz="4000" b="1">
                <a:solidFill>
                  <a:srgbClr val="242348"/>
                </a:solidFill>
                <a:latin typeface="+mn-lt"/>
                <a:ea typeface="Times New Roman" panose="02020603050405020304" pitchFamily="18" charset="0"/>
              </a:rPr>
              <a:t>TK </a:t>
            </a:r>
            <a:r>
              <a:rPr lang="vi-VN" sz="4000" b="1">
                <a:solidFill>
                  <a:srgbClr val="242348"/>
                </a:solidFill>
                <a:latin typeface="+mn-lt"/>
                <a:ea typeface="Times New Roman" panose="02020603050405020304" pitchFamily="18" charset="0"/>
              </a:rPr>
              <a:t>XX</a:t>
            </a:r>
            <a:endParaRPr lang="en-US" sz="3600" b="1">
              <a:solidFill>
                <a:srgbClr val="242348"/>
              </a:solidFill>
              <a:effectLst/>
              <a:latin typeface="+mn-lt"/>
              <a:ea typeface="Calibri" panose="020F0502020204030204" pitchFamily="34" charset="0"/>
            </a:endParaRPr>
          </a:p>
        </p:txBody>
      </p:sp>
    </p:spTree>
  </p:cSld>
  <p:clrMapOvr>
    <a:masterClrMapping/>
  </p:clrMapOvr>
  <p:transition spd="med">
    <p:blinds dir="vert"/>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5907"/>
        <p:cNvGrpSpPr/>
        <p:nvPr/>
      </p:nvGrpSpPr>
      <p:grpSpPr>
        <a:xfrm>
          <a:off x="0" y="0"/>
          <a:ext cx="0" cy="0"/>
          <a:chOff x="0" y="0"/>
          <a:chExt cx="0" cy="0"/>
        </a:xfrm>
      </p:grpSpPr>
      <p:sp>
        <p:nvSpPr>
          <p:cNvPr id="7" name="TextBox 6">
            <a:extLst>
              <a:ext uri="{FF2B5EF4-FFF2-40B4-BE49-F238E27FC236}">
                <a16:creationId xmlns:a16="http://schemas.microsoft.com/office/drawing/2014/main" id="{8911B593-E894-0EA8-FA77-3FD51F735287}"/>
              </a:ext>
            </a:extLst>
          </p:cNvPr>
          <p:cNvSpPr txBox="1"/>
          <p:nvPr/>
        </p:nvSpPr>
        <p:spPr>
          <a:xfrm>
            <a:off x="2286000" y="507750"/>
            <a:ext cx="4572000" cy="461665"/>
          </a:xfrm>
          <a:prstGeom prst="rect">
            <a:avLst/>
          </a:prstGeom>
          <a:noFill/>
        </p:spPr>
        <p:txBody>
          <a:bodyPr wrap="square">
            <a:spAutoFit/>
          </a:bodyPr>
          <a:lstStyle/>
          <a:p>
            <a:pPr algn="ctr"/>
            <a:r>
              <a:rPr lang="en-US" sz="2400" b="1">
                <a:solidFill>
                  <a:schemeClr val="accent6"/>
                </a:solidFill>
              </a:rPr>
              <a:t>THẢO LUẬN NHÓM</a:t>
            </a:r>
          </a:p>
        </p:txBody>
      </p:sp>
      <p:sp>
        <p:nvSpPr>
          <p:cNvPr id="9" name="TextBox 8">
            <a:extLst>
              <a:ext uri="{FF2B5EF4-FFF2-40B4-BE49-F238E27FC236}">
                <a16:creationId xmlns:a16="http://schemas.microsoft.com/office/drawing/2014/main" id="{395CA50E-E73A-2D4C-9149-01EAF7C8F727}"/>
              </a:ext>
            </a:extLst>
          </p:cNvPr>
          <p:cNvSpPr txBox="1"/>
          <p:nvPr/>
        </p:nvSpPr>
        <p:spPr>
          <a:xfrm>
            <a:off x="397727" y="969415"/>
            <a:ext cx="5534722" cy="3728649"/>
          </a:xfrm>
          <a:prstGeom prst="rect">
            <a:avLst/>
          </a:prstGeom>
          <a:noFill/>
        </p:spPr>
        <p:txBody>
          <a:bodyPr wrap="square">
            <a:spAutoFit/>
          </a:bodyPr>
          <a:lstStyle/>
          <a:p>
            <a:pPr algn="just">
              <a:lnSpc>
                <a:spcPct val="150000"/>
              </a:lnSpc>
            </a:pPr>
            <a:r>
              <a:rPr lang="en-US" sz="2000" b="1" i="1">
                <a:solidFill>
                  <a:srgbClr val="FF0000"/>
                </a:solidFill>
              </a:rPr>
              <a:t>Em hãy </a:t>
            </a:r>
            <a:r>
              <a:rPr lang="vi-VN" sz="2000" b="1" i="1">
                <a:solidFill>
                  <a:srgbClr val="FF0000"/>
                </a:solidFill>
              </a:rPr>
              <a:t>khai thác Tư liệu 16.3, thông tin mục 2 SGK tr.67 và trả lời câu hỏi: </a:t>
            </a:r>
          </a:p>
          <a:p>
            <a:pPr marL="285750" indent="-285750" algn="just">
              <a:lnSpc>
                <a:spcPct val="150000"/>
              </a:lnSpc>
              <a:buFont typeface="Arial" panose="020B0604020202020204" pitchFamily="34" charset="0"/>
              <a:buChar char="•"/>
            </a:pPr>
            <a:r>
              <a:rPr lang="vi-VN" sz="2000"/>
              <a:t>Em hãy nêu những biểu hiện của sự hình thành chủ nghĩa đế quốc ở Nhật Bản vào cuối thế kỉ XIX – đầu thế kỉ XX. </a:t>
            </a:r>
          </a:p>
          <a:p>
            <a:pPr marL="285750" indent="-285750" algn="just">
              <a:lnSpc>
                <a:spcPct val="150000"/>
              </a:lnSpc>
              <a:buFont typeface="Arial" panose="020B0604020202020204" pitchFamily="34" charset="0"/>
              <a:buChar char="•"/>
            </a:pPr>
            <a:r>
              <a:rPr lang="vi-VN" sz="2000"/>
              <a:t>Dựa vào lược đồ và bảng chú giải, xác định các vùng lãnh thổ mà đế quốc Nhật Bản xâm chiếm vào cuối thế kỉ XIX</a:t>
            </a:r>
            <a:r>
              <a:rPr lang="en-US" sz="2000"/>
              <a:t> </a:t>
            </a:r>
            <a:r>
              <a:rPr lang="vi-VN" sz="2000"/>
              <a:t>– đầu thế kỉ XX.</a:t>
            </a:r>
          </a:p>
        </p:txBody>
      </p:sp>
      <p:pic>
        <p:nvPicPr>
          <p:cNvPr id="13" name="Picture 12" descr="A map of the islands&#10;&#10;Description automatically generated">
            <a:extLst>
              <a:ext uri="{FF2B5EF4-FFF2-40B4-BE49-F238E27FC236}">
                <a16:creationId xmlns:a16="http://schemas.microsoft.com/office/drawing/2014/main" id="{BCCD3004-36E4-F4D7-DD80-DCB38BEEE91D}"/>
              </a:ext>
            </a:extLst>
          </p:cNvPr>
          <p:cNvPicPr>
            <a:picLocks noChangeAspect="1"/>
          </p:cNvPicPr>
          <p:nvPr/>
        </p:nvPicPr>
        <p:blipFill>
          <a:blip r:embed="rId3"/>
          <a:stretch>
            <a:fillRect/>
          </a:stretch>
        </p:blipFill>
        <p:spPr>
          <a:xfrm>
            <a:off x="6110370" y="507750"/>
            <a:ext cx="2665640" cy="4252332"/>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randombar(horizontal)">
                                      <p:cBhvr>
                                        <p:cTn id="1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6105"/>
        <p:cNvGrpSpPr/>
        <p:nvPr/>
      </p:nvGrpSpPr>
      <p:grpSpPr>
        <a:xfrm>
          <a:off x="0" y="0"/>
          <a:ext cx="0" cy="0"/>
          <a:chOff x="0" y="0"/>
          <a:chExt cx="0" cy="0"/>
        </a:xfrm>
      </p:grpSpPr>
      <p:sp>
        <p:nvSpPr>
          <p:cNvPr id="16" name="Arrow: Pentagon 15">
            <a:extLst>
              <a:ext uri="{FF2B5EF4-FFF2-40B4-BE49-F238E27FC236}">
                <a16:creationId xmlns:a16="http://schemas.microsoft.com/office/drawing/2014/main" id="{B164A67A-E8CA-B9AF-1AA0-FA40D3403DC1}"/>
              </a:ext>
            </a:extLst>
          </p:cNvPr>
          <p:cNvSpPr/>
          <p:nvPr/>
        </p:nvSpPr>
        <p:spPr>
          <a:xfrm>
            <a:off x="-1" y="587298"/>
            <a:ext cx="8794595" cy="654204"/>
          </a:xfrm>
          <a:prstGeom prst="homePlate">
            <a:avLst/>
          </a:prstGeom>
          <a:solidFill>
            <a:schemeClr val="accent6">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200" b="1"/>
              <a:t>- Sự xuất hiện của công ty độc quyền, tầng lớp tư bản tài chính</a:t>
            </a:r>
            <a:endParaRPr lang="en-US" sz="2200" b="1"/>
          </a:p>
        </p:txBody>
      </p:sp>
      <p:sp>
        <p:nvSpPr>
          <p:cNvPr id="18" name="TextBox 17">
            <a:extLst>
              <a:ext uri="{FF2B5EF4-FFF2-40B4-BE49-F238E27FC236}">
                <a16:creationId xmlns:a16="http://schemas.microsoft.com/office/drawing/2014/main" id="{DA7B3EFC-8CDB-43B0-D6FE-55F5F89A4E34}"/>
              </a:ext>
            </a:extLst>
          </p:cNvPr>
          <p:cNvSpPr txBox="1"/>
          <p:nvPr/>
        </p:nvSpPr>
        <p:spPr>
          <a:xfrm>
            <a:off x="498089" y="2178381"/>
            <a:ext cx="2549911" cy="1881990"/>
          </a:xfrm>
          <a:prstGeom prst="rect">
            <a:avLst/>
          </a:prstGeom>
          <a:noFill/>
        </p:spPr>
        <p:txBody>
          <a:bodyPr wrap="square">
            <a:spAutoFit/>
          </a:bodyPr>
          <a:lstStyle/>
          <a:p>
            <a:pPr algn="just">
              <a:lnSpc>
                <a:spcPct val="150000"/>
              </a:lnSpc>
            </a:pPr>
            <a:r>
              <a:rPr lang="en-US" sz="2000"/>
              <a:t>N</a:t>
            </a:r>
            <a:r>
              <a:rPr lang="vi-VN" sz="2000"/>
              <a:t>hiều công ty độc quyền giữ vai trò to lớn trong đời sống kinh tế, chính trị.</a:t>
            </a:r>
            <a:endParaRPr lang="en-US" sz="2000"/>
          </a:p>
        </p:txBody>
      </p:sp>
      <p:grpSp>
        <p:nvGrpSpPr>
          <p:cNvPr id="27" name="Group 26">
            <a:extLst>
              <a:ext uri="{FF2B5EF4-FFF2-40B4-BE49-F238E27FC236}">
                <a16:creationId xmlns:a16="http://schemas.microsoft.com/office/drawing/2014/main" id="{FF1FED8A-4278-37D4-8DE3-208766A0EE92}"/>
              </a:ext>
            </a:extLst>
          </p:cNvPr>
          <p:cNvGrpSpPr/>
          <p:nvPr/>
        </p:nvGrpSpPr>
        <p:grpSpPr>
          <a:xfrm>
            <a:off x="3288198" y="1376860"/>
            <a:ext cx="4865719" cy="3308499"/>
            <a:chOff x="3399711" y="1384294"/>
            <a:chExt cx="4865719" cy="3308499"/>
          </a:xfrm>
        </p:grpSpPr>
        <p:pic>
          <p:nvPicPr>
            <p:cNvPr id="22" name="Picture 21" descr="A logo of a car company&#10;&#10;Description automatically generated">
              <a:extLst>
                <a:ext uri="{FF2B5EF4-FFF2-40B4-BE49-F238E27FC236}">
                  <a16:creationId xmlns:a16="http://schemas.microsoft.com/office/drawing/2014/main" id="{E1573A13-3C2B-341C-A771-68A0E07F12D1}"/>
                </a:ext>
              </a:extLst>
            </p:cNvPr>
            <p:cNvPicPr>
              <a:picLocks noChangeAspect="1"/>
            </p:cNvPicPr>
            <p:nvPr/>
          </p:nvPicPr>
          <p:blipFill>
            <a:blip r:embed="rId3"/>
            <a:stretch>
              <a:fillRect/>
            </a:stretch>
          </p:blipFill>
          <p:spPr>
            <a:xfrm>
              <a:off x="3717857" y="1384294"/>
              <a:ext cx="2285329" cy="2451016"/>
            </a:xfrm>
            <a:prstGeom prst="rect">
              <a:avLst/>
            </a:prstGeom>
          </p:spPr>
        </p:pic>
        <p:pic>
          <p:nvPicPr>
            <p:cNvPr id="24" name="Picture 23" descr="A tall building with many windows&#10;&#10;Description automatically generated">
              <a:extLst>
                <a:ext uri="{FF2B5EF4-FFF2-40B4-BE49-F238E27FC236}">
                  <a16:creationId xmlns:a16="http://schemas.microsoft.com/office/drawing/2014/main" id="{38068F8D-D75E-F7D2-4FCC-B443D1F97CB4}"/>
                </a:ext>
              </a:extLst>
            </p:cNvPr>
            <p:cNvPicPr>
              <a:picLocks noChangeAspect="1"/>
            </p:cNvPicPr>
            <p:nvPr/>
          </p:nvPicPr>
          <p:blipFill>
            <a:blip r:embed="rId4"/>
            <a:stretch>
              <a:fillRect/>
            </a:stretch>
          </p:blipFill>
          <p:spPr>
            <a:xfrm>
              <a:off x="6288731" y="1384294"/>
              <a:ext cx="1976699" cy="3308499"/>
            </a:xfrm>
            <a:prstGeom prst="rect">
              <a:avLst/>
            </a:prstGeom>
          </p:spPr>
        </p:pic>
        <p:sp>
          <p:nvSpPr>
            <p:cNvPr id="26" name="TextBox 25">
              <a:extLst>
                <a:ext uri="{FF2B5EF4-FFF2-40B4-BE49-F238E27FC236}">
                  <a16:creationId xmlns:a16="http://schemas.microsoft.com/office/drawing/2014/main" id="{B4D64EE5-EC9A-76FA-E39C-3C97896F2EDE}"/>
                </a:ext>
              </a:extLst>
            </p:cNvPr>
            <p:cNvSpPr txBox="1"/>
            <p:nvPr/>
          </p:nvSpPr>
          <p:spPr>
            <a:xfrm>
              <a:off x="3399711" y="3857485"/>
              <a:ext cx="2921619" cy="698717"/>
            </a:xfrm>
            <a:prstGeom prst="rect">
              <a:avLst/>
            </a:prstGeom>
            <a:noFill/>
          </p:spPr>
          <p:txBody>
            <a:bodyPr wrap="square">
              <a:spAutoFit/>
            </a:bodyPr>
            <a:lstStyle/>
            <a:p>
              <a:pPr algn="ctr">
                <a:lnSpc>
                  <a:spcPct val="150000"/>
                </a:lnSpc>
              </a:pPr>
              <a:r>
                <a:rPr lang="en-US"/>
                <a:t>Logo và trụ sở chính của tập đoàn Mitsubishi Motors</a:t>
              </a: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barn(inVertical)">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randombar(horizontal)">
                                      <p:cBhvr>
                                        <p:cTn id="1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EB16805-8F34-C139-3E80-7B4E6781C57E}"/>
              </a:ext>
            </a:extLst>
          </p:cNvPr>
          <p:cNvGrpSpPr/>
          <p:nvPr/>
        </p:nvGrpSpPr>
        <p:grpSpPr>
          <a:xfrm>
            <a:off x="0" y="0"/>
            <a:ext cx="9077920" cy="5143500"/>
            <a:chOff x="0" y="0"/>
            <a:chExt cx="9077920" cy="5143500"/>
          </a:xfrm>
        </p:grpSpPr>
        <p:pic>
          <p:nvPicPr>
            <p:cNvPr id="4" name="Picture 3" descr="A group of men standing next to a car&#10;&#10;Description automatically generated">
              <a:extLst>
                <a:ext uri="{FF2B5EF4-FFF2-40B4-BE49-F238E27FC236}">
                  <a16:creationId xmlns:a16="http://schemas.microsoft.com/office/drawing/2014/main" id="{96FD0B81-6591-6C06-EAD9-5A190427FC76}"/>
                </a:ext>
              </a:extLst>
            </p:cNvPr>
            <p:cNvPicPr>
              <a:picLocks noChangeAspect="1"/>
            </p:cNvPicPr>
            <p:nvPr/>
          </p:nvPicPr>
          <p:blipFill>
            <a:blip r:embed="rId2"/>
            <a:stretch>
              <a:fillRect/>
            </a:stretch>
          </p:blipFill>
          <p:spPr>
            <a:xfrm>
              <a:off x="0" y="0"/>
              <a:ext cx="7724906" cy="5143500"/>
            </a:xfrm>
            <a:prstGeom prst="rect">
              <a:avLst/>
            </a:prstGeom>
          </p:spPr>
        </p:pic>
        <p:sp>
          <p:nvSpPr>
            <p:cNvPr id="6" name="TextBox 5">
              <a:extLst>
                <a:ext uri="{FF2B5EF4-FFF2-40B4-BE49-F238E27FC236}">
                  <a16:creationId xmlns:a16="http://schemas.microsoft.com/office/drawing/2014/main" id="{70C77571-A204-B8C4-1D55-A7C2004514A8}"/>
                </a:ext>
              </a:extLst>
            </p:cNvPr>
            <p:cNvSpPr txBox="1"/>
            <p:nvPr/>
          </p:nvSpPr>
          <p:spPr>
            <a:xfrm>
              <a:off x="7724906" y="1858994"/>
              <a:ext cx="1353014" cy="3284041"/>
            </a:xfrm>
            <a:prstGeom prst="rect">
              <a:avLst/>
            </a:prstGeom>
            <a:noFill/>
          </p:spPr>
          <p:txBody>
            <a:bodyPr wrap="square">
              <a:spAutoFit/>
            </a:bodyPr>
            <a:lstStyle/>
            <a:p>
              <a:pPr algn="just">
                <a:lnSpc>
                  <a:spcPct val="150000"/>
                </a:lnSpc>
              </a:pPr>
              <a:r>
                <a:rPr lang="en-US"/>
                <a:t>Công nhân tại Công ty TNHH Đóng tàu Mitsubishi bên cạnh một trong những nguyên mẫu ô tô Mitsubishi Model A (1917)</a:t>
              </a:r>
            </a:p>
          </p:txBody>
        </p:sp>
      </p:grpSp>
    </p:spTree>
    <p:extLst>
      <p:ext uri="{BB962C8B-B14F-4D97-AF65-F5344CB8AC3E}">
        <p14:creationId xmlns:p14="http://schemas.microsoft.com/office/powerpoint/2010/main" val="15136245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4C29A47-87F8-6109-39AE-F05724ADF4BE}"/>
              </a:ext>
            </a:extLst>
          </p:cNvPr>
          <p:cNvSpPr txBox="1"/>
          <p:nvPr/>
        </p:nvSpPr>
        <p:spPr>
          <a:xfrm>
            <a:off x="780585" y="252761"/>
            <a:ext cx="7582829" cy="958660"/>
          </a:xfrm>
          <a:prstGeom prst="rect">
            <a:avLst/>
          </a:prstGeom>
          <a:noFill/>
        </p:spPr>
        <p:txBody>
          <a:bodyPr wrap="square" rtlCol="0">
            <a:spAutoFit/>
          </a:bodyPr>
          <a:lstStyle/>
          <a:p>
            <a:pPr algn="ctr">
              <a:lnSpc>
                <a:spcPct val="150000"/>
              </a:lnSpc>
            </a:pPr>
            <a:r>
              <a:rPr lang="en-US" sz="2000" b="1" i="1">
                <a:solidFill>
                  <a:srgbClr val="C00000"/>
                </a:solidFill>
              </a:rPr>
              <a:t>Các em hãy xem video sau về Lịch sử thành lập của Misubishi Electric</a:t>
            </a:r>
          </a:p>
        </p:txBody>
      </p:sp>
      <p:pic>
        <p:nvPicPr>
          <p:cNvPr id="6" name="Introduce Mitsubishi Electric Corporate - Giới thiệu Tập đoàn Mitsubishi Electric">
            <a:hlinkClick r:id="" action="ppaction://media"/>
            <a:extLst>
              <a:ext uri="{FF2B5EF4-FFF2-40B4-BE49-F238E27FC236}">
                <a16:creationId xmlns:a16="http://schemas.microsoft.com/office/drawing/2014/main" id="{973D6352-B03A-E408-E585-1B288623C903}"/>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1315843" y="1283319"/>
            <a:ext cx="6512313" cy="3663176"/>
          </a:xfrm>
          <a:prstGeom prst="rect">
            <a:avLst/>
          </a:prstGeom>
        </p:spPr>
      </p:pic>
    </p:spTree>
    <p:extLst>
      <p:ext uri="{BB962C8B-B14F-4D97-AF65-F5344CB8AC3E}">
        <p14:creationId xmlns:p14="http://schemas.microsoft.com/office/powerpoint/2010/main" val="363174841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1200"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video fullScrn="1">
              <p:cMediaNode vol="80000">
                <p:cTn id="7" fill="hold" display="0">
                  <p:stCondLst>
                    <p:cond delay="indefinite"/>
                  </p:stCondLst>
                </p:cTn>
                <p:tgtEl>
                  <p:spTgt spid="6"/>
                </p:tgtEl>
              </p:cMediaNode>
            </p:video>
            <p:seq concurrent="1" nextAc="seek">
              <p:cTn id="8" restart="whenNotActive" fill="hold" evtFilter="cancelBubble" nodeType="interactiveSeq">
                <p:stCondLst>
                  <p:cond evt="onClick" delay="0">
                    <p:tgtEl>
                      <p:spTgt spid="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6"/>
                                        </p:tgtEl>
                                      </p:cBhvr>
                                    </p:cmd>
                                  </p:childTnLst>
                                </p:cTn>
                              </p:par>
                            </p:childTnLst>
                          </p:cTn>
                        </p:par>
                      </p:childTnLst>
                    </p:cTn>
                  </p:par>
                </p:childTnLst>
              </p:cTn>
              <p:nextCondLst>
                <p:cond evt="onClick" delay="0">
                  <p:tgtEl>
                    <p:spTgt spid="6"/>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A black and white logo&#10;&#10;Description automatically generated">
            <a:extLst>
              <a:ext uri="{FF2B5EF4-FFF2-40B4-BE49-F238E27FC236}">
                <a16:creationId xmlns:a16="http://schemas.microsoft.com/office/drawing/2014/main" id="{66CD4A42-4219-583A-3A22-F6568E0B67D7}"/>
              </a:ext>
            </a:extLst>
          </p:cNvPr>
          <p:cNvPicPr>
            <a:picLocks noChangeAspect="1"/>
          </p:cNvPicPr>
          <p:nvPr/>
        </p:nvPicPr>
        <p:blipFill>
          <a:blip r:embed="rId2"/>
          <a:stretch>
            <a:fillRect/>
          </a:stretch>
        </p:blipFill>
        <p:spPr>
          <a:xfrm>
            <a:off x="306583" y="1364379"/>
            <a:ext cx="2414742" cy="2414742"/>
          </a:xfrm>
          <a:prstGeom prst="rect">
            <a:avLst/>
          </a:prstGeom>
        </p:spPr>
      </p:pic>
      <p:pic>
        <p:nvPicPr>
          <p:cNvPr id="8" name="Picture 7" descr="A tall building with lights at night&#10;&#10;Description automatically generated">
            <a:extLst>
              <a:ext uri="{FF2B5EF4-FFF2-40B4-BE49-F238E27FC236}">
                <a16:creationId xmlns:a16="http://schemas.microsoft.com/office/drawing/2014/main" id="{10CFBD3A-5089-A3B2-B566-7837F9A0FCC0}"/>
              </a:ext>
            </a:extLst>
          </p:cNvPr>
          <p:cNvPicPr>
            <a:picLocks noChangeAspect="1"/>
          </p:cNvPicPr>
          <p:nvPr/>
        </p:nvPicPr>
        <p:blipFill>
          <a:blip r:embed="rId3"/>
          <a:stretch>
            <a:fillRect/>
          </a:stretch>
        </p:blipFill>
        <p:spPr>
          <a:xfrm>
            <a:off x="2913804" y="365551"/>
            <a:ext cx="2938798" cy="4412397"/>
          </a:xfrm>
          <a:prstGeom prst="rect">
            <a:avLst/>
          </a:prstGeom>
        </p:spPr>
      </p:pic>
      <p:sp>
        <p:nvSpPr>
          <p:cNvPr id="9" name="TextBox 8">
            <a:extLst>
              <a:ext uri="{FF2B5EF4-FFF2-40B4-BE49-F238E27FC236}">
                <a16:creationId xmlns:a16="http://schemas.microsoft.com/office/drawing/2014/main" id="{7BF562F2-6CFE-EE90-F112-337CC28B709B}"/>
              </a:ext>
            </a:extLst>
          </p:cNvPr>
          <p:cNvSpPr txBox="1"/>
          <p:nvPr/>
        </p:nvSpPr>
        <p:spPr>
          <a:xfrm>
            <a:off x="473173" y="4079231"/>
            <a:ext cx="2081561" cy="698717"/>
          </a:xfrm>
          <a:prstGeom prst="rect">
            <a:avLst/>
          </a:prstGeom>
          <a:noFill/>
        </p:spPr>
        <p:txBody>
          <a:bodyPr wrap="square">
            <a:spAutoFit/>
          </a:bodyPr>
          <a:lstStyle/>
          <a:p>
            <a:pPr algn="ctr">
              <a:lnSpc>
                <a:spcPct val="150000"/>
              </a:lnSpc>
            </a:pPr>
            <a:r>
              <a:rPr lang="en-US"/>
              <a:t>Logo và trụ sở chính của tập đoàn Mitsui</a:t>
            </a:r>
          </a:p>
        </p:txBody>
      </p:sp>
      <p:grpSp>
        <p:nvGrpSpPr>
          <p:cNvPr id="11" name="Group 10">
            <a:extLst>
              <a:ext uri="{FF2B5EF4-FFF2-40B4-BE49-F238E27FC236}">
                <a16:creationId xmlns:a16="http://schemas.microsoft.com/office/drawing/2014/main" id="{D2FCD932-A268-41A5-20F1-05A5AFDB8251}"/>
              </a:ext>
            </a:extLst>
          </p:cNvPr>
          <p:cNvGrpSpPr/>
          <p:nvPr/>
        </p:nvGrpSpPr>
        <p:grpSpPr>
          <a:xfrm>
            <a:off x="6045081" y="365551"/>
            <a:ext cx="2844413" cy="4669049"/>
            <a:chOff x="6045081" y="365551"/>
            <a:chExt cx="2844413" cy="4669049"/>
          </a:xfrm>
        </p:grpSpPr>
        <p:pic>
          <p:nvPicPr>
            <p:cNvPr id="4" name="Picture 3" descr="A long shot of a mountain&#10;&#10;Description automatically generated">
              <a:extLst>
                <a:ext uri="{FF2B5EF4-FFF2-40B4-BE49-F238E27FC236}">
                  <a16:creationId xmlns:a16="http://schemas.microsoft.com/office/drawing/2014/main" id="{7A05BE71-06E2-FD38-BA67-B5196B82ABE0}"/>
                </a:ext>
              </a:extLst>
            </p:cNvPr>
            <p:cNvPicPr>
              <a:picLocks noChangeAspect="1"/>
            </p:cNvPicPr>
            <p:nvPr/>
          </p:nvPicPr>
          <p:blipFill>
            <a:blip r:embed="rId4"/>
            <a:stretch>
              <a:fillRect/>
            </a:stretch>
          </p:blipFill>
          <p:spPr>
            <a:xfrm>
              <a:off x="6045081" y="365551"/>
              <a:ext cx="2844413" cy="4412397"/>
            </a:xfrm>
            <a:prstGeom prst="rect">
              <a:avLst/>
            </a:prstGeom>
          </p:spPr>
        </p:pic>
        <p:sp>
          <p:nvSpPr>
            <p:cNvPr id="10" name="TextBox 9">
              <a:extLst>
                <a:ext uri="{FF2B5EF4-FFF2-40B4-BE49-F238E27FC236}">
                  <a16:creationId xmlns:a16="http://schemas.microsoft.com/office/drawing/2014/main" id="{D3BA7175-F46D-C2B4-6950-3256ED7ACB1E}"/>
                </a:ext>
              </a:extLst>
            </p:cNvPr>
            <p:cNvSpPr txBox="1"/>
            <p:nvPr/>
          </p:nvSpPr>
          <p:spPr>
            <a:xfrm>
              <a:off x="6242078" y="4659048"/>
              <a:ext cx="2418907" cy="375552"/>
            </a:xfrm>
            <a:prstGeom prst="rect">
              <a:avLst/>
            </a:prstGeom>
            <a:noFill/>
          </p:spPr>
          <p:txBody>
            <a:bodyPr wrap="square">
              <a:spAutoFit/>
            </a:bodyPr>
            <a:lstStyle/>
            <a:p>
              <a:pPr algn="ctr">
                <a:lnSpc>
                  <a:spcPct val="150000"/>
                </a:lnSpc>
              </a:pPr>
              <a:r>
                <a:rPr lang="en-US"/>
                <a:t>Tập đoàn Mitsui thời Echo.</a:t>
              </a:r>
            </a:p>
          </p:txBody>
        </p:sp>
      </p:grpSp>
    </p:spTree>
    <p:extLst>
      <p:ext uri="{BB962C8B-B14F-4D97-AF65-F5344CB8AC3E}">
        <p14:creationId xmlns:p14="http://schemas.microsoft.com/office/powerpoint/2010/main" val="349376883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par>
                                <p:cTn id="8" presetID="14" presetClass="entr" presetSubtype="1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randombar(horizontal)">
                                      <p:cBhvr>
                                        <p:cTn id="10" dur="500"/>
                                        <p:tgtEl>
                                          <p:spTgt spid="8"/>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randombar(horizontal)">
                                      <p:cBhvr>
                                        <p:cTn id="13" dur="500"/>
                                        <p:tgtEl>
                                          <p:spTgt spid="9"/>
                                        </p:tgtEl>
                                      </p:cBhvr>
                                    </p:animEffect>
                                  </p:childTnLst>
                                </p:cTn>
                              </p:par>
                              <p:par>
                                <p:cTn id="14" presetID="14" presetClass="entr" presetSubtype="10"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randombar(horizontal)">
                                      <p:cBhvr>
                                        <p:cTn id="1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40538FBF-FA60-E47A-A9E9-180CBEB75B16}"/>
              </a:ext>
            </a:extLst>
          </p:cNvPr>
          <p:cNvGrpSpPr/>
          <p:nvPr/>
        </p:nvGrpSpPr>
        <p:grpSpPr>
          <a:xfrm>
            <a:off x="129007" y="267629"/>
            <a:ext cx="8885986" cy="4608242"/>
            <a:chOff x="129007" y="267629"/>
            <a:chExt cx="8885986" cy="4608242"/>
          </a:xfrm>
        </p:grpSpPr>
        <p:pic>
          <p:nvPicPr>
            <p:cNvPr id="4" name="Picture 3" descr="A painting of a train station&#10;&#10;Description automatically generated">
              <a:extLst>
                <a:ext uri="{FF2B5EF4-FFF2-40B4-BE49-F238E27FC236}">
                  <a16:creationId xmlns:a16="http://schemas.microsoft.com/office/drawing/2014/main" id="{4EEC01F8-D6EE-F791-1E1B-E97A6AD774C1}"/>
                </a:ext>
              </a:extLst>
            </p:cNvPr>
            <p:cNvPicPr>
              <a:picLocks noChangeAspect="1"/>
            </p:cNvPicPr>
            <p:nvPr/>
          </p:nvPicPr>
          <p:blipFill>
            <a:blip r:embed="rId2"/>
            <a:stretch>
              <a:fillRect/>
            </a:stretch>
          </p:blipFill>
          <p:spPr>
            <a:xfrm>
              <a:off x="129007" y="267629"/>
              <a:ext cx="8885986" cy="4244898"/>
            </a:xfrm>
            <a:prstGeom prst="rect">
              <a:avLst/>
            </a:prstGeom>
          </p:spPr>
        </p:pic>
        <p:sp>
          <p:nvSpPr>
            <p:cNvPr id="6" name="TextBox 5">
              <a:extLst>
                <a:ext uri="{FF2B5EF4-FFF2-40B4-BE49-F238E27FC236}">
                  <a16:creationId xmlns:a16="http://schemas.microsoft.com/office/drawing/2014/main" id="{37455CED-A0E7-80B3-1D9F-C224268F8BE0}"/>
                </a:ext>
              </a:extLst>
            </p:cNvPr>
            <p:cNvSpPr txBox="1"/>
            <p:nvPr/>
          </p:nvSpPr>
          <p:spPr>
            <a:xfrm>
              <a:off x="2286000" y="4537317"/>
              <a:ext cx="4572000" cy="338554"/>
            </a:xfrm>
            <a:prstGeom prst="rect">
              <a:avLst/>
            </a:prstGeom>
            <a:noFill/>
          </p:spPr>
          <p:txBody>
            <a:bodyPr wrap="square">
              <a:spAutoFit/>
            </a:bodyPr>
            <a:lstStyle/>
            <a:p>
              <a:pPr algn="ctr"/>
              <a:r>
                <a:rPr lang="en-US" sz="1600"/>
                <a:t>Lễ khánh thành một đoàn tàu ở Nhật Bản</a:t>
              </a:r>
            </a:p>
          </p:txBody>
        </p:sp>
      </p:grpSp>
    </p:spTree>
    <p:extLst>
      <p:ext uri="{BB962C8B-B14F-4D97-AF65-F5344CB8AC3E}">
        <p14:creationId xmlns:p14="http://schemas.microsoft.com/office/powerpoint/2010/main" val="427339913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heel(1)">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3FA9606C-094B-2053-648E-E2D3131BCAF3}"/>
              </a:ext>
            </a:extLst>
          </p:cNvPr>
          <p:cNvSpPr txBox="1"/>
          <p:nvPr/>
        </p:nvSpPr>
        <p:spPr>
          <a:xfrm>
            <a:off x="387320" y="938254"/>
            <a:ext cx="1782337" cy="3266985"/>
          </a:xfrm>
          <a:prstGeom prst="rect">
            <a:avLst/>
          </a:prstGeom>
          <a:noFill/>
        </p:spPr>
        <p:txBody>
          <a:bodyPr wrap="square">
            <a:spAutoFit/>
          </a:bodyPr>
          <a:lstStyle/>
          <a:p>
            <a:pPr algn="just">
              <a:lnSpc>
                <a:spcPct val="150000"/>
              </a:lnSpc>
            </a:pPr>
            <a:r>
              <a:rPr lang="vi-VN" sz="2000" b="1" i="1"/>
              <a:t>Câu </a:t>
            </a:r>
            <a:r>
              <a:rPr lang="en-US" sz="2000" b="1" i="1"/>
              <a:t>2</a:t>
            </a:r>
            <a:r>
              <a:rPr lang="vi-VN" sz="2000" b="1" i="1"/>
              <a:t>: </a:t>
            </a:r>
            <a:r>
              <a:rPr lang="vi-VN" sz="2000"/>
              <a:t>Xác định vị trí của Nhật Bản trên bản đồ. Nêu một vài hiểu biết của em về Nhật Bản. </a:t>
            </a:r>
            <a:endParaRPr lang="en-US" sz="2000"/>
          </a:p>
        </p:txBody>
      </p:sp>
      <p:pic>
        <p:nvPicPr>
          <p:cNvPr id="10" name="Picture 9" descr="A map of the world&#10;&#10;Description automatically generated">
            <a:extLst>
              <a:ext uri="{FF2B5EF4-FFF2-40B4-BE49-F238E27FC236}">
                <a16:creationId xmlns:a16="http://schemas.microsoft.com/office/drawing/2014/main" id="{CC887E2D-C320-44CB-3E11-3F060EB3F091}"/>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2102750" y="700638"/>
            <a:ext cx="6667685" cy="3742219"/>
          </a:xfrm>
          <a:prstGeom prst="rect">
            <a:avLst/>
          </a:prstGeom>
        </p:spPr>
      </p:pic>
      <p:sp>
        <p:nvSpPr>
          <p:cNvPr id="11" name="Oval 10">
            <a:extLst>
              <a:ext uri="{FF2B5EF4-FFF2-40B4-BE49-F238E27FC236}">
                <a16:creationId xmlns:a16="http://schemas.microsoft.com/office/drawing/2014/main" id="{CF0B3A1E-7419-59B8-3262-2B50D3DFCFD1}"/>
              </a:ext>
            </a:extLst>
          </p:cNvPr>
          <p:cNvSpPr/>
          <p:nvPr/>
        </p:nvSpPr>
        <p:spPr>
          <a:xfrm rot="1004331">
            <a:off x="7412635" y="1439056"/>
            <a:ext cx="374754" cy="577121"/>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8226484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randombar(horizontal)">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barn(inVertical)">
                                      <p:cBhvr>
                                        <p:cTn id="1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6105"/>
        <p:cNvGrpSpPr/>
        <p:nvPr/>
      </p:nvGrpSpPr>
      <p:grpSpPr>
        <a:xfrm>
          <a:off x="0" y="0"/>
          <a:ext cx="0" cy="0"/>
          <a:chOff x="0" y="0"/>
          <a:chExt cx="0" cy="0"/>
        </a:xfrm>
      </p:grpSpPr>
      <p:sp>
        <p:nvSpPr>
          <p:cNvPr id="16" name="Arrow: Pentagon 15">
            <a:extLst>
              <a:ext uri="{FF2B5EF4-FFF2-40B4-BE49-F238E27FC236}">
                <a16:creationId xmlns:a16="http://schemas.microsoft.com/office/drawing/2014/main" id="{B164A67A-E8CA-B9AF-1AA0-FA40D3403DC1}"/>
              </a:ext>
            </a:extLst>
          </p:cNvPr>
          <p:cNvSpPr/>
          <p:nvPr/>
        </p:nvSpPr>
        <p:spPr>
          <a:xfrm>
            <a:off x="-1" y="587298"/>
            <a:ext cx="7523357" cy="654204"/>
          </a:xfrm>
          <a:prstGeom prst="homePlate">
            <a:avLst/>
          </a:prstGeom>
          <a:solidFill>
            <a:schemeClr val="accent6">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200" b="1"/>
              <a:t>- Hoạt động xuất khẩu tư bản và xâm lược thuộc địa</a:t>
            </a:r>
            <a:endParaRPr lang="en-US" sz="2200" b="1"/>
          </a:p>
        </p:txBody>
      </p:sp>
      <p:sp>
        <p:nvSpPr>
          <p:cNvPr id="18" name="TextBox 17">
            <a:extLst>
              <a:ext uri="{FF2B5EF4-FFF2-40B4-BE49-F238E27FC236}">
                <a16:creationId xmlns:a16="http://schemas.microsoft.com/office/drawing/2014/main" id="{DA7B3EFC-8CDB-43B0-D6FE-55F5F89A4E34}"/>
              </a:ext>
            </a:extLst>
          </p:cNvPr>
          <p:cNvSpPr txBox="1"/>
          <p:nvPr/>
        </p:nvSpPr>
        <p:spPr>
          <a:xfrm>
            <a:off x="505523" y="1360995"/>
            <a:ext cx="6155472" cy="400110"/>
          </a:xfrm>
          <a:prstGeom prst="rect">
            <a:avLst/>
          </a:prstGeom>
          <a:noFill/>
        </p:spPr>
        <p:txBody>
          <a:bodyPr wrap="square">
            <a:spAutoFit/>
          </a:bodyPr>
          <a:lstStyle/>
          <a:p>
            <a:pPr marL="342900" indent="-342900" algn="just">
              <a:buFont typeface="Arial" panose="020B0604020202020204" pitchFamily="34" charset="0"/>
              <a:buChar char="•"/>
            </a:pPr>
            <a:r>
              <a:rPr lang="vi-VN" sz="2000"/>
              <a:t>Đẩy mạnh chính sách xâm lược, bành trướng:</a:t>
            </a:r>
            <a:endParaRPr lang="en-US" sz="2000"/>
          </a:p>
        </p:txBody>
      </p:sp>
      <p:sp>
        <p:nvSpPr>
          <p:cNvPr id="2" name="Rectangle: Rounded Corners 1">
            <a:extLst>
              <a:ext uri="{FF2B5EF4-FFF2-40B4-BE49-F238E27FC236}">
                <a16:creationId xmlns:a16="http://schemas.microsoft.com/office/drawing/2014/main" id="{C665677D-D05A-0B09-B44A-89BA78DD9644}"/>
              </a:ext>
            </a:extLst>
          </p:cNvPr>
          <p:cNvSpPr/>
          <p:nvPr/>
        </p:nvSpPr>
        <p:spPr>
          <a:xfrm>
            <a:off x="394010" y="1895709"/>
            <a:ext cx="4386146" cy="1115122"/>
          </a:xfrm>
          <a:prstGeom prst="roundRect">
            <a:avLst>
              <a:gd name="adj" fmla="val 11334"/>
            </a:avLst>
          </a:prstGeom>
          <a:solidFill>
            <a:schemeClr val="bg1"/>
          </a:solidFill>
          <a:ln>
            <a:solidFill>
              <a:schemeClr val="accent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a:solidFill>
                  <a:srgbClr val="000000"/>
                </a:solidFill>
              </a:rPr>
              <a:t>Tiến hành chiến tranh với Trung Quốc, Nga.</a:t>
            </a:r>
          </a:p>
        </p:txBody>
      </p:sp>
      <p:sp>
        <p:nvSpPr>
          <p:cNvPr id="3" name="Rectangle: Rounded Corners 2">
            <a:extLst>
              <a:ext uri="{FF2B5EF4-FFF2-40B4-BE49-F238E27FC236}">
                <a16:creationId xmlns:a16="http://schemas.microsoft.com/office/drawing/2014/main" id="{6487233E-8FF8-DD79-D8DF-7524FBD6CDA4}"/>
              </a:ext>
            </a:extLst>
          </p:cNvPr>
          <p:cNvSpPr/>
          <p:nvPr/>
        </p:nvSpPr>
        <p:spPr>
          <a:xfrm>
            <a:off x="394010" y="3118627"/>
            <a:ext cx="4386146" cy="1438506"/>
          </a:xfrm>
          <a:prstGeom prst="roundRect">
            <a:avLst>
              <a:gd name="adj" fmla="val 11334"/>
            </a:avLst>
          </a:prstGeom>
          <a:solidFill>
            <a:schemeClr val="bg1"/>
          </a:solidFill>
          <a:ln>
            <a:solidFill>
              <a:schemeClr val="accent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000">
                <a:solidFill>
                  <a:srgbClr val="000000"/>
                </a:solidFill>
              </a:rPr>
              <a:t>Chiếm đóng nhiều thuộc địa: Hà Lan, bán đảo Liêu Đông, cảng Lữ Thuận, Triều Tiên, Sơn Đông,…</a:t>
            </a:r>
            <a:endParaRPr lang="en-US" sz="2000">
              <a:solidFill>
                <a:srgbClr val="000000"/>
              </a:solidFill>
            </a:endParaRPr>
          </a:p>
        </p:txBody>
      </p:sp>
      <p:grpSp>
        <p:nvGrpSpPr>
          <p:cNvPr id="9" name="Group 8">
            <a:extLst>
              <a:ext uri="{FF2B5EF4-FFF2-40B4-BE49-F238E27FC236}">
                <a16:creationId xmlns:a16="http://schemas.microsoft.com/office/drawing/2014/main" id="{72C6A9D0-CF0C-7850-F3ED-F00FA2A3901C}"/>
              </a:ext>
            </a:extLst>
          </p:cNvPr>
          <p:cNvGrpSpPr/>
          <p:nvPr/>
        </p:nvGrpSpPr>
        <p:grpSpPr>
          <a:xfrm>
            <a:off x="4936272" y="1895708"/>
            <a:ext cx="3501484" cy="2660493"/>
            <a:chOff x="4936272" y="1895708"/>
            <a:chExt cx="3501484" cy="2660493"/>
          </a:xfrm>
        </p:grpSpPr>
        <p:sp>
          <p:nvSpPr>
            <p:cNvPr id="4" name="Right Brace 3">
              <a:extLst>
                <a:ext uri="{FF2B5EF4-FFF2-40B4-BE49-F238E27FC236}">
                  <a16:creationId xmlns:a16="http://schemas.microsoft.com/office/drawing/2014/main" id="{0564DF69-06FC-EB52-D011-75E059566055}"/>
                </a:ext>
              </a:extLst>
            </p:cNvPr>
            <p:cNvSpPr/>
            <p:nvPr/>
          </p:nvSpPr>
          <p:spPr>
            <a:xfrm>
              <a:off x="4936272" y="1895708"/>
              <a:ext cx="379141" cy="2660493"/>
            </a:xfrm>
            <a:prstGeom prst="rightBrace">
              <a:avLst>
                <a:gd name="adj1" fmla="val 48913"/>
                <a:gd name="adj2" fmla="val 50000"/>
              </a:avLst>
            </a:prstGeom>
            <a:ln w="3810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8" name="Group 7">
              <a:extLst>
                <a:ext uri="{FF2B5EF4-FFF2-40B4-BE49-F238E27FC236}">
                  <a16:creationId xmlns:a16="http://schemas.microsoft.com/office/drawing/2014/main" id="{79D46EC1-7FD7-CA66-1948-D8CBCA364B57}"/>
                </a:ext>
              </a:extLst>
            </p:cNvPr>
            <p:cNvGrpSpPr/>
            <p:nvPr/>
          </p:nvGrpSpPr>
          <p:grpSpPr>
            <a:xfrm>
              <a:off x="5464098" y="2284959"/>
              <a:ext cx="2973658" cy="1881990"/>
              <a:chOff x="5464098" y="2284959"/>
              <a:chExt cx="2973658" cy="1881990"/>
            </a:xfrm>
          </p:grpSpPr>
          <p:sp>
            <p:nvSpPr>
              <p:cNvPr id="5" name="Arrow: Notched Right 4">
                <a:extLst>
                  <a:ext uri="{FF2B5EF4-FFF2-40B4-BE49-F238E27FC236}">
                    <a16:creationId xmlns:a16="http://schemas.microsoft.com/office/drawing/2014/main" id="{66C3CA25-CF27-F258-5BDF-7E902F914F7A}"/>
                  </a:ext>
                </a:extLst>
              </p:cNvPr>
              <p:cNvSpPr/>
              <p:nvPr/>
            </p:nvSpPr>
            <p:spPr>
              <a:xfrm>
                <a:off x="5464098" y="3010830"/>
                <a:ext cx="535258" cy="468350"/>
              </a:xfrm>
              <a:prstGeom prst="notchedRightArrow">
                <a:avLst/>
              </a:prstGeom>
              <a:solidFill>
                <a:schemeClr val="accent2">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8027E107-0349-833F-8C5B-FDF1F2A7FF68}"/>
                  </a:ext>
                </a:extLst>
              </p:cNvPr>
              <p:cNvSpPr txBox="1"/>
              <p:nvPr/>
            </p:nvSpPr>
            <p:spPr>
              <a:xfrm>
                <a:off x="6148041" y="2284959"/>
                <a:ext cx="2289715" cy="1881990"/>
              </a:xfrm>
              <a:prstGeom prst="rect">
                <a:avLst/>
              </a:prstGeom>
              <a:noFill/>
            </p:spPr>
            <p:txBody>
              <a:bodyPr wrap="square">
                <a:spAutoFit/>
              </a:bodyPr>
              <a:lstStyle/>
              <a:p>
                <a:pPr algn="just">
                  <a:lnSpc>
                    <a:spcPct val="150000"/>
                  </a:lnSpc>
                </a:pPr>
                <a:r>
                  <a:rPr lang="en-US" sz="2000"/>
                  <a:t>Đầu TK XX, Nhật Bản trở thành một đế quốc hùng mạnh ở châu Á.</a:t>
                </a:r>
              </a:p>
            </p:txBody>
          </p:sp>
        </p:grpSp>
      </p:grpSp>
    </p:spTree>
    <p:extLst>
      <p:ext uri="{BB962C8B-B14F-4D97-AF65-F5344CB8AC3E}">
        <p14:creationId xmlns:p14="http://schemas.microsoft.com/office/powerpoint/2010/main" val="32915195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barn(inVertical)">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randombar(horizontal)">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randombar(horizontal)">
                                      <p:cBhvr>
                                        <p:cTn id="22" dur="5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left)">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8" grpId="0"/>
      <p:bldP spid="2" grpId="0" animBg="1"/>
      <p:bldP spid="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47B51D3-CC3F-70F3-A906-374EDFA78610}"/>
              </a:ext>
            </a:extLst>
          </p:cNvPr>
          <p:cNvGrpSpPr/>
          <p:nvPr/>
        </p:nvGrpSpPr>
        <p:grpSpPr>
          <a:xfrm>
            <a:off x="354695" y="133351"/>
            <a:ext cx="8434610" cy="4876798"/>
            <a:chOff x="354695" y="133351"/>
            <a:chExt cx="8434610" cy="4876798"/>
          </a:xfrm>
        </p:grpSpPr>
        <p:pic>
          <p:nvPicPr>
            <p:cNvPr id="4" name="Picture 3" descr="A painting of a battle scene&#10;&#10;Description automatically generated">
              <a:extLst>
                <a:ext uri="{FF2B5EF4-FFF2-40B4-BE49-F238E27FC236}">
                  <a16:creationId xmlns:a16="http://schemas.microsoft.com/office/drawing/2014/main" id="{6301FE80-483B-911A-1FA1-E61FB1C51D7F}"/>
                </a:ext>
              </a:extLst>
            </p:cNvPr>
            <p:cNvPicPr>
              <a:picLocks noChangeAspect="1"/>
            </p:cNvPicPr>
            <p:nvPr/>
          </p:nvPicPr>
          <p:blipFill>
            <a:blip r:embed="rId2"/>
            <a:stretch>
              <a:fillRect/>
            </a:stretch>
          </p:blipFill>
          <p:spPr>
            <a:xfrm>
              <a:off x="354695" y="133351"/>
              <a:ext cx="8434610" cy="4520425"/>
            </a:xfrm>
            <a:prstGeom prst="rect">
              <a:avLst/>
            </a:prstGeom>
          </p:spPr>
        </p:pic>
        <p:sp>
          <p:nvSpPr>
            <p:cNvPr id="3" name="TextBox 2">
              <a:extLst>
                <a:ext uri="{FF2B5EF4-FFF2-40B4-BE49-F238E27FC236}">
                  <a16:creationId xmlns:a16="http://schemas.microsoft.com/office/drawing/2014/main" id="{49361034-64DA-6874-350D-51B049CB4475}"/>
                </a:ext>
              </a:extLst>
            </p:cNvPr>
            <p:cNvSpPr txBox="1"/>
            <p:nvPr/>
          </p:nvSpPr>
          <p:spPr>
            <a:xfrm>
              <a:off x="1403194" y="4702372"/>
              <a:ext cx="6337611" cy="307777"/>
            </a:xfrm>
            <a:prstGeom prst="rect">
              <a:avLst/>
            </a:prstGeom>
            <a:noFill/>
          </p:spPr>
          <p:txBody>
            <a:bodyPr wrap="square">
              <a:spAutoFit/>
            </a:bodyPr>
            <a:lstStyle/>
            <a:p>
              <a:pPr algn="ctr"/>
              <a:r>
                <a:rPr lang="en-US"/>
                <a:t>K</a:t>
              </a:r>
              <a:r>
                <a:rPr lang="vi-VN"/>
                <a:t>ỵ binh Nhật Bản tấn công quân Trung Quốc trong trận Bình Nhưỡng</a:t>
              </a:r>
              <a:r>
                <a:rPr lang="en-US"/>
                <a:t>, 1894</a:t>
              </a:r>
            </a:p>
          </p:txBody>
        </p:sp>
      </p:grpSp>
    </p:spTree>
    <p:extLst>
      <p:ext uri="{BB962C8B-B14F-4D97-AF65-F5344CB8AC3E}">
        <p14:creationId xmlns:p14="http://schemas.microsoft.com/office/powerpoint/2010/main" val="227623129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47B51D3-CC3F-70F3-A906-374EDFA78610}"/>
              </a:ext>
            </a:extLst>
          </p:cNvPr>
          <p:cNvGrpSpPr/>
          <p:nvPr/>
        </p:nvGrpSpPr>
        <p:grpSpPr>
          <a:xfrm>
            <a:off x="354695" y="294599"/>
            <a:ext cx="8434610" cy="4554302"/>
            <a:chOff x="354695" y="294599"/>
            <a:chExt cx="8434610" cy="4554302"/>
          </a:xfrm>
        </p:grpSpPr>
        <p:pic>
          <p:nvPicPr>
            <p:cNvPr id="4" name="Picture 3">
              <a:extLst>
                <a:ext uri="{FF2B5EF4-FFF2-40B4-BE49-F238E27FC236}">
                  <a16:creationId xmlns:a16="http://schemas.microsoft.com/office/drawing/2014/main" id="{6301FE80-483B-911A-1FA1-E61FB1C51D7F}"/>
                </a:ext>
              </a:extLst>
            </p:cNvPr>
            <p:cNvPicPr>
              <a:picLocks noChangeAspect="1"/>
            </p:cNvPicPr>
            <p:nvPr/>
          </p:nvPicPr>
          <p:blipFill>
            <a:blip r:embed="rId2"/>
            <a:srcRect/>
            <a:stretch/>
          </p:blipFill>
          <p:spPr>
            <a:xfrm>
              <a:off x="354695" y="294599"/>
              <a:ext cx="8434610" cy="4197929"/>
            </a:xfrm>
            <a:prstGeom prst="rect">
              <a:avLst/>
            </a:prstGeom>
          </p:spPr>
        </p:pic>
        <p:sp>
          <p:nvSpPr>
            <p:cNvPr id="3" name="TextBox 2">
              <a:extLst>
                <a:ext uri="{FF2B5EF4-FFF2-40B4-BE49-F238E27FC236}">
                  <a16:creationId xmlns:a16="http://schemas.microsoft.com/office/drawing/2014/main" id="{49361034-64DA-6874-350D-51B049CB4475}"/>
                </a:ext>
              </a:extLst>
            </p:cNvPr>
            <p:cNvSpPr txBox="1"/>
            <p:nvPr/>
          </p:nvSpPr>
          <p:spPr>
            <a:xfrm>
              <a:off x="1403194" y="4541124"/>
              <a:ext cx="6337611" cy="307777"/>
            </a:xfrm>
            <a:prstGeom prst="rect">
              <a:avLst/>
            </a:prstGeom>
            <a:noFill/>
          </p:spPr>
          <p:txBody>
            <a:bodyPr wrap="square">
              <a:spAutoFit/>
            </a:bodyPr>
            <a:lstStyle/>
            <a:p>
              <a:pPr algn="ctr"/>
              <a:r>
                <a:rPr lang="en-US"/>
                <a:t>Quân Nhật bắn vào thuyền nhà Thanh trong trận sông Áp Lục, 1894</a:t>
              </a:r>
            </a:p>
          </p:txBody>
        </p:sp>
      </p:grpSp>
    </p:spTree>
    <p:extLst>
      <p:ext uri="{BB962C8B-B14F-4D97-AF65-F5344CB8AC3E}">
        <p14:creationId xmlns:p14="http://schemas.microsoft.com/office/powerpoint/2010/main" val="19696174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47B51D3-CC3F-70F3-A906-374EDFA78610}"/>
              </a:ext>
            </a:extLst>
          </p:cNvPr>
          <p:cNvGrpSpPr/>
          <p:nvPr/>
        </p:nvGrpSpPr>
        <p:grpSpPr>
          <a:xfrm>
            <a:off x="354695" y="340194"/>
            <a:ext cx="8434610" cy="4463112"/>
            <a:chOff x="354695" y="340194"/>
            <a:chExt cx="8434610" cy="4463112"/>
          </a:xfrm>
        </p:grpSpPr>
        <p:pic>
          <p:nvPicPr>
            <p:cNvPr id="4" name="Picture 3">
              <a:extLst>
                <a:ext uri="{FF2B5EF4-FFF2-40B4-BE49-F238E27FC236}">
                  <a16:creationId xmlns:a16="http://schemas.microsoft.com/office/drawing/2014/main" id="{6301FE80-483B-911A-1FA1-E61FB1C51D7F}"/>
                </a:ext>
              </a:extLst>
            </p:cNvPr>
            <p:cNvPicPr>
              <a:picLocks noChangeAspect="1"/>
            </p:cNvPicPr>
            <p:nvPr/>
          </p:nvPicPr>
          <p:blipFill>
            <a:blip r:embed="rId2"/>
            <a:srcRect/>
            <a:stretch/>
          </p:blipFill>
          <p:spPr>
            <a:xfrm>
              <a:off x="354695" y="340194"/>
              <a:ext cx="8434610" cy="4106738"/>
            </a:xfrm>
            <a:prstGeom prst="rect">
              <a:avLst/>
            </a:prstGeom>
          </p:spPr>
        </p:pic>
        <p:sp>
          <p:nvSpPr>
            <p:cNvPr id="3" name="TextBox 2">
              <a:extLst>
                <a:ext uri="{FF2B5EF4-FFF2-40B4-BE49-F238E27FC236}">
                  <a16:creationId xmlns:a16="http://schemas.microsoft.com/office/drawing/2014/main" id="{49361034-64DA-6874-350D-51B049CB4475}"/>
                </a:ext>
              </a:extLst>
            </p:cNvPr>
            <p:cNvSpPr txBox="1"/>
            <p:nvPr/>
          </p:nvSpPr>
          <p:spPr>
            <a:xfrm>
              <a:off x="1403194" y="4495529"/>
              <a:ext cx="6337611" cy="307777"/>
            </a:xfrm>
            <a:prstGeom prst="rect">
              <a:avLst/>
            </a:prstGeom>
            <a:noFill/>
          </p:spPr>
          <p:txBody>
            <a:bodyPr wrap="square">
              <a:spAutoFit/>
            </a:bodyPr>
            <a:lstStyle/>
            <a:p>
              <a:pPr algn="ctr"/>
              <a:r>
                <a:rPr lang="vi-VN"/>
                <a:t>Tướng Trung Quốc ở Bình Nhưỡng đầu hàng quân Nhật, tháng 10 năm 1894.</a:t>
              </a:r>
              <a:endParaRPr lang="en-US"/>
            </a:p>
          </p:txBody>
        </p:sp>
      </p:grpSp>
    </p:spTree>
    <p:extLst>
      <p:ext uri="{BB962C8B-B14F-4D97-AF65-F5344CB8AC3E}">
        <p14:creationId xmlns:p14="http://schemas.microsoft.com/office/powerpoint/2010/main" val="259021489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47B51D3-CC3F-70F3-A906-374EDFA78610}"/>
              </a:ext>
            </a:extLst>
          </p:cNvPr>
          <p:cNvGrpSpPr/>
          <p:nvPr/>
        </p:nvGrpSpPr>
        <p:grpSpPr>
          <a:xfrm>
            <a:off x="223746" y="184077"/>
            <a:ext cx="4259045" cy="3513680"/>
            <a:chOff x="223746" y="184077"/>
            <a:chExt cx="4259045" cy="3513680"/>
          </a:xfrm>
        </p:grpSpPr>
        <p:pic>
          <p:nvPicPr>
            <p:cNvPr id="4" name="Picture 3">
              <a:extLst>
                <a:ext uri="{FF2B5EF4-FFF2-40B4-BE49-F238E27FC236}">
                  <a16:creationId xmlns:a16="http://schemas.microsoft.com/office/drawing/2014/main" id="{6301FE80-483B-911A-1FA1-E61FB1C51D7F}"/>
                </a:ext>
              </a:extLst>
            </p:cNvPr>
            <p:cNvPicPr>
              <a:picLocks noChangeAspect="1"/>
            </p:cNvPicPr>
            <p:nvPr/>
          </p:nvPicPr>
          <p:blipFill>
            <a:blip r:embed="rId2"/>
            <a:srcRect/>
            <a:stretch/>
          </p:blipFill>
          <p:spPr>
            <a:xfrm>
              <a:off x="223746" y="184077"/>
              <a:ext cx="4259045" cy="2814963"/>
            </a:xfrm>
            <a:prstGeom prst="rect">
              <a:avLst/>
            </a:prstGeom>
          </p:spPr>
        </p:pic>
        <p:sp>
          <p:nvSpPr>
            <p:cNvPr id="3" name="TextBox 2">
              <a:extLst>
                <a:ext uri="{FF2B5EF4-FFF2-40B4-BE49-F238E27FC236}">
                  <a16:creationId xmlns:a16="http://schemas.microsoft.com/office/drawing/2014/main" id="{49361034-64DA-6874-350D-51B049CB4475}"/>
                </a:ext>
              </a:extLst>
            </p:cNvPr>
            <p:cNvSpPr txBox="1"/>
            <p:nvPr/>
          </p:nvSpPr>
          <p:spPr>
            <a:xfrm>
              <a:off x="389723" y="2999040"/>
              <a:ext cx="3927089" cy="698717"/>
            </a:xfrm>
            <a:prstGeom prst="rect">
              <a:avLst/>
            </a:prstGeom>
            <a:noFill/>
          </p:spPr>
          <p:txBody>
            <a:bodyPr wrap="square">
              <a:spAutoFit/>
            </a:bodyPr>
            <a:lstStyle/>
            <a:p>
              <a:pPr algn="ctr">
                <a:lnSpc>
                  <a:spcPct val="150000"/>
                </a:lnSpc>
              </a:pPr>
              <a:r>
                <a:rPr lang="en-US"/>
                <a:t>Tranh biếm họa về tranh chấp giữa Trung Quốc, Nhật Bản và Nga về Triều Tiên, 1887</a:t>
              </a:r>
            </a:p>
          </p:txBody>
        </p:sp>
      </p:grpSp>
      <p:grpSp>
        <p:nvGrpSpPr>
          <p:cNvPr id="2" name="Group 1">
            <a:extLst>
              <a:ext uri="{FF2B5EF4-FFF2-40B4-BE49-F238E27FC236}">
                <a16:creationId xmlns:a16="http://schemas.microsoft.com/office/drawing/2014/main" id="{1FE35998-1982-3D55-1C9C-4D027ED6ADC8}"/>
              </a:ext>
            </a:extLst>
          </p:cNvPr>
          <p:cNvGrpSpPr/>
          <p:nvPr/>
        </p:nvGrpSpPr>
        <p:grpSpPr>
          <a:xfrm>
            <a:off x="4661211" y="1435262"/>
            <a:ext cx="4259045" cy="3504218"/>
            <a:chOff x="223744" y="-129626"/>
            <a:chExt cx="4259045" cy="3504218"/>
          </a:xfrm>
        </p:grpSpPr>
        <p:pic>
          <p:nvPicPr>
            <p:cNvPr id="6" name="Picture 5">
              <a:extLst>
                <a:ext uri="{FF2B5EF4-FFF2-40B4-BE49-F238E27FC236}">
                  <a16:creationId xmlns:a16="http://schemas.microsoft.com/office/drawing/2014/main" id="{37F15924-B940-4C8E-2145-BA9FDA96342D}"/>
                </a:ext>
              </a:extLst>
            </p:cNvPr>
            <p:cNvPicPr>
              <a:picLocks noChangeAspect="1"/>
            </p:cNvPicPr>
            <p:nvPr/>
          </p:nvPicPr>
          <p:blipFill>
            <a:blip r:embed="rId3"/>
            <a:srcRect/>
            <a:stretch/>
          </p:blipFill>
          <p:spPr>
            <a:xfrm>
              <a:off x="223744" y="-129626"/>
              <a:ext cx="4259045" cy="3128666"/>
            </a:xfrm>
            <a:prstGeom prst="rect">
              <a:avLst/>
            </a:prstGeom>
          </p:spPr>
        </p:pic>
        <p:sp>
          <p:nvSpPr>
            <p:cNvPr id="7" name="TextBox 6">
              <a:extLst>
                <a:ext uri="{FF2B5EF4-FFF2-40B4-BE49-F238E27FC236}">
                  <a16:creationId xmlns:a16="http://schemas.microsoft.com/office/drawing/2014/main" id="{43F52C71-3B9A-2356-7DA8-D3273FA08923}"/>
                </a:ext>
              </a:extLst>
            </p:cNvPr>
            <p:cNvSpPr txBox="1"/>
            <p:nvPr/>
          </p:nvSpPr>
          <p:spPr>
            <a:xfrm>
              <a:off x="223744" y="2999040"/>
              <a:ext cx="4259041" cy="375552"/>
            </a:xfrm>
            <a:prstGeom prst="rect">
              <a:avLst/>
            </a:prstGeom>
            <a:noFill/>
          </p:spPr>
          <p:txBody>
            <a:bodyPr wrap="square">
              <a:spAutoFit/>
            </a:bodyPr>
            <a:lstStyle/>
            <a:p>
              <a:pPr algn="ctr">
                <a:lnSpc>
                  <a:spcPct val="150000"/>
                </a:lnSpc>
              </a:pPr>
              <a:r>
                <a:rPr lang="vi-VN"/>
                <a:t>Nhật Bản tấn công lực lượng cố thủ của Nga, 1904</a:t>
              </a:r>
              <a:endParaRPr lang="en-US"/>
            </a:p>
          </p:txBody>
        </p:sp>
      </p:grpSp>
    </p:spTree>
    <p:extLst>
      <p:ext uri="{BB962C8B-B14F-4D97-AF65-F5344CB8AC3E}">
        <p14:creationId xmlns:p14="http://schemas.microsoft.com/office/powerpoint/2010/main" val="1217253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randombar(horizontal)">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47B51D3-CC3F-70F3-A906-374EDFA78610}"/>
              </a:ext>
            </a:extLst>
          </p:cNvPr>
          <p:cNvGrpSpPr/>
          <p:nvPr/>
        </p:nvGrpSpPr>
        <p:grpSpPr>
          <a:xfrm>
            <a:off x="123554" y="203523"/>
            <a:ext cx="5119321" cy="4573684"/>
            <a:chOff x="123554" y="203523"/>
            <a:chExt cx="5119321" cy="4573684"/>
          </a:xfrm>
        </p:grpSpPr>
        <p:pic>
          <p:nvPicPr>
            <p:cNvPr id="4" name="Picture 3">
              <a:extLst>
                <a:ext uri="{FF2B5EF4-FFF2-40B4-BE49-F238E27FC236}">
                  <a16:creationId xmlns:a16="http://schemas.microsoft.com/office/drawing/2014/main" id="{6301FE80-483B-911A-1FA1-E61FB1C51D7F}"/>
                </a:ext>
              </a:extLst>
            </p:cNvPr>
            <p:cNvPicPr>
              <a:picLocks noChangeAspect="1"/>
            </p:cNvPicPr>
            <p:nvPr/>
          </p:nvPicPr>
          <p:blipFill>
            <a:blip r:embed="rId2"/>
            <a:srcRect/>
            <a:stretch/>
          </p:blipFill>
          <p:spPr>
            <a:xfrm>
              <a:off x="123554" y="203523"/>
              <a:ext cx="5119321" cy="3874967"/>
            </a:xfrm>
            <a:prstGeom prst="rect">
              <a:avLst/>
            </a:prstGeom>
          </p:spPr>
        </p:pic>
        <p:sp>
          <p:nvSpPr>
            <p:cNvPr id="3" name="TextBox 2">
              <a:extLst>
                <a:ext uri="{FF2B5EF4-FFF2-40B4-BE49-F238E27FC236}">
                  <a16:creationId xmlns:a16="http://schemas.microsoft.com/office/drawing/2014/main" id="{49361034-64DA-6874-350D-51B049CB4475}"/>
                </a:ext>
              </a:extLst>
            </p:cNvPr>
            <p:cNvSpPr txBox="1"/>
            <p:nvPr/>
          </p:nvSpPr>
          <p:spPr>
            <a:xfrm>
              <a:off x="428229" y="4078490"/>
              <a:ext cx="3927089" cy="698717"/>
            </a:xfrm>
            <a:prstGeom prst="rect">
              <a:avLst/>
            </a:prstGeom>
            <a:noFill/>
          </p:spPr>
          <p:txBody>
            <a:bodyPr wrap="square">
              <a:spAutoFit/>
            </a:bodyPr>
            <a:lstStyle/>
            <a:p>
              <a:pPr algn="ctr">
                <a:lnSpc>
                  <a:spcPct val="150000"/>
                </a:lnSpc>
              </a:pPr>
              <a:r>
                <a:rPr lang="en-US"/>
                <a:t>Thủy quân lục chiến Nhật Bản đổ bộ lên đảo Yeongjong của Triều Tiên năm 1875.</a:t>
              </a:r>
            </a:p>
          </p:txBody>
        </p:sp>
      </p:grpSp>
      <p:grpSp>
        <p:nvGrpSpPr>
          <p:cNvPr id="2" name="Group 1">
            <a:extLst>
              <a:ext uri="{FF2B5EF4-FFF2-40B4-BE49-F238E27FC236}">
                <a16:creationId xmlns:a16="http://schemas.microsoft.com/office/drawing/2014/main" id="{1FE35998-1982-3D55-1C9C-4D027ED6ADC8}"/>
              </a:ext>
            </a:extLst>
          </p:cNvPr>
          <p:cNvGrpSpPr/>
          <p:nvPr/>
        </p:nvGrpSpPr>
        <p:grpSpPr>
          <a:xfrm>
            <a:off x="4081347" y="203523"/>
            <a:ext cx="4965286" cy="4808786"/>
            <a:chOff x="-356120" y="-1361365"/>
            <a:chExt cx="4965286" cy="4808786"/>
          </a:xfrm>
        </p:grpSpPr>
        <p:pic>
          <p:nvPicPr>
            <p:cNvPr id="6" name="Picture 5">
              <a:extLst>
                <a:ext uri="{FF2B5EF4-FFF2-40B4-BE49-F238E27FC236}">
                  <a16:creationId xmlns:a16="http://schemas.microsoft.com/office/drawing/2014/main" id="{37F15924-B940-4C8E-2145-BA9FDA96342D}"/>
                </a:ext>
              </a:extLst>
            </p:cNvPr>
            <p:cNvPicPr>
              <a:picLocks noChangeAspect="1"/>
            </p:cNvPicPr>
            <p:nvPr/>
          </p:nvPicPr>
          <p:blipFill>
            <a:blip r:embed="rId3"/>
            <a:srcRect/>
            <a:stretch/>
          </p:blipFill>
          <p:spPr>
            <a:xfrm>
              <a:off x="1041499" y="-1361365"/>
              <a:ext cx="3141352" cy="4433234"/>
            </a:xfrm>
            <a:prstGeom prst="rect">
              <a:avLst/>
            </a:prstGeom>
          </p:spPr>
        </p:pic>
        <p:sp>
          <p:nvSpPr>
            <p:cNvPr id="7" name="TextBox 6">
              <a:extLst>
                <a:ext uri="{FF2B5EF4-FFF2-40B4-BE49-F238E27FC236}">
                  <a16:creationId xmlns:a16="http://schemas.microsoft.com/office/drawing/2014/main" id="{43F52C71-3B9A-2356-7DA8-D3273FA08923}"/>
                </a:ext>
              </a:extLst>
            </p:cNvPr>
            <p:cNvSpPr txBox="1"/>
            <p:nvPr/>
          </p:nvSpPr>
          <p:spPr>
            <a:xfrm>
              <a:off x="-356120" y="3071869"/>
              <a:ext cx="4965286" cy="375552"/>
            </a:xfrm>
            <a:prstGeom prst="rect">
              <a:avLst/>
            </a:prstGeom>
            <a:noFill/>
          </p:spPr>
          <p:txBody>
            <a:bodyPr wrap="square">
              <a:spAutoFit/>
            </a:bodyPr>
            <a:lstStyle/>
            <a:p>
              <a:pPr algn="ctr">
                <a:lnSpc>
                  <a:spcPct val="150000"/>
                </a:lnSpc>
              </a:pPr>
              <a:r>
                <a:rPr lang="vi-VN"/>
                <a:t>Lính Nhật chiến đấu chống lại người Triều Tiên</a:t>
              </a:r>
              <a:r>
                <a:rPr lang="en-US"/>
                <a:t>, năm 1907</a:t>
              </a:r>
            </a:p>
          </p:txBody>
        </p:sp>
      </p:grpSp>
    </p:spTree>
    <p:extLst>
      <p:ext uri="{BB962C8B-B14F-4D97-AF65-F5344CB8AC3E}">
        <p14:creationId xmlns:p14="http://schemas.microsoft.com/office/powerpoint/2010/main" val="7778116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14" presetClass="entr" presetSubtype="1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randombar(horizontal)">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E779594A-96E6-5649-E875-F4A030B5D4F0}"/>
              </a:ext>
            </a:extLst>
          </p:cNvPr>
          <p:cNvGrpSpPr/>
          <p:nvPr/>
        </p:nvGrpSpPr>
        <p:grpSpPr>
          <a:xfrm>
            <a:off x="512637" y="548135"/>
            <a:ext cx="8118726" cy="958660"/>
            <a:chOff x="2207623" y="1670691"/>
            <a:chExt cx="8118726" cy="958660"/>
          </a:xfrm>
        </p:grpSpPr>
        <p:sp>
          <p:nvSpPr>
            <p:cNvPr id="21" name="TextBox 20">
              <a:extLst>
                <a:ext uri="{FF2B5EF4-FFF2-40B4-BE49-F238E27FC236}">
                  <a16:creationId xmlns:a16="http://schemas.microsoft.com/office/drawing/2014/main" id="{D5046377-B43C-64C4-C929-09C8AAB272B7}"/>
                </a:ext>
              </a:extLst>
            </p:cNvPr>
            <p:cNvSpPr txBox="1"/>
            <p:nvPr/>
          </p:nvSpPr>
          <p:spPr>
            <a:xfrm>
              <a:off x="3088886" y="1670691"/>
              <a:ext cx="7237463" cy="958660"/>
            </a:xfrm>
            <a:prstGeom prst="rect">
              <a:avLst/>
            </a:prstGeom>
            <a:noFill/>
          </p:spPr>
          <p:txBody>
            <a:bodyPr wrap="square">
              <a:spAutoFit/>
            </a:bodyPr>
            <a:lstStyle/>
            <a:p>
              <a:pPr algn="just">
                <a:lnSpc>
                  <a:spcPct val="150000"/>
                </a:lnSpc>
              </a:pPr>
              <a:r>
                <a:rPr lang="en-US" sz="2000"/>
                <a:t>Kể tên một số sản phẩm đồ dùng, thiết bị… nhà em dùng hoặc em biết của các công ty của Nhật Bản?</a:t>
              </a:r>
            </a:p>
          </p:txBody>
        </p:sp>
        <p:pic>
          <p:nvPicPr>
            <p:cNvPr id="22" name="Picture 56">
              <a:extLst>
                <a:ext uri="{FF2B5EF4-FFF2-40B4-BE49-F238E27FC236}">
                  <a16:creationId xmlns:a16="http://schemas.microsoft.com/office/drawing/2014/main" id="{CB64C501-AD5F-F08E-6C56-CD16FC0DC09C}"/>
                </a:ext>
              </a:extLst>
            </p:cNvPr>
            <p:cNvPicPr>
              <a:picLocks noChangeAspect="1"/>
            </p:cNvPicPr>
            <p:nvPr/>
          </p:nvPicPr>
          <p:blipFill>
            <a:blip r:embed="rId2"/>
            <a:srcRect/>
            <a:stretch>
              <a:fillRect/>
            </a:stretch>
          </p:blipFill>
          <p:spPr>
            <a:xfrm>
              <a:off x="2207623" y="1813243"/>
              <a:ext cx="797379" cy="758507"/>
            </a:xfrm>
            <a:prstGeom prst="rect">
              <a:avLst/>
            </a:prstGeom>
          </p:spPr>
        </p:pic>
      </p:grpSp>
      <p:grpSp>
        <p:nvGrpSpPr>
          <p:cNvPr id="28" name="Group 27">
            <a:extLst>
              <a:ext uri="{FF2B5EF4-FFF2-40B4-BE49-F238E27FC236}">
                <a16:creationId xmlns:a16="http://schemas.microsoft.com/office/drawing/2014/main" id="{68A53183-C2BE-3C6D-F7D8-C938DDCE45C1}"/>
              </a:ext>
            </a:extLst>
          </p:cNvPr>
          <p:cNvGrpSpPr/>
          <p:nvPr/>
        </p:nvGrpSpPr>
        <p:grpSpPr>
          <a:xfrm>
            <a:off x="777711" y="1718091"/>
            <a:ext cx="1869688" cy="2716552"/>
            <a:chOff x="459056" y="1732156"/>
            <a:chExt cx="1869688" cy="2716552"/>
          </a:xfrm>
        </p:grpSpPr>
        <p:pic>
          <p:nvPicPr>
            <p:cNvPr id="25" name="Picture 24" descr="A close-up of a refrigerator&#10;&#10;Description automatically generated">
              <a:extLst>
                <a:ext uri="{FF2B5EF4-FFF2-40B4-BE49-F238E27FC236}">
                  <a16:creationId xmlns:a16="http://schemas.microsoft.com/office/drawing/2014/main" id="{51C765BC-7242-D035-0491-6A384FB2609A}"/>
                </a:ext>
              </a:extLst>
            </p:cNvPr>
            <p:cNvPicPr>
              <a:picLocks noChangeAspect="1"/>
            </p:cNvPicPr>
            <p:nvPr/>
          </p:nvPicPr>
          <p:blipFill rotWithShape="1">
            <a:blip r:embed="rId3">
              <a:clrChange>
                <a:clrFrom>
                  <a:srgbClr val="FFFFFF"/>
                </a:clrFrom>
                <a:clrTo>
                  <a:srgbClr val="FFFFFF">
                    <a:alpha val="0"/>
                  </a:srgbClr>
                </a:clrTo>
              </a:clrChange>
            </a:blip>
            <a:srcRect l="34197" r="34583"/>
            <a:stretch/>
          </p:blipFill>
          <p:spPr>
            <a:xfrm>
              <a:off x="753216" y="1732156"/>
              <a:ext cx="1113599" cy="2377998"/>
            </a:xfrm>
            <a:prstGeom prst="rect">
              <a:avLst/>
            </a:prstGeom>
          </p:spPr>
        </p:pic>
        <p:sp>
          <p:nvSpPr>
            <p:cNvPr id="27" name="TextBox 26">
              <a:extLst>
                <a:ext uri="{FF2B5EF4-FFF2-40B4-BE49-F238E27FC236}">
                  <a16:creationId xmlns:a16="http://schemas.microsoft.com/office/drawing/2014/main" id="{92ABD249-3EA3-A5A5-6498-C3A86707CDFC}"/>
                </a:ext>
              </a:extLst>
            </p:cNvPr>
            <p:cNvSpPr txBox="1"/>
            <p:nvPr/>
          </p:nvSpPr>
          <p:spPr>
            <a:xfrm>
              <a:off x="459056" y="4110154"/>
              <a:ext cx="1869688" cy="338554"/>
            </a:xfrm>
            <a:prstGeom prst="rect">
              <a:avLst/>
            </a:prstGeom>
            <a:noFill/>
          </p:spPr>
          <p:txBody>
            <a:bodyPr wrap="square">
              <a:spAutoFit/>
            </a:bodyPr>
            <a:lstStyle/>
            <a:p>
              <a:pPr algn="ctr"/>
              <a:r>
                <a:rPr lang="en-US" sz="1600">
                  <a:latin typeface="Arial" panose="020B0604020202020204" pitchFamily="34" charset="0"/>
                  <a:ea typeface="Calibri" panose="020F0502020204030204" pitchFamily="34" charset="0"/>
                  <a:cs typeface="Arial" panose="020B0604020202020204" pitchFamily="34" charset="0"/>
                </a:rPr>
                <a:t>T</a:t>
              </a:r>
              <a:r>
                <a:rPr lang="vi-VN" sz="1600">
                  <a:solidFill>
                    <a:srgbClr val="000000"/>
                  </a:solidFill>
                  <a:effectLst/>
                  <a:latin typeface="Arial" panose="020B0604020202020204" pitchFamily="34" charset="0"/>
                  <a:ea typeface="Times New Roman" panose="02020603050405020304" pitchFamily="18" charset="0"/>
                  <a:cs typeface="Arial" panose="020B0604020202020204" pitchFamily="34" charset="0"/>
                </a:rPr>
                <a:t>ủ lạnh</a:t>
              </a:r>
              <a:r>
                <a:rPr lang="en-US" sz="1600">
                  <a:solidFill>
                    <a:srgbClr val="000000"/>
                  </a:solidFill>
                  <a:effectLst/>
                  <a:latin typeface="Arial" panose="020B0604020202020204" pitchFamily="34" charset="0"/>
                  <a:ea typeface="Times New Roman" panose="02020603050405020304" pitchFamily="18" charset="0"/>
                  <a:cs typeface="Arial" panose="020B0604020202020204" pitchFamily="34" charset="0"/>
                </a:rPr>
                <a:t> Panasonic</a:t>
              </a:r>
              <a:endParaRPr lang="en-US" sz="1600">
                <a:latin typeface="Arial" panose="020B0604020202020204" pitchFamily="34" charset="0"/>
                <a:cs typeface="Arial" panose="020B0604020202020204" pitchFamily="34" charset="0"/>
              </a:endParaRPr>
            </a:p>
          </p:txBody>
        </p:sp>
      </p:grpSp>
      <p:grpSp>
        <p:nvGrpSpPr>
          <p:cNvPr id="34" name="Group 33">
            <a:extLst>
              <a:ext uri="{FF2B5EF4-FFF2-40B4-BE49-F238E27FC236}">
                <a16:creationId xmlns:a16="http://schemas.microsoft.com/office/drawing/2014/main" id="{E86EB09A-2950-1E34-8BCF-A5ED7754226C}"/>
              </a:ext>
            </a:extLst>
          </p:cNvPr>
          <p:cNvGrpSpPr/>
          <p:nvPr/>
        </p:nvGrpSpPr>
        <p:grpSpPr>
          <a:xfrm>
            <a:off x="2537423" y="1567964"/>
            <a:ext cx="2227906" cy="1723914"/>
            <a:chOff x="2388699" y="2742616"/>
            <a:chExt cx="2227906" cy="1723914"/>
          </a:xfrm>
        </p:grpSpPr>
        <p:sp>
          <p:nvSpPr>
            <p:cNvPr id="31" name="TextBox 30">
              <a:extLst>
                <a:ext uri="{FF2B5EF4-FFF2-40B4-BE49-F238E27FC236}">
                  <a16:creationId xmlns:a16="http://schemas.microsoft.com/office/drawing/2014/main" id="{4F63E49E-A262-BE66-3364-53ADC0F07BAE}"/>
                </a:ext>
              </a:extLst>
            </p:cNvPr>
            <p:cNvSpPr txBox="1"/>
            <p:nvPr/>
          </p:nvSpPr>
          <p:spPr>
            <a:xfrm>
              <a:off x="2566636" y="4127976"/>
              <a:ext cx="1869688" cy="338554"/>
            </a:xfrm>
            <a:prstGeom prst="rect">
              <a:avLst/>
            </a:prstGeom>
            <a:noFill/>
          </p:spPr>
          <p:txBody>
            <a:bodyPr wrap="square">
              <a:spAutoFit/>
            </a:bodyPr>
            <a:lstStyle/>
            <a:p>
              <a:pPr algn="ctr"/>
              <a:r>
                <a:rPr lang="en-US" sz="1600">
                  <a:latin typeface="Arial" panose="020B0604020202020204" pitchFamily="34" charset="0"/>
                  <a:ea typeface="Calibri" panose="020F0502020204030204" pitchFamily="34" charset="0"/>
                  <a:cs typeface="Arial" panose="020B0604020202020204" pitchFamily="34" charset="0"/>
                </a:rPr>
                <a:t>Tivi Samsung</a:t>
              </a:r>
              <a:endParaRPr lang="en-US" sz="1600">
                <a:latin typeface="Arial" panose="020B0604020202020204" pitchFamily="34" charset="0"/>
                <a:cs typeface="Arial" panose="020B0604020202020204" pitchFamily="34" charset="0"/>
              </a:endParaRPr>
            </a:p>
          </p:txBody>
        </p:sp>
        <p:pic>
          <p:nvPicPr>
            <p:cNvPr id="33" name="Picture 32" descr="A screen shot of a television&#10;&#10;Description automatically generated">
              <a:extLst>
                <a:ext uri="{FF2B5EF4-FFF2-40B4-BE49-F238E27FC236}">
                  <a16:creationId xmlns:a16="http://schemas.microsoft.com/office/drawing/2014/main" id="{0DF71B7D-F908-81A9-48A2-E03F4BA29BF8}"/>
                </a:ext>
              </a:extLst>
            </p:cNvPr>
            <p:cNvPicPr>
              <a:picLocks noChangeAspect="1"/>
            </p:cNvPicPr>
            <p:nvPr/>
          </p:nvPicPr>
          <p:blipFill rotWithShape="1">
            <a:blip r:embed="rId4">
              <a:clrChange>
                <a:clrFrom>
                  <a:srgbClr val="FEFCFD"/>
                </a:clrFrom>
                <a:clrTo>
                  <a:srgbClr val="FEFCFD">
                    <a:alpha val="0"/>
                  </a:srgbClr>
                </a:clrTo>
              </a:clrChange>
            </a:blip>
            <a:srcRect t="19801" b="16170"/>
            <a:stretch/>
          </p:blipFill>
          <p:spPr>
            <a:xfrm>
              <a:off x="2388699" y="2742616"/>
              <a:ext cx="2227906" cy="1426504"/>
            </a:xfrm>
            <a:prstGeom prst="rect">
              <a:avLst/>
            </a:prstGeom>
          </p:spPr>
        </p:pic>
      </p:grpSp>
      <p:grpSp>
        <p:nvGrpSpPr>
          <p:cNvPr id="38" name="Group 37">
            <a:extLst>
              <a:ext uri="{FF2B5EF4-FFF2-40B4-BE49-F238E27FC236}">
                <a16:creationId xmlns:a16="http://schemas.microsoft.com/office/drawing/2014/main" id="{3C8BC478-867A-7719-B71B-8E0093783BE1}"/>
              </a:ext>
            </a:extLst>
          </p:cNvPr>
          <p:cNvGrpSpPr/>
          <p:nvPr/>
        </p:nvGrpSpPr>
        <p:grpSpPr>
          <a:xfrm>
            <a:off x="3390211" y="3318362"/>
            <a:ext cx="2020355" cy="1270982"/>
            <a:chOff x="2622904" y="3358842"/>
            <a:chExt cx="2020355" cy="1270982"/>
          </a:xfrm>
        </p:grpSpPr>
        <p:pic>
          <p:nvPicPr>
            <p:cNvPr id="36" name="Picture 35" descr="A black microwave with a label on it&#10;&#10;Description automatically generated">
              <a:extLst>
                <a:ext uri="{FF2B5EF4-FFF2-40B4-BE49-F238E27FC236}">
                  <a16:creationId xmlns:a16="http://schemas.microsoft.com/office/drawing/2014/main" id="{498F3122-E9BD-191D-B5C4-E3F993138741}"/>
                </a:ext>
              </a:extLst>
            </p:cNvPr>
            <p:cNvPicPr>
              <a:picLocks noChangeAspect="1"/>
            </p:cNvPicPr>
            <p:nvPr/>
          </p:nvPicPr>
          <p:blipFill>
            <a:blip r:embed="rId5">
              <a:clrChange>
                <a:clrFrom>
                  <a:srgbClr val="FFFFFF"/>
                </a:clrFrom>
                <a:clrTo>
                  <a:srgbClr val="FFFFFF">
                    <a:alpha val="0"/>
                  </a:srgbClr>
                </a:clrTo>
              </a:clrChange>
            </a:blip>
            <a:stretch>
              <a:fillRect/>
            </a:stretch>
          </p:blipFill>
          <p:spPr>
            <a:xfrm>
              <a:off x="2622904" y="3358842"/>
              <a:ext cx="1718637" cy="1145758"/>
            </a:xfrm>
            <a:prstGeom prst="rect">
              <a:avLst/>
            </a:prstGeom>
          </p:spPr>
        </p:pic>
        <p:sp>
          <p:nvSpPr>
            <p:cNvPr id="37" name="TextBox 36">
              <a:extLst>
                <a:ext uri="{FF2B5EF4-FFF2-40B4-BE49-F238E27FC236}">
                  <a16:creationId xmlns:a16="http://schemas.microsoft.com/office/drawing/2014/main" id="{6B3E9CBE-D2D4-DAF3-40E4-2D11EF6D4B9E}"/>
                </a:ext>
              </a:extLst>
            </p:cNvPr>
            <p:cNvSpPr txBox="1"/>
            <p:nvPr/>
          </p:nvSpPr>
          <p:spPr>
            <a:xfrm rot="21090924">
              <a:off x="2773571" y="4291270"/>
              <a:ext cx="1869688" cy="338554"/>
            </a:xfrm>
            <a:prstGeom prst="rect">
              <a:avLst/>
            </a:prstGeom>
            <a:noFill/>
          </p:spPr>
          <p:txBody>
            <a:bodyPr wrap="square">
              <a:spAutoFit/>
            </a:bodyPr>
            <a:lstStyle/>
            <a:p>
              <a:pPr algn="ctr"/>
              <a:r>
                <a:rPr lang="en-US" sz="1600">
                  <a:latin typeface="Arial" panose="020B0604020202020204" pitchFamily="34" charset="0"/>
                  <a:ea typeface="Calibri" panose="020F0502020204030204" pitchFamily="34" charset="0"/>
                  <a:cs typeface="Arial" panose="020B0604020202020204" pitchFamily="34" charset="0"/>
                </a:rPr>
                <a:t>Lò vi sóng Sharp</a:t>
              </a:r>
              <a:endParaRPr lang="en-US" sz="1600">
                <a:latin typeface="Arial" panose="020B0604020202020204" pitchFamily="34" charset="0"/>
                <a:cs typeface="Arial" panose="020B0604020202020204" pitchFamily="34" charset="0"/>
              </a:endParaRPr>
            </a:p>
          </p:txBody>
        </p:sp>
      </p:grpSp>
      <p:grpSp>
        <p:nvGrpSpPr>
          <p:cNvPr id="43" name="Group 42">
            <a:extLst>
              <a:ext uri="{FF2B5EF4-FFF2-40B4-BE49-F238E27FC236}">
                <a16:creationId xmlns:a16="http://schemas.microsoft.com/office/drawing/2014/main" id="{EE2E0927-A8AB-D711-C4D8-1393232BFF45}"/>
              </a:ext>
            </a:extLst>
          </p:cNvPr>
          <p:cNvGrpSpPr/>
          <p:nvPr/>
        </p:nvGrpSpPr>
        <p:grpSpPr>
          <a:xfrm>
            <a:off x="5261370" y="1492219"/>
            <a:ext cx="3107877" cy="1711922"/>
            <a:chOff x="5187030" y="1547787"/>
            <a:chExt cx="3107877" cy="1711922"/>
          </a:xfrm>
        </p:grpSpPr>
        <p:pic>
          <p:nvPicPr>
            <p:cNvPr id="40" name="Picture 39" descr="A white car with black background&#10;&#10;Description automatically generated">
              <a:extLst>
                <a:ext uri="{FF2B5EF4-FFF2-40B4-BE49-F238E27FC236}">
                  <a16:creationId xmlns:a16="http://schemas.microsoft.com/office/drawing/2014/main" id="{B26EE3F2-EEDC-BDA2-E4F6-93D24937C9EE}"/>
                </a:ext>
              </a:extLst>
            </p:cNvPr>
            <p:cNvPicPr>
              <a:picLocks noChangeAspect="1"/>
            </p:cNvPicPr>
            <p:nvPr/>
          </p:nvPicPr>
          <p:blipFill rotWithShape="1">
            <a:blip r:embed="rId6"/>
            <a:srcRect l="6726" t="25710" r="4712" b="20090"/>
            <a:stretch/>
          </p:blipFill>
          <p:spPr>
            <a:xfrm>
              <a:off x="5187030" y="1547787"/>
              <a:ext cx="3107877" cy="1426504"/>
            </a:xfrm>
            <a:prstGeom prst="rect">
              <a:avLst/>
            </a:prstGeom>
          </p:spPr>
        </p:pic>
        <p:sp>
          <p:nvSpPr>
            <p:cNvPr id="42" name="TextBox 41">
              <a:extLst>
                <a:ext uri="{FF2B5EF4-FFF2-40B4-BE49-F238E27FC236}">
                  <a16:creationId xmlns:a16="http://schemas.microsoft.com/office/drawing/2014/main" id="{0B880E12-7716-2402-BF02-6E87316ED572}"/>
                </a:ext>
              </a:extLst>
            </p:cNvPr>
            <p:cNvSpPr txBox="1"/>
            <p:nvPr/>
          </p:nvSpPr>
          <p:spPr>
            <a:xfrm>
              <a:off x="5812708" y="2921155"/>
              <a:ext cx="1856520" cy="338554"/>
            </a:xfrm>
            <a:prstGeom prst="rect">
              <a:avLst/>
            </a:prstGeom>
            <a:noFill/>
          </p:spPr>
          <p:txBody>
            <a:bodyPr wrap="square">
              <a:spAutoFit/>
            </a:bodyPr>
            <a:lstStyle/>
            <a:p>
              <a:pPr algn="ctr"/>
              <a:r>
                <a:rPr lang="en-US" sz="1600"/>
                <a:t>Ô tô Mít-su-bi-shi</a:t>
              </a:r>
            </a:p>
          </p:txBody>
        </p:sp>
      </p:grpSp>
      <p:grpSp>
        <p:nvGrpSpPr>
          <p:cNvPr id="44" name="Group 43">
            <a:extLst>
              <a:ext uri="{FF2B5EF4-FFF2-40B4-BE49-F238E27FC236}">
                <a16:creationId xmlns:a16="http://schemas.microsoft.com/office/drawing/2014/main" id="{B81399AC-7E0E-C4BE-38F7-9091E6C55F95}"/>
              </a:ext>
            </a:extLst>
          </p:cNvPr>
          <p:cNvGrpSpPr/>
          <p:nvPr/>
        </p:nvGrpSpPr>
        <p:grpSpPr>
          <a:xfrm>
            <a:off x="5753790" y="3015813"/>
            <a:ext cx="2285054" cy="1791077"/>
            <a:chOff x="5598441" y="1376505"/>
            <a:chExt cx="2285054" cy="1791077"/>
          </a:xfrm>
        </p:grpSpPr>
        <p:pic>
          <p:nvPicPr>
            <p:cNvPr id="45" name="Picture 44">
              <a:extLst>
                <a:ext uri="{FF2B5EF4-FFF2-40B4-BE49-F238E27FC236}">
                  <a16:creationId xmlns:a16="http://schemas.microsoft.com/office/drawing/2014/main" id="{B4977AC5-DE88-C07B-44E2-69298B1CBCD1}"/>
                </a:ext>
              </a:extLst>
            </p:cNvPr>
            <p:cNvPicPr>
              <a:picLocks noChangeAspect="1"/>
            </p:cNvPicPr>
            <p:nvPr/>
          </p:nvPicPr>
          <p:blipFill>
            <a:blip r:embed="rId7"/>
            <a:stretch/>
          </p:blipFill>
          <p:spPr>
            <a:xfrm>
              <a:off x="5598441" y="1376505"/>
              <a:ext cx="2285054" cy="1693987"/>
            </a:xfrm>
            <a:prstGeom prst="rect">
              <a:avLst/>
            </a:prstGeom>
          </p:spPr>
        </p:pic>
        <p:sp>
          <p:nvSpPr>
            <p:cNvPr id="46" name="TextBox 45">
              <a:extLst>
                <a:ext uri="{FF2B5EF4-FFF2-40B4-BE49-F238E27FC236}">
                  <a16:creationId xmlns:a16="http://schemas.microsoft.com/office/drawing/2014/main" id="{80E99716-7665-D5A6-EB34-9479BB5C134F}"/>
                </a:ext>
              </a:extLst>
            </p:cNvPr>
            <p:cNvSpPr txBox="1"/>
            <p:nvPr/>
          </p:nvSpPr>
          <p:spPr>
            <a:xfrm>
              <a:off x="5803391" y="2829028"/>
              <a:ext cx="1856520" cy="338554"/>
            </a:xfrm>
            <a:prstGeom prst="rect">
              <a:avLst/>
            </a:prstGeom>
            <a:noFill/>
          </p:spPr>
          <p:txBody>
            <a:bodyPr wrap="square">
              <a:spAutoFit/>
            </a:bodyPr>
            <a:lstStyle/>
            <a:p>
              <a:pPr algn="ctr"/>
              <a:r>
                <a:rPr lang="en-US" sz="1600"/>
                <a:t>Xe máy Honda</a:t>
              </a:r>
            </a:p>
          </p:txBody>
        </p:sp>
      </p:grpSp>
    </p:spTree>
    <p:extLst>
      <p:ext uri="{BB962C8B-B14F-4D97-AF65-F5344CB8AC3E}">
        <p14:creationId xmlns:p14="http://schemas.microsoft.com/office/powerpoint/2010/main" val="352394302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10" fill="hold" nodeType="click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p:cTn id="13" dur="500" fill="hold"/>
                                        <p:tgtEl>
                                          <p:spTgt spid="28"/>
                                        </p:tgtEl>
                                        <p:attrNameLst>
                                          <p:attrName>ppt_w</p:attrName>
                                        </p:attrNameLst>
                                      </p:cBhvr>
                                      <p:tavLst>
                                        <p:tav tm="0">
                                          <p:val>
                                            <p:fltVal val="0"/>
                                          </p:val>
                                        </p:tav>
                                        <p:tav tm="100000">
                                          <p:val>
                                            <p:strVal val="#ppt_w"/>
                                          </p:val>
                                        </p:tav>
                                      </p:tavLst>
                                    </p:anim>
                                    <p:anim calcmode="lin" valueType="num">
                                      <p:cBhvr>
                                        <p:cTn id="14" dur="500" fill="hold"/>
                                        <p:tgtEl>
                                          <p:spTgt spid="28"/>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10" fill="hold" nodeType="clickEffect">
                                  <p:stCondLst>
                                    <p:cond delay="0"/>
                                  </p:stCondLst>
                                  <p:childTnLst>
                                    <p:set>
                                      <p:cBhvr>
                                        <p:cTn id="18" dur="1" fill="hold">
                                          <p:stCondLst>
                                            <p:cond delay="0"/>
                                          </p:stCondLst>
                                        </p:cTn>
                                        <p:tgtEl>
                                          <p:spTgt spid="34"/>
                                        </p:tgtEl>
                                        <p:attrNameLst>
                                          <p:attrName>style.visibility</p:attrName>
                                        </p:attrNameLst>
                                      </p:cBhvr>
                                      <p:to>
                                        <p:strVal val="visible"/>
                                      </p:to>
                                    </p:set>
                                    <p:anim calcmode="lin" valueType="num">
                                      <p:cBhvr>
                                        <p:cTn id="19" dur="500" fill="hold"/>
                                        <p:tgtEl>
                                          <p:spTgt spid="34"/>
                                        </p:tgtEl>
                                        <p:attrNameLst>
                                          <p:attrName>ppt_w</p:attrName>
                                        </p:attrNameLst>
                                      </p:cBhvr>
                                      <p:tavLst>
                                        <p:tav tm="0">
                                          <p:val>
                                            <p:fltVal val="0"/>
                                          </p:val>
                                        </p:tav>
                                        <p:tav tm="100000">
                                          <p:val>
                                            <p:strVal val="#ppt_w"/>
                                          </p:val>
                                        </p:tav>
                                      </p:tavLst>
                                    </p:anim>
                                    <p:anim calcmode="lin" valueType="num">
                                      <p:cBhvr>
                                        <p:cTn id="20" dur="500" fill="hold"/>
                                        <p:tgtEl>
                                          <p:spTgt spid="34"/>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7" presetClass="entr" presetSubtype="10" fill="hold" nodeType="clickEffect">
                                  <p:stCondLst>
                                    <p:cond delay="0"/>
                                  </p:stCondLst>
                                  <p:childTnLst>
                                    <p:set>
                                      <p:cBhvr>
                                        <p:cTn id="24" dur="1" fill="hold">
                                          <p:stCondLst>
                                            <p:cond delay="0"/>
                                          </p:stCondLst>
                                        </p:cTn>
                                        <p:tgtEl>
                                          <p:spTgt spid="38"/>
                                        </p:tgtEl>
                                        <p:attrNameLst>
                                          <p:attrName>style.visibility</p:attrName>
                                        </p:attrNameLst>
                                      </p:cBhvr>
                                      <p:to>
                                        <p:strVal val="visible"/>
                                      </p:to>
                                    </p:set>
                                    <p:anim calcmode="lin" valueType="num">
                                      <p:cBhvr>
                                        <p:cTn id="25" dur="500" fill="hold"/>
                                        <p:tgtEl>
                                          <p:spTgt spid="38"/>
                                        </p:tgtEl>
                                        <p:attrNameLst>
                                          <p:attrName>ppt_w</p:attrName>
                                        </p:attrNameLst>
                                      </p:cBhvr>
                                      <p:tavLst>
                                        <p:tav tm="0">
                                          <p:val>
                                            <p:fltVal val="0"/>
                                          </p:val>
                                        </p:tav>
                                        <p:tav tm="100000">
                                          <p:val>
                                            <p:strVal val="#ppt_w"/>
                                          </p:val>
                                        </p:tav>
                                      </p:tavLst>
                                    </p:anim>
                                    <p:anim calcmode="lin" valueType="num">
                                      <p:cBhvr>
                                        <p:cTn id="26" dur="500" fill="hold"/>
                                        <p:tgtEl>
                                          <p:spTgt spid="38"/>
                                        </p:tgtEl>
                                        <p:attrNameLst>
                                          <p:attrName>ppt_h</p:attrName>
                                        </p:attrNameLst>
                                      </p:cBhvr>
                                      <p:tavLst>
                                        <p:tav tm="0">
                                          <p:val>
                                            <p:strVal val="#ppt_h"/>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17" presetClass="entr" presetSubtype="10" fill="hold" nodeType="clickEffect">
                                  <p:stCondLst>
                                    <p:cond delay="0"/>
                                  </p:stCondLst>
                                  <p:childTnLst>
                                    <p:set>
                                      <p:cBhvr>
                                        <p:cTn id="30" dur="1" fill="hold">
                                          <p:stCondLst>
                                            <p:cond delay="0"/>
                                          </p:stCondLst>
                                        </p:cTn>
                                        <p:tgtEl>
                                          <p:spTgt spid="43"/>
                                        </p:tgtEl>
                                        <p:attrNameLst>
                                          <p:attrName>style.visibility</p:attrName>
                                        </p:attrNameLst>
                                      </p:cBhvr>
                                      <p:to>
                                        <p:strVal val="visible"/>
                                      </p:to>
                                    </p:set>
                                    <p:anim calcmode="lin" valueType="num">
                                      <p:cBhvr>
                                        <p:cTn id="31" dur="500" fill="hold"/>
                                        <p:tgtEl>
                                          <p:spTgt spid="43"/>
                                        </p:tgtEl>
                                        <p:attrNameLst>
                                          <p:attrName>ppt_w</p:attrName>
                                        </p:attrNameLst>
                                      </p:cBhvr>
                                      <p:tavLst>
                                        <p:tav tm="0">
                                          <p:val>
                                            <p:fltVal val="0"/>
                                          </p:val>
                                        </p:tav>
                                        <p:tav tm="100000">
                                          <p:val>
                                            <p:strVal val="#ppt_w"/>
                                          </p:val>
                                        </p:tav>
                                      </p:tavLst>
                                    </p:anim>
                                    <p:anim calcmode="lin" valueType="num">
                                      <p:cBhvr>
                                        <p:cTn id="32" dur="500" fill="hold"/>
                                        <p:tgtEl>
                                          <p:spTgt spid="43"/>
                                        </p:tgtEl>
                                        <p:attrNameLst>
                                          <p:attrName>ppt_h</p:attrName>
                                        </p:attrNameLst>
                                      </p:cBhvr>
                                      <p:tavLst>
                                        <p:tav tm="0">
                                          <p:val>
                                            <p:strVal val="#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17" presetClass="entr" presetSubtype="10" fill="hold" nodeType="clickEffect">
                                  <p:stCondLst>
                                    <p:cond delay="0"/>
                                  </p:stCondLst>
                                  <p:childTnLst>
                                    <p:set>
                                      <p:cBhvr>
                                        <p:cTn id="36" dur="1" fill="hold">
                                          <p:stCondLst>
                                            <p:cond delay="0"/>
                                          </p:stCondLst>
                                        </p:cTn>
                                        <p:tgtEl>
                                          <p:spTgt spid="44"/>
                                        </p:tgtEl>
                                        <p:attrNameLst>
                                          <p:attrName>style.visibility</p:attrName>
                                        </p:attrNameLst>
                                      </p:cBhvr>
                                      <p:to>
                                        <p:strVal val="visible"/>
                                      </p:to>
                                    </p:set>
                                    <p:anim calcmode="lin" valueType="num">
                                      <p:cBhvr>
                                        <p:cTn id="37" dur="500" fill="hold"/>
                                        <p:tgtEl>
                                          <p:spTgt spid="44"/>
                                        </p:tgtEl>
                                        <p:attrNameLst>
                                          <p:attrName>ppt_w</p:attrName>
                                        </p:attrNameLst>
                                      </p:cBhvr>
                                      <p:tavLst>
                                        <p:tav tm="0">
                                          <p:val>
                                            <p:fltVal val="0"/>
                                          </p:val>
                                        </p:tav>
                                        <p:tav tm="100000">
                                          <p:val>
                                            <p:strVal val="#ppt_w"/>
                                          </p:val>
                                        </p:tav>
                                      </p:tavLst>
                                    </p:anim>
                                    <p:anim calcmode="lin" valueType="num">
                                      <p:cBhvr>
                                        <p:cTn id="38" dur="500" fill="hold"/>
                                        <p:tgtEl>
                                          <p:spTgt spid="4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60371"/>
        <p:cNvGrpSpPr/>
        <p:nvPr/>
      </p:nvGrpSpPr>
      <p:grpSpPr>
        <a:xfrm>
          <a:off x="0" y="0"/>
          <a:ext cx="0" cy="0"/>
          <a:chOff x="0" y="0"/>
          <a:chExt cx="0" cy="0"/>
        </a:xfrm>
      </p:grpSpPr>
      <p:sp>
        <p:nvSpPr>
          <p:cNvPr id="6" name="TextBox 5">
            <a:extLst>
              <a:ext uri="{FF2B5EF4-FFF2-40B4-BE49-F238E27FC236}">
                <a16:creationId xmlns:a16="http://schemas.microsoft.com/office/drawing/2014/main" id="{2EF0C539-407A-DE37-47ED-FABECAF481FB}"/>
              </a:ext>
            </a:extLst>
          </p:cNvPr>
          <p:cNvSpPr txBox="1"/>
          <p:nvPr/>
        </p:nvSpPr>
        <p:spPr>
          <a:xfrm>
            <a:off x="1351392" y="2120953"/>
            <a:ext cx="6441216" cy="901593"/>
          </a:xfrm>
          <a:prstGeom prst="rect">
            <a:avLst/>
          </a:prstGeom>
          <a:noFill/>
        </p:spPr>
        <p:txBody>
          <a:bodyPr wrap="square">
            <a:spAutoFit/>
          </a:bodyPr>
          <a:lstStyle/>
          <a:p>
            <a:pPr algn="ctr">
              <a:lnSpc>
                <a:spcPct val="150000"/>
              </a:lnSpc>
            </a:pPr>
            <a:r>
              <a:rPr lang="en-US" sz="4000" b="1">
                <a:solidFill>
                  <a:srgbClr val="242348"/>
                </a:solidFill>
                <a:latin typeface="+mn-lt"/>
                <a:ea typeface="Times New Roman" panose="02020603050405020304" pitchFamily="18" charset="0"/>
              </a:rPr>
              <a:t>TRÒ CHƠI TRẮC NGHIỆM</a:t>
            </a:r>
            <a:endParaRPr lang="en-US" sz="3600" b="1">
              <a:solidFill>
                <a:srgbClr val="242348"/>
              </a:solidFill>
              <a:effectLst/>
              <a:latin typeface="+mn-lt"/>
              <a:ea typeface="Calibri" panose="020F0502020204030204" pitchFamily="34" charset="0"/>
            </a:endParaRPr>
          </a:p>
        </p:txBody>
      </p:sp>
    </p:spTree>
  </p:cSld>
  <p:clrMapOvr>
    <a:masterClrMapping/>
  </p:clrMapOvr>
  <p:transition spd="slow">
    <p:randomBar dir="vert"/>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54509"/>
        <p:cNvGrpSpPr/>
        <p:nvPr/>
      </p:nvGrpSpPr>
      <p:grpSpPr>
        <a:xfrm>
          <a:off x="0" y="0"/>
          <a:ext cx="0" cy="0"/>
          <a:chOff x="0" y="0"/>
          <a:chExt cx="0" cy="0"/>
        </a:xfrm>
      </p:grpSpPr>
      <p:grpSp>
        <p:nvGrpSpPr>
          <p:cNvPr id="54511" name="Google Shape;54511;p63"/>
          <p:cNvGrpSpPr/>
          <p:nvPr/>
        </p:nvGrpSpPr>
        <p:grpSpPr>
          <a:xfrm>
            <a:off x="-362068" y="451261"/>
            <a:ext cx="3550057" cy="2709730"/>
            <a:chOff x="2204" y="451261"/>
            <a:chExt cx="3550057" cy="2709730"/>
          </a:xfrm>
        </p:grpSpPr>
        <p:sp>
          <p:nvSpPr>
            <p:cNvPr id="54512" name="Google Shape;54512;p63"/>
            <p:cNvSpPr/>
            <p:nvPr/>
          </p:nvSpPr>
          <p:spPr>
            <a:xfrm>
              <a:off x="2204" y="840012"/>
              <a:ext cx="2402695" cy="1606351"/>
            </a:xfrm>
            <a:custGeom>
              <a:avLst/>
              <a:gdLst/>
              <a:ahLst/>
              <a:cxnLst/>
              <a:rect l="l" t="t" r="r" b="b"/>
              <a:pathLst>
                <a:path w="109375" h="73124" extrusionOk="0">
                  <a:moveTo>
                    <a:pt x="54521" y="1"/>
                  </a:moveTo>
                  <a:cubicBezTo>
                    <a:pt x="54318" y="1"/>
                    <a:pt x="54138" y="119"/>
                    <a:pt x="54061" y="311"/>
                  </a:cubicBezTo>
                  <a:cubicBezTo>
                    <a:pt x="52908" y="3093"/>
                    <a:pt x="51430" y="5650"/>
                    <a:pt x="49675" y="7980"/>
                  </a:cubicBezTo>
                  <a:cubicBezTo>
                    <a:pt x="47896" y="10261"/>
                    <a:pt x="45841" y="12316"/>
                    <a:pt x="43585" y="13996"/>
                  </a:cubicBezTo>
                  <a:cubicBezTo>
                    <a:pt x="41329" y="15700"/>
                    <a:pt x="38823" y="16978"/>
                    <a:pt x="36116" y="18306"/>
                  </a:cubicBezTo>
                  <a:cubicBezTo>
                    <a:pt x="34387" y="19133"/>
                    <a:pt x="32608" y="19986"/>
                    <a:pt x="30828" y="20988"/>
                  </a:cubicBezTo>
                  <a:cubicBezTo>
                    <a:pt x="31455" y="17128"/>
                    <a:pt x="31555" y="13244"/>
                    <a:pt x="31179" y="9484"/>
                  </a:cubicBezTo>
                  <a:cubicBezTo>
                    <a:pt x="31179" y="9359"/>
                    <a:pt x="31079" y="9259"/>
                    <a:pt x="30953" y="9234"/>
                  </a:cubicBezTo>
                  <a:cubicBezTo>
                    <a:pt x="30803" y="9234"/>
                    <a:pt x="30653" y="9334"/>
                    <a:pt x="30628" y="9484"/>
                  </a:cubicBezTo>
                  <a:cubicBezTo>
                    <a:pt x="30302" y="11740"/>
                    <a:pt x="29776" y="13970"/>
                    <a:pt x="29074" y="16151"/>
                  </a:cubicBezTo>
                  <a:cubicBezTo>
                    <a:pt x="28497" y="17955"/>
                    <a:pt x="27821" y="19760"/>
                    <a:pt x="27019" y="21489"/>
                  </a:cubicBezTo>
                  <a:cubicBezTo>
                    <a:pt x="26593" y="22392"/>
                    <a:pt x="26141" y="23244"/>
                    <a:pt x="25640" y="24096"/>
                  </a:cubicBezTo>
                  <a:cubicBezTo>
                    <a:pt x="25415" y="24447"/>
                    <a:pt x="25189" y="24848"/>
                    <a:pt x="24938" y="25174"/>
                  </a:cubicBezTo>
                  <a:cubicBezTo>
                    <a:pt x="24663" y="25549"/>
                    <a:pt x="24262" y="25800"/>
                    <a:pt x="23936" y="26126"/>
                  </a:cubicBezTo>
                  <a:cubicBezTo>
                    <a:pt x="22758" y="27329"/>
                    <a:pt x="21705" y="28607"/>
                    <a:pt x="20728" y="29885"/>
                  </a:cubicBezTo>
                  <a:cubicBezTo>
                    <a:pt x="18773" y="32467"/>
                    <a:pt x="17169" y="35148"/>
                    <a:pt x="15565" y="37655"/>
                  </a:cubicBezTo>
                  <a:cubicBezTo>
                    <a:pt x="13986" y="40136"/>
                    <a:pt x="12407" y="42492"/>
                    <a:pt x="10602" y="44522"/>
                  </a:cubicBezTo>
                  <a:cubicBezTo>
                    <a:pt x="9725" y="45524"/>
                    <a:pt x="8773" y="46452"/>
                    <a:pt x="7795" y="47229"/>
                  </a:cubicBezTo>
                  <a:cubicBezTo>
                    <a:pt x="7470" y="47479"/>
                    <a:pt x="7144" y="47705"/>
                    <a:pt x="6818" y="47931"/>
                  </a:cubicBezTo>
                  <a:cubicBezTo>
                    <a:pt x="4587" y="48332"/>
                    <a:pt x="2307" y="48682"/>
                    <a:pt x="1" y="49033"/>
                  </a:cubicBezTo>
                  <a:lnTo>
                    <a:pt x="1" y="61540"/>
                  </a:lnTo>
                  <a:cubicBezTo>
                    <a:pt x="2482" y="61765"/>
                    <a:pt x="4963" y="62066"/>
                    <a:pt x="7445" y="62367"/>
                  </a:cubicBezTo>
                  <a:cubicBezTo>
                    <a:pt x="13961" y="63194"/>
                    <a:pt x="20452" y="64146"/>
                    <a:pt x="26943" y="65224"/>
                  </a:cubicBezTo>
                  <a:cubicBezTo>
                    <a:pt x="30177" y="65775"/>
                    <a:pt x="33410" y="66352"/>
                    <a:pt x="36643" y="66953"/>
                  </a:cubicBezTo>
                  <a:cubicBezTo>
                    <a:pt x="39876" y="67530"/>
                    <a:pt x="43084" y="68231"/>
                    <a:pt x="46417" y="68733"/>
                  </a:cubicBezTo>
                  <a:cubicBezTo>
                    <a:pt x="47921" y="68958"/>
                    <a:pt x="49475" y="69134"/>
                    <a:pt x="51029" y="69209"/>
                  </a:cubicBezTo>
                  <a:cubicBezTo>
                    <a:pt x="54563" y="70963"/>
                    <a:pt x="58272" y="72266"/>
                    <a:pt x="62081" y="73119"/>
                  </a:cubicBezTo>
                  <a:cubicBezTo>
                    <a:pt x="62098" y="73122"/>
                    <a:pt x="62114" y="73123"/>
                    <a:pt x="62131" y="73123"/>
                  </a:cubicBezTo>
                  <a:cubicBezTo>
                    <a:pt x="62243" y="73123"/>
                    <a:pt x="62360" y="73052"/>
                    <a:pt x="62382" y="72943"/>
                  </a:cubicBezTo>
                  <a:cubicBezTo>
                    <a:pt x="62432" y="72793"/>
                    <a:pt x="62357" y="72642"/>
                    <a:pt x="62232" y="72592"/>
                  </a:cubicBezTo>
                  <a:cubicBezTo>
                    <a:pt x="59525" y="71690"/>
                    <a:pt x="56944" y="70537"/>
                    <a:pt x="54462" y="69159"/>
                  </a:cubicBezTo>
                  <a:cubicBezTo>
                    <a:pt x="55164" y="69109"/>
                    <a:pt x="55866" y="69033"/>
                    <a:pt x="56568" y="68933"/>
                  </a:cubicBezTo>
                  <a:cubicBezTo>
                    <a:pt x="59951" y="68407"/>
                    <a:pt x="63084" y="67179"/>
                    <a:pt x="66167" y="66001"/>
                  </a:cubicBezTo>
                  <a:cubicBezTo>
                    <a:pt x="66467" y="65875"/>
                    <a:pt x="66618" y="65550"/>
                    <a:pt x="66518" y="65224"/>
                  </a:cubicBezTo>
                  <a:cubicBezTo>
                    <a:pt x="66436" y="64960"/>
                    <a:pt x="66191" y="64795"/>
                    <a:pt x="65927" y="64795"/>
                  </a:cubicBezTo>
                  <a:cubicBezTo>
                    <a:pt x="65865" y="64795"/>
                    <a:pt x="65803" y="64804"/>
                    <a:pt x="65741" y="64823"/>
                  </a:cubicBezTo>
                  <a:cubicBezTo>
                    <a:pt x="62608" y="65850"/>
                    <a:pt x="59500" y="66853"/>
                    <a:pt x="56342" y="67154"/>
                  </a:cubicBezTo>
                  <a:cubicBezTo>
                    <a:pt x="55587" y="67226"/>
                    <a:pt x="54829" y="67259"/>
                    <a:pt x="54069" y="67259"/>
                  </a:cubicBezTo>
                  <a:cubicBezTo>
                    <a:pt x="51652" y="67259"/>
                    <a:pt x="49221" y="66923"/>
                    <a:pt x="46818" y="66427"/>
                  </a:cubicBezTo>
                  <a:cubicBezTo>
                    <a:pt x="43660" y="65775"/>
                    <a:pt x="40477" y="64873"/>
                    <a:pt x="37269" y="64096"/>
                  </a:cubicBezTo>
                  <a:cubicBezTo>
                    <a:pt x="34061" y="63294"/>
                    <a:pt x="30828" y="62542"/>
                    <a:pt x="27595" y="61815"/>
                  </a:cubicBezTo>
                  <a:cubicBezTo>
                    <a:pt x="21154" y="60362"/>
                    <a:pt x="14663" y="59033"/>
                    <a:pt x="8171" y="57830"/>
                  </a:cubicBezTo>
                  <a:cubicBezTo>
                    <a:pt x="7545" y="57730"/>
                    <a:pt x="6943" y="57605"/>
                    <a:pt x="6317" y="57505"/>
                  </a:cubicBezTo>
                  <a:cubicBezTo>
                    <a:pt x="7695" y="57179"/>
                    <a:pt x="9049" y="56853"/>
                    <a:pt x="10427" y="56527"/>
                  </a:cubicBezTo>
                  <a:cubicBezTo>
                    <a:pt x="16693" y="54948"/>
                    <a:pt x="22808" y="52968"/>
                    <a:pt x="28798" y="50888"/>
                  </a:cubicBezTo>
                  <a:cubicBezTo>
                    <a:pt x="31781" y="49835"/>
                    <a:pt x="34738" y="48758"/>
                    <a:pt x="37720" y="47655"/>
                  </a:cubicBezTo>
                  <a:cubicBezTo>
                    <a:pt x="40678" y="46552"/>
                    <a:pt x="43761" y="45374"/>
                    <a:pt x="46768" y="43820"/>
                  </a:cubicBezTo>
                  <a:cubicBezTo>
                    <a:pt x="48272" y="43043"/>
                    <a:pt x="49751" y="42141"/>
                    <a:pt x="51129" y="41139"/>
                  </a:cubicBezTo>
                  <a:cubicBezTo>
                    <a:pt x="51480" y="40913"/>
                    <a:pt x="51831" y="40662"/>
                    <a:pt x="52182" y="40412"/>
                  </a:cubicBezTo>
                  <a:lnTo>
                    <a:pt x="53159" y="39635"/>
                  </a:lnTo>
                  <a:lnTo>
                    <a:pt x="54162" y="38858"/>
                  </a:lnTo>
                  <a:cubicBezTo>
                    <a:pt x="54462" y="38582"/>
                    <a:pt x="54763" y="38306"/>
                    <a:pt x="55089" y="38031"/>
                  </a:cubicBezTo>
                  <a:cubicBezTo>
                    <a:pt x="57570" y="35825"/>
                    <a:pt x="59801" y="33469"/>
                    <a:pt x="61931" y="31138"/>
                  </a:cubicBezTo>
                  <a:cubicBezTo>
                    <a:pt x="66167" y="26452"/>
                    <a:pt x="70152" y="21715"/>
                    <a:pt x="74989" y="18256"/>
                  </a:cubicBezTo>
                  <a:cubicBezTo>
                    <a:pt x="77420" y="16527"/>
                    <a:pt x="80001" y="15148"/>
                    <a:pt x="82884" y="14321"/>
                  </a:cubicBezTo>
                  <a:cubicBezTo>
                    <a:pt x="85741" y="13444"/>
                    <a:pt x="88848" y="12918"/>
                    <a:pt x="91956" y="12116"/>
                  </a:cubicBezTo>
                  <a:cubicBezTo>
                    <a:pt x="98222" y="10512"/>
                    <a:pt x="104087" y="7579"/>
                    <a:pt x="109049" y="3620"/>
                  </a:cubicBezTo>
                  <a:cubicBezTo>
                    <a:pt x="109300" y="3419"/>
                    <a:pt x="109375" y="3043"/>
                    <a:pt x="109174" y="2767"/>
                  </a:cubicBezTo>
                  <a:cubicBezTo>
                    <a:pt x="109051" y="2597"/>
                    <a:pt x="108861" y="2504"/>
                    <a:pt x="108662" y="2504"/>
                  </a:cubicBezTo>
                  <a:cubicBezTo>
                    <a:pt x="108539" y="2504"/>
                    <a:pt x="108413" y="2540"/>
                    <a:pt x="108297" y="2617"/>
                  </a:cubicBezTo>
                  <a:cubicBezTo>
                    <a:pt x="103209" y="6126"/>
                    <a:pt x="97420" y="8532"/>
                    <a:pt x="91405" y="9635"/>
                  </a:cubicBezTo>
                  <a:cubicBezTo>
                    <a:pt x="88397" y="10186"/>
                    <a:pt x="85264" y="10487"/>
                    <a:pt x="82056" y="11214"/>
                  </a:cubicBezTo>
                  <a:cubicBezTo>
                    <a:pt x="78823" y="11940"/>
                    <a:pt x="75691" y="13294"/>
                    <a:pt x="72883" y="15023"/>
                  </a:cubicBezTo>
                  <a:cubicBezTo>
                    <a:pt x="70051" y="16777"/>
                    <a:pt x="67495" y="18833"/>
                    <a:pt x="65114" y="20988"/>
                  </a:cubicBezTo>
                  <a:cubicBezTo>
                    <a:pt x="62733" y="23143"/>
                    <a:pt x="60477" y="25374"/>
                    <a:pt x="58247" y="27529"/>
                  </a:cubicBezTo>
                  <a:cubicBezTo>
                    <a:pt x="55991" y="29685"/>
                    <a:pt x="53736" y="31740"/>
                    <a:pt x="51405" y="33544"/>
                  </a:cubicBezTo>
                  <a:cubicBezTo>
                    <a:pt x="51104" y="33770"/>
                    <a:pt x="50803" y="33996"/>
                    <a:pt x="50502" y="34221"/>
                  </a:cubicBezTo>
                  <a:lnTo>
                    <a:pt x="49600" y="34848"/>
                  </a:lnTo>
                  <a:lnTo>
                    <a:pt x="48698" y="35449"/>
                  </a:lnTo>
                  <a:cubicBezTo>
                    <a:pt x="48397" y="35650"/>
                    <a:pt x="48096" y="35825"/>
                    <a:pt x="47796" y="36001"/>
                  </a:cubicBezTo>
                  <a:cubicBezTo>
                    <a:pt x="46568" y="36778"/>
                    <a:pt x="45314" y="37404"/>
                    <a:pt x="43961" y="37981"/>
                  </a:cubicBezTo>
                  <a:cubicBezTo>
                    <a:pt x="41304" y="39159"/>
                    <a:pt x="38447" y="40036"/>
                    <a:pt x="35465" y="40913"/>
                  </a:cubicBezTo>
                  <a:cubicBezTo>
                    <a:pt x="32482" y="41790"/>
                    <a:pt x="29475" y="42642"/>
                    <a:pt x="26467" y="43469"/>
                  </a:cubicBezTo>
                  <a:cubicBezTo>
                    <a:pt x="23886" y="44196"/>
                    <a:pt x="21279" y="44873"/>
                    <a:pt x="18673" y="45499"/>
                  </a:cubicBezTo>
                  <a:cubicBezTo>
                    <a:pt x="19675" y="44071"/>
                    <a:pt x="20552" y="42642"/>
                    <a:pt x="21405" y="41214"/>
                  </a:cubicBezTo>
                  <a:cubicBezTo>
                    <a:pt x="22958" y="38557"/>
                    <a:pt x="24412" y="36001"/>
                    <a:pt x="25966" y="33645"/>
                  </a:cubicBezTo>
                  <a:cubicBezTo>
                    <a:pt x="26768" y="32492"/>
                    <a:pt x="27595" y="31389"/>
                    <a:pt x="28472" y="30362"/>
                  </a:cubicBezTo>
                  <a:cubicBezTo>
                    <a:pt x="29349" y="29334"/>
                    <a:pt x="30302" y="28432"/>
                    <a:pt x="31354" y="27580"/>
                  </a:cubicBezTo>
                  <a:cubicBezTo>
                    <a:pt x="33460" y="25875"/>
                    <a:pt x="35966" y="24371"/>
                    <a:pt x="38573" y="22767"/>
                  </a:cubicBezTo>
                  <a:cubicBezTo>
                    <a:pt x="39876" y="21965"/>
                    <a:pt x="41204" y="21138"/>
                    <a:pt x="42507" y="20186"/>
                  </a:cubicBezTo>
                  <a:cubicBezTo>
                    <a:pt x="43811" y="19259"/>
                    <a:pt x="45089" y="18231"/>
                    <a:pt x="46242" y="17103"/>
                  </a:cubicBezTo>
                  <a:cubicBezTo>
                    <a:pt x="48548" y="14823"/>
                    <a:pt x="50502" y="12241"/>
                    <a:pt x="51981" y="9459"/>
                  </a:cubicBezTo>
                  <a:cubicBezTo>
                    <a:pt x="53485" y="6652"/>
                    <a:pt x="54512" y="3645"/>
                    <a:pt x="55014" y="587"/>
                  </a:cubicBezTo>
                  <a:cubicBezTo>
                    <a:pt x="55039" y="361"/>
                    <a:pt x="54913" y="136"/>
                    <a:pt x="54713" y="36"/>
                  </a:cubicBezTo>
                  <a:cubicBezTo>
                    <a:pt x="54648" y="12"/>
                    <a:pt x="54584" y="1"/>
                    <a:pt x="545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3" name="Google Shape;54513;p63"/>
            <p:cNvSpPr/>
            <p:nvPr/>
          </p:nvSpPr>
          <p:spPr>
            <a:xfrm>
              <a:off x="1174370" y="1642157"/>
              <a:ext cx="324855" cy="185955"/>
            </a:xfrm>
            <a:custGeom>
              <a:avLst/>
              <a:gdLst/>
              <a:ahLst/>
              <a:cxnLst/>
              <a:rect l="l" t="t" r="r" b="b"/>
              <a:pathLst>
                <a:path w="14788" h="8465" extrusionOk="0">
                  <a:moveTo>
                    <a:pt x="6364" y="0"/>
                  </a:moveTo>
                  <a:cubicBezTo>
                    <a:pt x="4103" y="0"/>
                    <a:pt x="1853" y="703"/>
                    <a:pt x="0" y="1994"/>
                  </a:cubicBezTo>
                  <a:cubicBezTo>
                    <a:pt x="1554" y="4550"/>
                    <a:pt x="3509" y="6756"/>
                    <a:pt x="6316" y="7833"/>
                  </a:cubicBezTo>
                  <a:cubicBezTo>
                    <a:pt x="7404" y="8245"/>
                    <a:pt x="8587" y="8465"/>
                    <a:pt x="9761" y="8465"/>
                  </a:cubicBezTo>
                  <a:cubicBezTo>
                    <a:pt x="11591" y="8465"/>
                    <a:pt x="13398" y="7931"/>
                    <a:pt x="14787" y="6756"/>
                  </a:cubicBezTo>
                  <a:cubicBezTo>
                    <a:pt x="14035" y="5979"/>
                    <a:pt x="13334" y="5227"/>
                    <a:pt x="12507" y="4575"/>
                  </a:cubicBezTo>
                  <a:cubicBezTo>
                    <a:pt x="13284" y="4324"/>
                    <a:pt x="13935" y="4049"/>
                    <a:pt x="14762" y="3898"/>
                  </a:cubicBezTo>
                  <a:cubicBezTo>
                    <a:pt x="13008" y="1818"/>
                    <a:pt x="10451" y="440"/>
                    <a:pt x="7745" y="89"/>
                  </a:cubicBezTo>
                  <a:cubicBezTo>
                    <a:pt x="7286" y="29"/>
                    <a:pt x="6825" y="0"/>
                    <a:pt x="63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4" name="Google Shape;54514;p63"/>
            <p:cNvSpPr/>
            <p:nvPr/>
          </p:nvSpPr>
          <p:spPr>
            <a:xfrm>
              <a:off x="1859271" y="803348"/>
              <a:ext cx="264840" cy="295111"/>
            </a:xfrm>
            <a:custGeom>
              <a:avLst/>
              <a:gdLst/>
              <a:ahLst/>
              <a:cxnLst/>
              <a:rect l="l" t="t" r="r" b="b"/>
              <a:pathLst>
                <a:path w="12056" h="13434" extrusionOk="0">
                  <a:moveTo>
                    <a:pt x="8347" y="0"/>
                  </a:moveTo>
                  <a:lnTo>
                    <a:pt x="8347" y="0"/>
                  </a:lnTo>
                  <a:cubicBezTo>
                    <a:pt x="5665" y="852"/>
                    <a:pt x="3309" y="2757"/>
                    <a:pt x="1880" y="5213"/>
                  </a:cubicBezTo>
                  <a:cubicBezTo>
                    <a:pt x="477" y="7669"/>
                    <a:pt x="1" y="10652"/>
                    <a:pt x="602" y="13434"/>
                  </a:cubicBezTo>
                  <a:cubicBezTo>
                    <a:pt x="3685" y="12958"/>
                    <a:pt x="6617" y="11955"/>
                    <a:pt x="8748" y="9700"/>
                  </a:cubicBezTo>
                  <a:cubicBezTo>
                    <a:pt x="10903" y="7444"/>
                    <a:pt x="12056" y="4085"/>
                    <a:pt x="11103" y="1103"/>
                  </a:cubicBezTo>
                  <a:lnTo>
                    <a:pt x="11103" y="1103"/>
                  </a:lnTo>
                  <a:cubicBezTo>
                    <a:pt x="10076" y="1529"/>
                    <a:pt x="9073" y="1880"/>
                    <a:pt x="8096" y="2431"/>
                  </a:cubicBezTo>
                  <a:cubicBezTo>
                    <a:pt x="8171" y="1579"/>
                    <a:pt x="8171" y="827"/>
                    <a:pt x="8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5" name="Google Shape;54515;p63"/>
            <p:cNvSpPr/>
            <p:nvPr/>
          </p:nvSpPr>
          <p:spPr>
            <a:xfrm>
              <a:off x="166280" y="1325823"/>
              <a:ext cx="218599" cy="368900"/>
            </a:xfrm>
            <a:custGeom>
              <a:avLst/>
              <a:gdLst/>
              <a:ahLst/>
              <a:cxnLst/>
              <a:rect l="l" t="t" r="r" b="b"/>
              <a:pathLst>
                <a:path w="9951" h="16793" extrusionOk="0">
                  <a:moveTo>
                    <a:pt x="3760" y="1"/>
                  </a:moveTo>
                  <a:cubicBezTo>
                    <a:pt x="3434" y="1129"/>
                    <a:pt x="3083" y="2206"/>
                    <a:pt x="2908" y="3384"/>
                  </a:cubicBezTo>
                  <a:cubicBezTo>
                    <a:pt x="2231" y="2758"/>
                    <a:pt x="1630" y="2282"/>
                    <a:pt x="1028" y="1580"/>
                  </a:cubicBezTo>
                  <a:lnTo>
                    <a:pt x="1028" y="1580"/>
                  </a:lnTo>
                  <a:cubicBezTo>
                    <a:pt x="1" y="4412"/>
                    <a:pt x="76" y="7620"/>
                    <a:pt x="1229" y="10402"/>
                  </a:cubicBezTo>
                  <a:cubicBezTo>
                    <a:pt x="2357" y="13184"/>
                    <a:pt x="4562" y="15515"/>
                    <a:pt x="7294" y="16793"/>
                  </a:cubicBezTo>
                  <a:cubicBezTo>
                    <a:pt x="8873" y="13911"/>
                    <a:pt x="9951" y="10803"/>
                    <a:pt x="9424" y="7545"/>
                  </a:cubicBezTo>
                  <a:cubicBezTo>
                    <a:pt x="8923" y="4262"/>
                    <a:pt x="6868" y="1129"/>
                    <a:pt x="3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6" name="Google Shape;54516;p63"/>
            <p:cNvSpPr/>
            <p:nvPr/>
          </p:nvSpPr>
          <p:spPr>
            <a:xfrm>
              <a:off x="2204" y="2178755"/>
              <a:ext cx="256602" cy="228330"/>
            </a:xfrm>
            <a:custGeom>
              <a:avLst/>
              <a:gdLst/>
              <a:ahLst/>
              <a:cxnLst/>
              <a:rect l="l" t="t" r="r" b="b"/>
              <a:pathLst>
                <a:path w="11681" h="10394" extrusionOk="0">
                  <a:moveTo>
                    <a:pt x="1054" y="0"/>
                  </a:moveTo>
                  <a:cubicBezTo>
                    <a:pt x="702" y="0"/>
                    <a:pt x="350" y="16"/>
                    <a:pt x="1" y="46"/>
                  </a:cubicBezTo>
                  <a:lnTo>
                    <a:pt x="1" y="6061"/>
                  </a:lnTo>
                  <a:cubicBezTo>
                    <a:pt x="577" y="6863"/>
                    <a:pt x="1279" y="7615"/>
                    <a:pt x="2081" y="8267"/>
                  </a:cubicBezTo>
                  <a:cubicBezTo>
                    <a:pt x="3752" y="9579"/>
                    <a:pt x="5875" y="10393"/>
                    <a:pt x="7961" y="10393"/>
                  </a:cubicBezTo>
                  <a:cubicBezTo>
                    <a:pt x="8941" y="10393"/>
                    <a:pt x="9914" y="10214"/>
                    <a:pt x="10828" y="9821"/>
                  </a:cubicBezTo>
                  <a:cubicBezTo>
                    <a:pt x="10327" y="8843"/>
                    <a:pt x="9876" y="7866"/>
                    <a:pt x="9249" y="6964"/>
                  </a:cubicBezTo>
                  <a:cubicBezTo>
                    <a:pt x="9715" y="6950"/>
                    <a:pt x="10144" y="6929"/>
                    <a:pt x="10576" y="6929"/>
                  </a:cubicBezTo>
                  <a:cubicBezTo>
                    <a:pt x="10934" y="6929"/>
                    <a:pt x="11294" y="6943"/>
                    <a:pt x="11680" y="6989"/>
                  </a:cubicBezTo>
                  <a:cubicBezTo>
                    <a:pt x="10577" y="4382"/>
                    <a:pt x="8472" y="2227"/>
                    <a:pt x="5916" y="1049"/>
                  </a:cubicBezTo>
                  <a:cubicBezTo>
                    <a:pt x="4405" y="345"/>
                    <a:pt x="2723" y="0"/>
                    <a:pt x="1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7" name="Google Shape;54517;p63"/>
            <p:cNvSpPr/>
            <p:nvPr/>
          </p:nvSpPr>
          <p:spPr>
            <a:xfrm>
              <a:off x="728955" y="1979356"/>
              <a:ext cx="294035" cy="245069"/>
            </a:xfrm>
            <a:custGeom>
              <a:avLst/>
              <a:gdLst/>
              <a:ahLst/>
              <a:cxnLst/>
              <a:rect l="l" t="t" r="r" b="b"/>
              <a:pathLst>
                <a:path w="13385" h="11156" extrusionOk="0">
                  <a:moveTo>
                    <a:pt x="10828" y="0"/>
                  </a:moveTo>
                  <a:lnTo>
                    <a:pt x="10828" y="0"/>
                  </a:lnTo>
                  <a:cubicBezTo>
                    <a:pt x="8021" y="176"/>
                    <a:pt x="5264" y="1404"/>
                    <a:pt x="3284" y="3434"/>
                  </a:cubicBezTo>
                  <a:cubicBezTo>
                    <a:pt x="1304" y="5439"/>
                    <a:pt x="101" y="8221"/>
                    <a:pt x="1" y="11028"/>
                  </a:cubicBezTo>
                  <a:cubicBezTo>
                    <a:pt x="762" y="11108"/>
                    <a:pt x="1523" y="11155"/>
                    <a:pt x="2278" y="11155"/>
                  </a:cubicBezTo>
                  <a:cubicBezTo>
                    <a:pt x="4579" y="11155"/>
                    <a:pt x="6816" y="10720"/>
                    <a:pt x="8798" y="9474"/>
                  </a:cubicBezTo>
                  <a:cubicBezTo>
                    <a:pt x="11429" y="7820"/>
                    <a:pt x="13384" y="4888"/>
                    <a:pt x="13209" y="1780"/>
                  </a:cubicBezTo>
                  <a:lnTo>
                    <a:pt x="13209" y="1780"/>
                  </a:lnTo>
                  <a:cubicBezTo>
                    <a:pt x="12106" y="1905"/>
                    <a:pt x="11053" y="2005"/>
                    <a:pt x="9976" y="2306"/>
                  </a:cubicBezTo>
                  <a:cubicBezTo>
                    <a:pt x="10251" y="1479"/>
                    <a:pt x="10452" y="777"/>
                    <a:pt x="108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8" name="Google Shape;54518;p63"/>
            <p:cNvSpPr/>
            <p:nvPr/>
          </p:nvSpPr>
          <p:spPr>
            <a:xfrm>
              <a:off x="1383038" y="929968"/>
              <a:ext cx="315497" cy="315497"/>
            </a:xfrm>
            <a:custGeom>
              <a:avLst/>
              <a:gdLst/>
              <a:ahLst/>
              <a:cxnLst/>
              <a:rect l="l" t="t" r="r" b="b"/>
              <a:pathLst>
                <a:path w="14362" h="14362" extrusionOk="0">
                  <a:moveTo>
                    <a:pt x="7168" y="1"/>
                  </a:moveTo>
                  <a:cubicBezTo>
                    <a:pt x="4136" y="1"/>
                    <a:pt x="1529" y="1880"/>
                    <a:pt x="502" y="4562"/>
                  </a:cubicBezTo>
                  <a:cubicBezTo>
                    <a:pt x="401" y="4813"/>
                    <a:pt x="301" y="5063"/>
                    <a:pt x="251" y="5339"/>
                  </a:cubicBezTo>
                  <a:cubicBezTo>
                    <a:pt x="76" y="5916"/>
                    <a:pt x="0" y="6542"/>
                    <a:pt x="0" y="7194"/>
                  </a:cubicBezTo>
                  <a:cubicBezTo>
                    <a:pt x="0" y="8121"/>
                    <a:pt x="176" y="9023"/>
                    <a:pt x="502" y="9825"/>
                  </a:cubicBezTo>
                  <a:cubicBezTo>
                    <a:pt x="527" y="9901"/>
                    <a:pt x="552" y="9951"/>
                    <a:pt x="577" y="10026"/>
                  </a:cubicBezTo>
                  <a:cubicBezTo>
                    <a:pt x="1680" y="12582"/>
                    <a:pt x="4211" y="14362"/>
                    <a:pt x="7168" y="14362"/>
                  </a:cubicBezTo>
                  <a:cubicBezTo>
                    <a:pt x="11153" y="14362"/>
                    <a:pt x="14361" y="11154"/>
                    <a:pt x="14361" y="7194"/>
                  </a:cubicBezTo>
                  <a:cubicBezTo>
                    <a:pt x="14361" y="5164"/>
                    <a:pt x="13534" y="3334"/>
                    <a:pt x="12181" y="2031"/>
                  </a:cubicBezTo>
                  <a:cubicBezTo>
                    <a:pt x="12156" y="2006"/>
                    <a:pt x="12106" y="1981"/>
                    <a:pt x="12081" y="1931"/>
                  </a:cubicBezTo>
                  <a:cubicBezTo>
                    <a:pt x="10928" y="878"/>
                    <a:pt x="9449" y="176"/>
                    <a:pt x="7820" y="26"/>
                  </a:cubicBezTo>
                  <a:lnTo>
                    <a:pt x="7770" y="26"/>
                  </a:lnTo>
                  <a:cubicBezTo>
                    <a:pt x="7569" y="26"/>
                    <a:pt x="7369" y="1"/>
                    <a:pt x="7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9" name="Google Shape;54519;p63"/>
            <p:cNvSpPr/>
            <p:nvPr/>
          </p:nvSpPr>
          <p:spPr>
            <a:xfrm>
              <a:off x="1394043" y="1107334"/>
              <a:ext cx="267059" cy="80335"/>
            </a:xfrm>
            <a:custGeom>
              <a:avLst/>
              <a:gdLst/>
              <a:ahLst/>
              <a:cxnLst/>
              <a:rect l="l" t="t" r="r" b="b"/>
              <a:pathLst>
                <a:path w="12157" h="3657" extrusionOk="0">
                  <a:moveTo>
                    <a:pt x="2583" y="1"/>
                  </a:moveTo>
                  <a:cubicBezTo>
                    <a:pt x="2069" y="1"/>
                    <a:pt x="1557" y="137"/>
                    <a:pt x="1128" y="423"/>
                  </a:cubicBezTo>
                  <a:cubicBezTo>
                    <a:pt x="627" y="749"/>
                    <a:pt x="276" y="1250"/>
                    <a:pt x="1" y="1751"/>
                  </a:cubicBezTo>
                  <a:cubicBezTo>
                    <a:pt x="26" y="1827"/>
                    <a:pt x="51" y="1877"/>
                    <a:pt x="76" y="1952"/>
                  </a:cubicBezTo>
                  <a:cubicBezTo>
                    <a:pt x="352" y="1400"/>
                    <a:pt x="702" y="874"/>
                    <a:pt x="1204" y="548"/>
                  </a:cubicBezTo>
                  <a:cubicBezTo>
                    <a:pt x="1602" y="291"/>
                    <a:pt x="2086" y="160"/>
                    <a:pt x="2581" y="160"/>
                  </a:cubicBezTo>
                  <a:cubicBezTo>
                    <a:pt x="3052" y="160"/>
                    <a:pt x="3533" y="279"/>
                    <a:pt x="3961" y="523"/>
                  </a:cubicBezTo>
                  <a:cubicBezTo>
                    <a:pt x="4763" y="949"/>
                    <a:pt x="5389" y="1751"/>
                    <a:pt x="5715" y="2754"/>
                  </a:cubicBezTo>
                  <a:lnTo>
                    <a:pt x="5765" y="2854"/>
                  </a:lnTo>
                  <a:lnTo>
                    <a:pt x="5840" y="2779"/>
                  </a:lnTo>
                  <a:cubicBezTo>
                    <a:pt x="6596" y="2128"/>
                    <a:pt x="7580" y="1759"/>
                    <a:pt x="8571" y="1759"/>
                  </a:cubicBezTo>
                  <a:cubicBezTo>
                    <a:pt x="8764" y="1759"/>
                    <a:pt x="8957" y="1773"/>
                    <a:pt x="9149" y="1801"/>
                  </a:cubicBezTo>
                  <a:cubicBezTo>
                    <a:pt x="10301" y="1952"/>
                    <a:pt x="11379" y="2654"/>
                    <a:pt x="12031" y="3656"/>
                  </a:cubicBezTo>
                  <a:lnTo>
                    <a:pt x="12156" y="3581"/>
                  </a:lnTo>
                  <a:cubicBezTo>
                    <a:pt x="11504" y="2528"/>
                    <a:pt x="10377" y="1827"/>
                    <a:pt x="9149" y="1651"/>
                  </a:cubicBezTo>
                  <a:cubicBezTo>
                    <a:pt x="8998" y="1626"/>
                    <a:pt x="8873" y="1601"/>
                    <a:pt x="8722" y="1601"/>
                  </a:cubicBezTo>
                  <a:lnTo>
                    <a:pt x="8572" y="1601"/>
                  </a:lnTo>
                  <a:cubicBezTo>
                    <a:pt x="7570" y="1601"/>
                    <a:pt x="6592" y="1952"/>
                    <a:pt x="5815" y="2578"/>
                  </a:cubicBezTo>
                  <a:cubicBezTo>
                    <a:pt x="5489" y="1601"/>
                    <a:pt x="4838" y="799"/>
                    <a:pt x="4036" y="373"/>
                  </a:cubicBezTo>
                  <a:cubicBezTo>
                    <a:pt x="3735" y="222"/>
                    <a:pt x="3409" y="97"/>
                    <a:pt x="3083" y="47"/>
                  </a:cubicBezTo>
                  <a:cubicBezTo>
                    <a:pt x="3033" y="47"/>
                    <a:pt x="2983" y="22"/>
                    <a:pt x="2933" y="22"/>
                  </a:cubicBezTo>
                  <a:cubicBezTo>
                    <a:pt x="2817" y="8"/>
                    <a:pt x="2700" y="1"/>
                    <a:pt x="2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0" name="Google Shape;54520;p63"/>
            <p:cNvSpPr/>
            <p:nvPr/>
          </p:nvSpPr>
          <p:spPr>
            <a:xfrm>
              <a:off x="1575736" y="971267"/>
              <a:ext cx="75986" cy="172357"/>
            </a:xfrm>
            <a:custGeom>
              <a:avLst/>
              <a:gdLst/>
              <a:ahLst/>
              <a:cxnLst/>
              <a:rect l="l" t="t" r="r" b="b"/>
              <a:pathLst>
                <a:path w="3459" h="7846" extrusionOk="0">
                  <a:moveTo>
                    <a:pt x="3384" y="0"/>
                  </a:moveTo>
                  <a:cubicBezTo>
                    <a:pt x="2732" y="401"/>
                    <a:pt x="2281" y="1128"/>
                    <a:pt x="2106" y="1980"/>
                  </a:cubicBezTo>
                  <a:cubicBezTo>
                    <a:pt x="1980" y="2657"/>
                    <a:pt x="2005" y="3384"/>
                    <a:pt x="2231" y="4261"/>
                  </a:cubicBezTo>
                  <a:cubicBezTo>
                    <a:pt x="1479" y="4411"/>
                    <a:pt x="827" y="4888"/>
                    <a:pt x="451" y="5564"/>
                  </a:cubicBezTo>
                  <a:cubicBezTo>
                    <a:pt x="50" y="6266"/>
                    <a:pt x="0" y="7118"/>
                    <a:pt x="301" y="7845"/>
                  </a:cubicBezTo>
                  <a:lnTo>
                    <a:pt x="451" y="7795"/>
                  </a:lnTo>
                  <a:cubicBezTo>
                    <a:pt x="176" y="7118"/>
                    <a:pt x="226" y="6291"/>
                    <a:pt x="577" y="5640"/>
                  </a:cubicBezTo>
                  <a:cubicBezTo>
                    <a:pt x="928" y="4988"/>
                    <a:pt x="1604" y="4512"/>
                    <a:pt x="2356" y="4386"/>
                  </a:cubicBezTo>
                  <a:lnTo>
                    <a:pt x="2431" y="4361"/>
                  </a:lnTo>
                  <a:lnTo>
                    <a:pt x="2406" y="4286"/>
                  </a:lnTo>
                  <a:cubicBezTo>
                    <a:pt x="2181" y="3434"/>
                    <a:pt x="2131" y="2682"/>
                    <a:pt x="2256" y="2005"/>
                  </a:cubicBezTo>
                  <a:cubicBezTo>
                    <a:pt x="2406" y="1203"/>
                    <a:pt x="2857" y="502"/>
                    <a:pt x="3459" y="126"/>
                  </a:cubicBezTo>
                  <a:lnTo>
                    <a:pt x="33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1" name="Google Shape;54521;p63"/>
            <p:cNvSpPr/>
            <p:nvPr/>
          </p:nvSpPr>
          <p:spPr>
            <a:xfrm>
              <a:off x="1458452" y="1026801"/>
              <a:ext cx="164646" cy="83235"/>
            </a:xfrm>
            <a:custGeom>
              <a:avLst/>
              <a:gdLst/>
              <a:ahLst/>
              <a:cxnLst/>
              <a:rect l="l" t="t" r="r" b="b"/>
              <a:pathLst>
                <a:path w="7495" h="3789" extrusionOk="0">
                  <a:moveTo>
                    <a:pt x="5517" y="1"/>
                  </a:moveTo>
                  <a:cubicBezTo>
                    <a:pt x="5399" y="1"/>
                    <a:pt x="5281" y="10"/>
                    <a:pt x="5164" y="29"/>
                  </a:cubicBezTo>
                  <a:cubicBezTo>
                    <a:pt x="4312" y="154"/>
                    <a:pt x="3610" y="881"/>
                    <a:pt x="3560" y="1633"/>
                  </a:cubicBezTo>
                  <a:cubicBezTo>
                    <a:pt x="3266" y="1521"/>
                    <a:pt x="2951" y="1467"/>
                    <a:pt x="2636" y="1467"/>
                  </a:cubicBezTo>
                  <a:cubicBezTo>
                    <a:pt x="2172" y="1467"/>
                    <a:pt x="1707" y="1584"/>
                    <a:pt x="1304" y="1808"/>
                  </a:cubicBezTo>
                  <a:cubicBezTo>
                    <a:pt x="602" y="2209"/>
                    <a:pt x="101" y="2961"/>
                    <a:pt x="1" y="3763"/>
                  </a:cubicBezTo>
                  <a:lnTo>
                    <a:pt x="151" y="3788"/>
                  </a:lnTo>
                  <a:cubicBezTo>
                    <a:pt x="252" y="3036"/>
                    <a:pt x="728" y="2335"/>
                    <a:pt x="1379" y="1934"/>
                  </a:cubicBezTo>
                  <a:cubicBezTo>
                    <a:pt x="1762" y="1721"/>
                    <a:pt x="2200" y="1613"/>
                    <a:pt x="2635" y="1613"/>
                  </a:cubicBezTo>
                  <a:cubicBezTo>
                    <a:pt x="2971" y="1613"/>
                    <a:pt x="3305" y="1677"/>
                    <a:pt x="3610" y="1808"/>
                  </a:cubicBezTo>
                  <a:lnTo>
                    <a:pt x="3710" y="1858"/>
                  </a:lnTo>
                  <a:lnTo>
                    <a:pt x="3710" y="1758"/>
                  </a:lnTo>
                  <a:cubicBezTo>
                    <a:pt x="3710" y="1006"/>
                    <a:pt x="4362" y="305"/>
                    <a:pt x="5189" y="179"/>
                  </a:cubicBezTo>
                  <a:cubicBezTo>
                    <a:pt x="5293" y="165"/>
                    <a:pt x="5398" y="158"/>
                    <a:pt x="5504" y="158"/>
                  </a:cubicBezTo>
                  <a:cubicBezTo>
                    <a:pt x="6142" y="158"/>
                    <a:pt x="6814" y="415"/>
                    <a:pt x="7394" y="931"/>
                  </a:cubicBezTo>
                  <a:lnTo>
                    <a:pt x="7495" y="806"/>
                  </a:lnTo>
                  <a:cubicBezTo>
                    <a:pt x="6877" y="295"/>
                    <a:pt x="6187" y="1"/>
                    <a:pt x="55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2" name="Google Shape;54522;p63"/>
            <p:cNvSpPr/>
            <p:nvPr/>
          </p:nvSpPr>
          <p:spPr>
            <a:xfrm>
              <a:off x="1388529" y="988138"/>
              <a:ext cx="217500" cy="59137"/>
            </a:xfrm>
            <a:custGeom>
              <a:avLst/>
              <a:gdLst/>
              <a:ahLst/>
              <a:cxnLst/>
              <a:rect l="l" t="t" r="r" b="b"/>
              <a:pathLst>
                <a:path w="9901" h="2692" extrusionOk="0">
                  <a:moveTo>
                    <a:pt x="6736" y="1"/>
                  </a:moveTo>
                  <a:cubicBezTo>
                    <a:pt x="6364" y="1"/>
                    <a:pt x="5994" y="42"/>
                    <a:pt x="5640" y="160"/>
                  </a:cubicBezTo>
                  <a:cubicBezTo>
                    <a:pt x="5615" y="160"/>
                    <a:pt x="5590" y="160"/>
                    <a:pt x="5565" y="185"/>
                  </a:cubicBezTo>
                  <a:cubicBezTo>
                    <a:pt x="4888" y="385"/>
                    <a:pt x="4287" y="786"/>
                    <a:pt x="3836" y="1363"/>
                  </a:cubicBezTo>
                  <a:cubicBezTo>
                    <a:pt x="3387" y="1047"/>
                    <a:pt x="2850" y="886"/>
                    <a:pt x="2320" y="886"/>
                  </a:cubicBezTo>
                  <a:cubicBezTo>
                    <a:pt x="2051" y="886"/>
                    <a:pt x="1783" y="927"/>
                    <a:pt x="1530" y="1012"/>
                  </a:cubicBezTo>
                  <a:cubicBezTo>
                    <a:pt x="1004" y="1162"/>
                    <a:pt x="552" y="1488"/>
                    <a:pt x="252" y="1914"/>
                  </a:cubicBezTo>
                  <a:cubicBezTo>
                    <a:pt x="151" y="2165"/>
                    <a:pt x="51" y="2415"/>
                    <a:pt x="1" y="2691"/>
                  </a:cubicBezTo>
                  <a:cubicBezTo>
                    <a:pt x="252" y="1964"/>
                    <a:pt x="853" y="1388"/>
                    <a:pt x="1555" y="1137"/>
                  </a:cubicBezTo>
                  <a:cubicBezTo>
                    <a:pt x="1788" y="1067"/>
                    <a:pt x="2030" y="1034"/>
                    <a:pt x="2273" y="1034"/>
                  </a:cubicBezTo>
                  <a:cubicBezTo>
                    <a:pt x="2815" y="1034"/>
                    <a:pt x="3361" y="1202"/>
                    <a:pt x="3811" y="1513"/>
                  </a:cubicBezTo>
                  <a:lnTo>
                    <a:pt x="3861" y="1563"/>
                  </a:lnTo>
                  <a:lnTo>
                    <a:pt x="3911" y="1513"/>
                  </a:lnTo>
                  <a:cubicBezTo>
                    <a:pt x="4567" y="654"/>
                    <a:pt x="5610" y="141"/>
                    <a:pt x="6673" y="141"/>
                  </a:cubicBezTo>
                  <a:cubicBezTo>
                    <a:pt x="6788" y="141"/>
                    <a:pt x="6903" y="147"/>
                    <a:pt x="7019" y="160"/>
                  </a:cubicBezTo>
                  <a:cubicBezTo>
                    <a:pt x="8121" y="285"/>
                    <a:pt x="9124" y="987"/>
                    <a:pt x="9675" y="1964"/>
                  </a:cubicBezTo>
                  <a:cubicBezTo>
                    <a:pt x="9700" y="2014"/>
                    <a:pt x="9725" y="2090"/>
                    <a:pt x="9750" y="2165"/>
                  </a:cubicBezTo>
                  <a:lnTo>
                    <a:pt x="9901" y="2090"/>
                  </a:lnTo>
                  <a:cubicBezTo>
                    <a:pt x="9901" y="2065"/>
                    <a:pt x="9901" y="2065"/>
                    <a:pt x="9876" y="2039"/>
                  </a:cubicBezTo>
                  <a:cubicBezTo>
                    <a:pt x="9349" y="962"/>
                    <a:pt x="8247" y="160"/>
                    <a:pt x="7044" y="9"/>
                  </a:cubicBezTo>
                  <a:cubicBezTo>
                    <a:pt x="6941" y="4"/>
                    <a:pt x="6839" y="1"/>
                    <a:pt x="67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3" name="Google Shape;54523;p63"/>
            <p:cNvSpPr/>
            <p:nvPr/>
          </p:nvSpPr>
          <p:spPr>
            <a:xfrm>
              <a:off x="1509109" y="930518"/>
              <a:ext cx="46286" cy="61685"/>
            </a:xfrm>
            <a:custGeom>
              <a:avLst/>
              <a:gdLst/>
              <a:ahLst/>
              <a:cxnLst/>
              <a:rect l="l" t="t" r="r" b="b"/>
              <a:pathLst>
                <a:path w="2107" h="2808" extrusionOk="0">
                  <a:moveTo>
                    <a:pt x="2081" y="1"/>
                  </a:moveTo>
                  <a:cubicBezTo>
                    <a:pt x="1479" y="51"/>
                    <a:pt x="903" y="427"/>
                    <a:pt x="527" y="1003"/>
                  </a:cubicBezTo>
                  <a:cubicBezTo>
                    <a:pt x="201" y="1479"/>
                    <a:pt x="26" y="2081"/>
                    <a:pt x="1" y="2808"/>
                  </a:cubicBezTo>
                  <a:lnTo>
                    <a:pt x="151" y="2808"/>
                  </a:lnTo>
                  <a:cubicBezTo>
                    <a:pt x="176" y="2131"/>
                    <a:pt x="352" y="1555"/>
                    <a:pt x="652" y="1078"/>
                  </a:cubicBezTo>
                  <a:cubicBezTo>
                    <a:pt x="1003" y="552"/>
                    <a:pt x="1530" y="201"/>
                    <a:pt x="2106" y="151"/>
                  </a:cubicBezTo>
                  <a:lnTo>
                    <a:pt x="208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4" name="Google Shape;54524;p63"/>
            <p:cNvSpPr/>
            <p:nvPr/>
          </p:nvSpPr>
          <p:spPr>
            <a:xfrm>
              <a:off x="3363956" y="451261"/>
              <a:ext cx="188305" cy="112803"/>
            </a:xfrm>
            <a:custGeom>
              <a:avLst/>
              <a:gdLst/>
              <a:ahLst/>
              <a:cxnLst/>
              <a:rect l="l" t="t" r="r" b="b"/>
              <a:pathLst>
                <a:path w="8572" h="5135" extrusionOk="0">
                  <a:moveTo>
                    <a:pt x="5835" y="0"/>
                  </a:moveTo>
                  <a:cubicBezTo>
                    <a:pt x="5023" y="0"/>
                    <a:pt x="4198" y="187"/>
                    <a:pt x="3459" y="534"/>
                  </a:cubicBezTo>
                  <a:cubicBezTo>
                    <a:pt x="1855" y="1261"/>
                    <a:pt x="802" y="2639"/>
                    <a:pt x="0" y="4218"/>
                  </a:cubicBezTo>
                  <a:cubicBezTo>
                    <a:pt x="1008" y="4815"/>
                    <a:pt x="2196" y="5134"/>
                    <a:pt x="3389" y="5134"/>
                  </a:cubicBezTo>
                  <a:cubicBezTo>
                    <a:pt x="3799" y="5134"/>
                    <a:pt x="4208" y="5097"/>
                    <a:pt x="4612" y="5020"/>
                  </a:cubicBezTo>
                  <a:cubicBezTo>
                    <a:pt x="6191" y="4694"/>
                    <a:pt x="7619" y="3792"/>
                    <a:pt x="8572" y="2514"/>
                  </a:cubicBezTo>
                  <a:cubicBezTo>
                    <a:pt x="8095" y="2438"/>
                    <a:pt x="7694" y="2313"/>
                    <a:pt x="7218" y="2188"/>
                  </a:cubicBezTo>
                  <a:cubicBezTo>
                    <a:pt x="7694" y="1762"/>
                    <a:pt x="8070" y="1311"/>
                    <a:pt x="8471" y="809"/>
                  </a:cubicBezTo>
                  <a:cubicBezTo>
                    <a:pt x="7715" y="256"/>
                    <a:pt x="6784" y="0"/>
                    <a:pt x="5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5" name="Google Shape;54525;p63"/>
            <p:cNvSpPr/>
            <p:nvPr/>
          </p:nvSpPr>
          <p:spPr>
            <a:xfrm>
              <a:off x="470588" y="3034590"/>
              <a:ext cx="177322" cy="126401"/>
            </a:xfrm>
            <a:custGeom>
              <a:avLst/>
              <a:gdLst/>
              <a:ahLst/>
              <a:cxnLst/>
              <a:rect l="l" t="t" r="r" b="b"/>
              <a:pathLst>
                <a:path w="8072" h="5754" extrusionOk="0">
                  <a:moveTo>
                    <a:pt x="5881" y="0"/>
                  </a:moveTo>
                  <a:cubicBezTo>
                    <a:pt x="4745" y="0"/>
                    <a:pt x="3589" y="410"/>
                    <a:pt x="2658" y="1096"/>
                  </a:cubicBezTo>
                  <a:cubicBezTo>
                    <a:pt x="1254" y="2124"/>
                    <a:pt x="477" y="3703"/>
                    <a:pt x="1" y="5382"/>
                  </a:cubicBezTo>
                  <a:cubicBezTo>
                    <a:pt x="704" y="5628"/>
                    <a:pt x="1450" y="5753"/>
                    <a:pt x="2197" y="5753"/>
                  </a:cubicBezTo>
                  <a:cubicBezTo>
                    <a:pt x="3048" y="5753"/>
                    <a:pt x="3900" y="5590"/>
                    <a:pt x="4688" y="5257"/>
                  </a:cubicBezTo>
                  <a:cubicBezTo>
                    <a:pt x="6166" y="4630"/>
                    <a:pt x="7394" y="3452"/>
                    <a:pt x="8071" y="1998"/>
                  </a:cubicBezTo>
                  <a:lnTo>
                    <a:pt x="8071" y="1998"/>
                  </a:lnTo>
                  <a:cubicBezTo>
                    <a:pt x="7923" y="2014"/>
                    <a:pt x="7781" y="2020"/>
                    <a:pt x="7640" y="2020"/>
                  </a:cubicBezTo>
                  <a:cubicBezTo>
                    <a:pt x="7326" y="2020"/>
                    <a:pt x="7021" y="1991"/>
                    <a:pt x="6693" y="1973"/>
                  </a:cubicBezTo>
                  <a:cubicBezTo>
                    <a:pt x="7069" y="1472"/>
                    <a:pt x="7344" y="921"/>
                    <a:pt x="7645" y="369"/>
                  </a:cubicBezTo>
                  <a:cubicBezTo>
                    <a:pt x="7087" y="117"/>
                    <a:pt x="6487" y="0"/>
                    <a:pt x="58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6" name="Google Shape;54526;p63"/>
            <p:cNvSpPr/>
            <p:nvPr/>
          </p:nvSpPr>
          <p:spPr>
            <a:xfrm>
              <a:off x="1511306" y="643007"/>
              <a:ext cx="177322" cy="126489"/>
            </a:xfrm>
            <a:custGeom>
              <a:avLst/>
              <a:gdLst/>
              <a:ahLst/>
              <a:cxnLst/>
              <a:rect l="l" t="t" r="r" b="b"/>
              <a:pathLst>
                <a:path w="8072" h="5758" extrusionOk="0">
                  <a:moveTo>
                    <a:pt x="5875" y="1"/>
                  </a:moveTo>
                  <a:cubicBezTo>
                    <a:pt x="4741" y="1"/>
                    <a:pt x="3588" y="415"/>
                    <a:pt x="2658" y="1084"/>
                  </a:cubicBezTo>
                  <a:cubicBezTo>
                    <a:pt x="1254" y="2136"/>
                    <a:pt x="477" y="3690"/>
                    <a:pt x="1" y="5394"/>
                  </a:cubicBezTo>
                  <a:cubicBezTo>
                    <a:pt x="694" y="5637"/>
                    <a:pt x="1431" y="5757"/>
                    <a:pt x="2167" y="5757"/>
                  </a:cubicBezTo>
                  <a:cubicBezTo>
                    <a:pt x="3029" y="5757"/>
                    <a:pt x="3891" y="5593"/>
                    <a:pt x="4688" y="5269"/>
                  </a:cubicBezTo>
                  <a:cubicBezTo>
                    <a:pt x="6166" y="4643"/>
                    <a:pt x="7395" y="3465"/>
                    <a:pt x="8071" y="2011"/>
                  </a:cubicBezTo>
                  <a:lnTo>
                    <a:pt x="8071" y="2011"/>
                  </a:lnTo>
                  <a:cubicBezTo>
                    <a:pt x="7976" y="2016"/>
                    <a:pt x="7883" y="2018"/>
                    <a:pt x="7791" y="2018"/>
                  </a:cubicBezTo>
                  <a:cubicBezTo>
                    <a:pt x="7423" y="2018"/>
                    <a:pt x="7074" y="1986"/>
                    <a:pt x="6693" y="1986"/>
                  </a:cubicBezTo>
                  <a:cubicBezTo>
                    <a:pt x="7069" y="1460"/>
                    <a:pt x="7344" y="933"/>
                    <a:pt x="7645" y="382"/>
                  </a:cubicBezTo>
                  <a:cubicBezTo>
                    <a:pt x="7085" y="120"/>
                    <a:pt x="6483" y="1"/>
                    <a:pt x="58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7" name="Google Shape;54527;p63"/>
            <p:cNvSpPr/>
            <p:nvPr/>
          </p:nvSpPr>
          <p:spPr>
            <a:xfrm>
              <a:off x="1820740" y="1314268"/>
              <a:ext cx="135452" cy="178947"/>
            </a:xfrm>
            <a:custGeom>
              <a:avLst/>
              <a:gdLst/>
              <a:ahLst/>
              <a:cxnLst/>
              <a:rect l="l" t="t" r="r" b="b"/>
              <a:pathLst>
                <a:path w="6166" h="8146" extrusionOk="0">
                  <a:moveTo>
                    <a:pt x="577" y="1"/>
                  </a:moveTo>
                  <a:lnTo>
                    <a:pt x="577" y="1"/>
                  </a:lnTo>
                  <a:cubicBezTo>
                    <a:pt x="0" y="1504"/>
                    <a:pt x="0" y="3209"/>
                    <a:pt x="602" y="4687"/>
                  </a:cubicBezTo>
                  <a:cubicBezTo>
                    <a:pt x="1178" y="6191"/>
                    <a:pt x="2331" y="7444"/>
                    <a:pt x="3760" y="8146"/>
                  </a:cubicBezTo>
                  <a:cubicBezTo>
                    <a:pt x="3735" y="7670"/>
                    <a:pt x="3785" y="7244"/>
                    <a:pt x="3835" y="6767"/>
                  </a:cubicBezTo>
                  <a:cubicBezTo>
                    <a:pt x="4311" y="7143"/>
                    <a:pt x="4862" y="7444"/>
                    <a:pt x="5389" y="7770"/>
                  </a:cubicBezTo>
                  <a:cubicBezTo>
                    <a:pt x="6166" y="6191"/>
                    <a:pt x="5815" y="4211"/>
                    <a:pt x="4812" y="2757"/>
                  </a:cubicBezTo>
                  <a:cubicBezTo>
                    <a:pt x="3810" y="1329"/>
                    <a:pt x="2256" y="527"/>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8" name="Google Shape;54528;p63"/>
            <p:cNvSpPr/>
            <p:nvPr/>
          </p:nvSpPr>
          <p:spPr>
            <a:xfrm>
              <a:off x="147014" y="740016"/>
              <a:ext cx="147028" cy="157507"/>
            </a:xfrm>
            <a:custGeom>
              <a:avLst/>
              <a:gdLst/>
              <a:ahLst/>
              <a:cxnLst/>
              <a:rect l="l" t="t" r="r" b="b"/>
              <a:pathLst>
                <a:path w="6693" h="7170" extrusionOk="0">
                  <a:moveTo>
                    <a:pt x="6542" y="0"/>
                  </a:moveTo>
                  <a:cubicBezTo>
                    <a:pt x="4971" y="0"/>
                    <a:pt x="3408" y="574"/>
                    <a:pt x="2206" y="1580"/>
                  </a:cubicBezTo>
                  <a:cubicBezTo>
                    <a:pt x="1003" y="2633"/>
                    <a:pt x="201" y="4136"/>
                    <a:pt x="0" y="5715"/>
                  </a:cubicBezTo>
                  <a:cubicBezTo>
                    <a:pt x="452" y="5540"/>
                    <a:pt x="853" y="5465"/>
                    <a:pt x="1329" y="5339"/>
                  </a:cubicBezTo>
                  <a:lnTo>
                    <a:pt x="1329" y="5339"/>
                  </a:lnTo>
                  <a:cubicBezTo>
                    <a:pt x="1128" y="5916"/>
                    <a:pt x="1028" y="6517"/>
                    <a:pt x="928" y="7144"/>
                  </a:cubicBezTo>
                  <a:cubicBezTo>
                    <a:pt x="1076" y="7161"/>
                    <a:pt x="1224" y="7169"/>
                    <a:pt x="1372" y="7169"/>
                  </a:cubicBezTo>
                  <a:cubicBezTo>
                    <a:pt x="2949" y="7169"/>
                    <a:pt x="4477" y="6219"/>
                    <a:pt x="5439" y="4913"/>
                  </a:cubicBezTo>
                  <a:cubicBezTo>
                    <a:pt x="6467" y="3510"/>
                    <a:pt x="6692" y="1780"/>
                    <a:pt x="6642" y="1"/>
                  </a:cubicBezTo>
                  <a:cubicBezTo>
                    <a:pt x="6609" y="1"/>
                    <a:pt x="6575" y="0"/>
                    <a:pt x="65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9" name="Google Shape;54529;p63"/>
            <p:cNvSpPr/>
            <p:nvPr/>
          </p:nvSpPr>
          <p:spPr>
            <a:xfrm>
              <a:off x="1711713" y="2324972"/>
              <a:ext cx="135452" cy="178969"/>
            </a:xfrm>
            <a:custGeom>
              <a:avLst/>
              <a:gdLst/>
              <a:ahLst/>
              <a:cxnLst/>
              <a:rect l="l" t="t" r="r" b="b"/>
              <a:pathLst>
                <a:path w="6166" h="8147" extrusionOk="0">
                  <a:moveTo>
                    <a:pt x="551" y="1"/>
                  </a:moveTo>
                  <a:lnTo>
                    <a:pt x="551" y="1"/>
                  </a:lnTo>
                  <a:cubicBezTo>
                    <a:pt x="0" y="1479"/>
                    <a:pt x="0" y="3184"/>
                    <a:pt x="577" y="4687"/>
                  </a:cubicBezTo>
                  <a:cubicBezTo>
                    <a:pt x="1153" y="6166"/>
                    <a:pt x="2306" y="7444"/>
                    <a:pt x="3759" y="8146"/>
                  </a:cubicBezTo>
                  <a:cubicBezTo>
                    <a:pt x="3734" y="7670"/>
                    <a:pt x="3785" y="7244"/>
                    <a:pt x="3810" y="6768"/>
                  </a:cubicBezTo>
                  <a:cubicBezTo>
                    <a:pt x="4311" y="7144"/>
                    <a:pt x="4837" y="7444"/>
                    <a:pt x="5389" y="7745"/>
                  </a:cubicBezTo>
                  <a:cubicBezTo>
                    <a:pt x="6166" y="6166"/>
                    <a:pt x="5790" y="4211"/>
                    <a:pt x="4787" y="2758"/>
                  </a:cubicBezTo>
                  <a:cubicBezTo>
                    <a:pt x="3785" y="1329"/>
                    <a:pt x="2231" y="527"/>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76" name="Google Shape;54576;p63"/>
          <p:cNvGrpSpPr/>
          <p:nvPr/>
        </p:nvGrpSpPr>
        <p:grpSpPr>
          <a:xfrm>
            <a:off x="7157844" y="411030"/>
            <a:ext cx="2292832" cy="3064115"/>
            <a:chOff x="6860480" y="411030"/>
            <a:chExt cx="2292832" cy="3064115"/>
          </a:xfrm>
        </p:grpSpPr>
        <p:sp>
          <p:nvSpPr>
            <p:cNvPr id="54577" name="Google Shape;54577;p63"/>
            <p:cNvSpPr/>
            <p:nvPr/>
          </p:nvSpPr>
          <p:spPr>
            <a:xfrm>
              <a:off x="8444179" y="812772"/>
              <a:ext cx="709133" cy="994820"/>
            </a:xfrm>
            <a:custGeom>
              <a:avLst/>
              <a:gdLst/>
              <a:ahLst/>
              <a:cxnLst/>
              <a:rect l="l" t="t" r="r" b="b"/>
              <a:pathLst>
                <a:path w="32281" h="45286" extrusionOk="0">
                  <a:moveTo>
                    <a:pt x="524" y="1"/>
                  </a:moveTo>
                  <a:cubicBezTo>
                    <a:pt x="474" y="1"/>
                    <a:pt x="424" y="8"/>
                    <a:pt x="376" y="22"/>
                  </a:cubicBezTo>
                  <a:cubicBezTo>
                    <a:pt x="151" y="98"/>
                    <a:pt x="0" y="323"/>
                    <a:pt x="25" y="549"/>
                  </a:cubicBezTo>
                  <a:cubicBezTo>
                    <a:pt x="351" y="3707"/>
                    <a:pt x="1203" y="6865"/>
                    <a:pt x="2531" y="9822"/>
                  </a:cubicBezTo>
                  <a:cubicBezTo>
                    <a:pt x="3885" y="12779"/>
                    <a:pt x="5689" y="15561"/>
                    <a:pt x="7920" y="18017"/>
                  </a:cubicBezTo>
                  <a:cubicBezTo>
                    <a:pt x="9048" y="19246"/>
                    <a:pt x="10276" y="20398"/>
                    <a:pt x="11529" y="21426"/>
                  </a:cubicBezTo>
                  <a:cubicBezTo>
                    <a:pt x="12807" y="22479"/>
                    <a:pt x="14110" y="23406"/>
                    <a:pt x="15389" y="24333"/>
                  </a:cubicBezTo>
                  <a:cubicBezTo>
                    <a:pt x="17970" y="26138"/>
                    <a:pt x="20451" y="27817"/>
                    <a:pt x="22481" y="29722"/>
                  </a:cubicBezTo>
                  <a:cubicBezTo>
                    <a:pt x="23509" y="30649"/>
                    <a:pt x="24411" y="31652"/>
                    <a:pt x="25238" y="32754"/>
                  </a:cubicBezTo>
                  <a:cubicBezTo>
                    <a:pt x="26091" y="33832"/>
                    <a:pt x="26867" y="35035"/>
                    <a:pt x="27594" y="36263"/>
                  </a:cubicBezTo>
                  <a:cubicBezTo>
                    <a:pt x="29048" y="38769"/>
                    <a:pt x="30376" y="41476"/>
                    <a:pt x="31780" y="44308"/>
                  </a:cubicBezTo>
                  <a:cubicBezTo>
                    <a:pt x="31955" y="44634"/>
                    <a:pt x="32131" y="44960"/>
                    <a:pt x="32281" y="45286"/>
                  </a:cubicBezTo>
                  <a:lnTo>
                    <a:pt x="32281" y="31426"/>
                  </a:lnTo>
                  <a:cubicBezTo>
                    <a:pt x="31629" y="30499"/>
                    <a:pt x="30928" y="29571"/>
                    <a:pt x="30151" y="28694"/>
                  </a:cubicBezTo>
                  <a:cubicBezTo>
                    <a:pt x="29850" y="28343"/>
                    <a:pt x="29474" y="28068"/>
                    <a:pt x="29198" y="27667"/>
                  </a:cubicBezTo>
                  <a:cubicBezTo>
                    <a:pt x="28948" y="27291"/>
                    <a:pt x="28747" y="26890"/>
                    <a:pt x="28547" y="26514"/>
                  </a:cubicBezTo>
                  <a:cubicBezTo>
                    <a:pt x="28096" y="25611"/>
                    <a:pt x="27695" y="24709"/>
                    <a:pt x="27319" y="23757"/>
                  </a:cubicBezTo>
                  <a:cubicBezTo>
                    <a:pt x="26592" y="21952"/>
                    <a:pt x="26040" y="20048"/>
                    <a:pt x="25564" y="18168"/>
                  </a:cubicBezTo>
                  <a:cubicBezTo>
                    <a:pt x="24988" y="15887"/>
                    <a:pt x="24587" y="13556"/>
                    <a:pt x="24386" y="11225"/>
                  </a:cubicBezTo>
                  <a:cubicBezTo>
                    <a:pt x="24363" y="11088"/>
                    <a:pt x="24257" y="10972"/>
                    <a:pt x="24124" y="10972"/>
                  </a:cubicBezTo>
                  <a:cubicBezTo>
                    <a:pt x="24111" y="10972"/>
                    <a:pt x="24098" y="10973"/>
                    <a:pt x="24085" y="10975"/>
                  </a:cubicBezTo>
                  <a:cubicBezTo>
                    <a:pt x="23960" y="10975"/>
                    <a:pt x="23860" y="11075"/>
                    <a:pt x="23835" y="11200"/>
                  </a:cubicBezTo>
                  <a:cubicBezTo>
                    <a:pt x="23183" y="15035"/>
                    <a:pt x="23058" y="19020"/>
                    <a:pt x="23459" y="23005"/>
                  </a:cubicBezTo>
                  <a:cubicBezTo>
                    <a:pt x="21679" y="21852"/>
                    <a:pt x="19900" y="20875"/>
                    <a:pt x="18221" y="19897"/>
                  </a:cubicBezTo>
                  <a:cubicBezTo>
                    <a:pt x="15539" y="18393"/>
                    <a:pt x="13033" y="16915"/>
                    <a:pt x="10852" y="15035"/>
                  </a:cubicBezTo>
                  <a:cubicBezTo>
                    <a:pt x="8647" y="13155"/>
                    <a:pt x="6667" y="10925"/>
                    <a:pt x="5013" y="8469"/>
                  </a:cubicBezTo>
                  <a:cubicBezTo>
                    <a:pt x="3359" y="5987"/>
                    <a:pt x="2005" y="3255"/>
                    <a:pt x="1028" y="348"/>
                  </a:cubicBezTo>
                  <a:cubicBezTo>
                    <a:pt x="947" y="125"/>
                    <a:pt x="735"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8" name="Google Shape;54578;p63"/>
            <p:cNvSpPr/>
            <p:nvPr/>
          </p:nvSpPr>
          <p:spPr>
            <a:xfrm>
              <a:off x="8091249" y="2213354"/>
              <a:ext cx="1062063" cy="231911"/>
            </a:xfrm>
            <a:custGeom>
              <a:avLst/>
              <a:gdLst/>
              <a:ahLst/>
              <a:cxnLst/>
              <a:rect l="l" t="t" r="r" b="b"/>
              <a:pathLst>
                <a:path w="48347" h="10557" extrusionOk="0">
                  <a:moveTo>
                    <a:pt x="48347" y="0"/>
                  </a:moveTo>
                  <a:cubicBezTo>
                    <a:pt x="45615" y="376"/>
                    <a:pt x="42883" y="802"/>
                    <a:pt x="40177" y="1228"/>
                  </a:cubicBezTo>
                  <a:cubicBezTo>
                    <a:pt x="36818" y="1754"/>
                    <a:pt x="33485" y="2331"/>
                    <a:pt x="30151" y="2932"/>
                  </a:cubicBezTo>
                  <a:cubicBezTo>
                    <a:pt x="26793" y="3509"/>
                    <a:pt x="23485" y="4236"/>
                    <a:pt x="20202" y="4687"/>
                  </a:cubicBezTo>
                  <a:cubicBezTo>
                    <a:pt x="18298" y="4965"/>
                    <a:pt x="16377" y="5149"/>
                    <a:pt x="14469" y="5149"/>
                  </a:cubicBezTo>
                  <a:cubicBezTo>
                    <a:pt x="13111" y="5149"/>
                    <a:pt x="11761" y="5056"/>
                    <a:pt x="10427" y="4837"/>
                  </a:cubicBezTo>
                  <a:cubicBezTo>
                    <a:pt x="7219" y="4311"/>
                    <a:pt x="4086" y="3083"/>
                    <a:pt x="953" y="1855"/>
                  </a:cubicBezTo>
                  <a:cubicBezTo>
                    <a:pt x="873" y="1818"/>
                    <a:pt x="789" y="1800"/>
                    <a:pt x="707" y="1800"/>
                  </a:cubicBezTo>
                  <a:cubicBezTo>
                    <a:pt x="457" y="1800"/>
                    <a:pt x="221" y="1960"/>
                    <a:pt x="126" y="2206"/>
                  </a:cubicBezTo>
                  <a:cubicBezTo>
                    <a:pt x="1" y="2506"/>
                    <a:pt x="151" y="2857"/>
                    <a:pt x="452" y="3008"/>
                  </a:cubicBezTo>
                  <a:cubicBezTo>
                    <a:pt x="3510" y="4411"/>
                    <a:pt x="6643" y="5865"/>
                    <a:pt x="10076" y="6642"/>
                  </a:cubicBezTo>
                  <a:cubicBezTo>
                    <a:pt x="10778" y="6792"/>
                    <a:pt x="11480" y="6917"/>
                    <a:pt x="12206" y="6993"/>
                  </a:cubicBezTo>
                  <a:cubicBezTo>
                    <a:pt x="9600" y="8246"/>
                    <a:pt x="6868" y="9248"/>
                    <a:pt x="4036" y="10025"/>
                  </a:cubicBezTo>
                  <a:cubicBezTo>
                    <a:pt x="3886" y="10050"/>
                    <a:pt x="3810" y="10201"/>
                    <a:pt x="3861" y="10351"/>
                  </a:cubicBezTo>
                  <a:cubicBezTo>
                    <a:pt x="3882" y="10482"/>
                    <a:pt x="3981" y="10556"/>
                    <a:pt x="4105" y="10556"/>
                  </a:cubicBezTo>
                  <a:cubicBezTo>
                    <a:pt x="4124" y="10556"/>
                    <a:pt x="4142" y="10555"/>
                    <a:pt x="4161" y="10552"/>
                  </a:cubicBezTo>
                  <a:cubicBezTo>
                    <a:pt x="8096" y="9925"/>
                    <a:pt x="12006" y="8822"/>
                    <a:pt x="15715" y="7268"/>
                  </a:cubicBezTo>
                  <a:cubicBezTo>
                    <a:pt x="15922" y="7272"/>
                    <a:pt x="16130" y="7273"/>
                    <a:pt x="16337" y="7273"/>
                  </a:cubicBezTo>
                  <a:cubicBezTo>
                    <a:pt x="17733" y="7273"/>
                    <a:pt x="19124" y="7202"/>
                    <a:pt x="20477" y="7093"/>
                  </a:cubicBezTo>
                  <a:cubicBezTo>
                    <a:pt x="23911" y="6792"/>
                    <a:pt x="27244" y="6291"/>
                    <a:pt x="30578" y="5890"/>
                  </a:cubicBezTo>
                  <a:cubicBezTo>
                    <a:pt x="33936" y="5489"/>
                    <a:pt x="37269" y="5113"/>
                    <a:pt x="40628" y="4762"/>
                  </a:cubicBezTo>
                  <a:cubicBezTo>
                    <a:pt x="43209" y="4511"/>
                    <a:pt x="45791" y="4261"/>
                    <a:pt x="48347" y="4035"/>
                  </a:cubicBezTo>
                  <a:lnTo>
                    <a:pt x="483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9" name="Google Shape;54579;p63"/>
            <p:cNvSpPr/>
            <p:nvPr/>
          </p:nvSpPr>
          <p:spPr>
            <a:xfrm>
              <a:off x="7219161" y="791639"/>
              <a:ext cx="1934151" cy="1278574"/>
            </a:xfrm>
            <a:custGeom>
              <a:avLst/>
              <a:gdLst/>
              <a:ahLst/>
              <a:cxnLst/>
              <a:rect l="l" t="t" r="r" b="b"/>
              <a:pathLst>
                <a:path w="88046" h="58203" extrusionOk="0">
                  <a:moveTo>
                    <a:pt x="705" y="1"/>
                  </a:moveTo>
                  <a:cubicBezTo>
                    <a:pt x="517" y="1"/>
                    <a:pt x="340" y="76"/>
                    <a:pt x="226" y="233"/>
                  </a:cubicBezTo>
                  <a:cubicBezTo>
                    <a:pt x="0" y="508"/>
                    <a:pt x="51" y="884"/>
                    <a:pt x="276" y="1110"/>
                  </a:cubicBezTo>
                  <a:cubicBezTo>
                    <a:pt x="5113" y="5496"/>
                    <a:pt x="10928" y="8879"/>
                    <a:pt x="17219" y="10934"/>
                  </a:cubicBezTo>
                  <a:cubicBezTo>
                    <a:pt x="20351" y="11962"/>
                    <a:pt x="23509" y="12689"/>
                    <a:pt x="26392" y="13766"/>
                  </a:cubicBezTo>
                  <a:cubicBezTo>
                    <a:pt x="29249" y="14819"/>
                    <a:pt x="31830" y="16373"/>
                    <a:pt x="34186" y="18303"/>
                  </a:cubicBezTo>
                  <a:cubicBezTo>
                    <a:pt x="38923" y="22162"/>
                    <a:pt x="42682" y="27250"/>
                    <a:pt x="46717" y="32313"/>
                  </a:cubicBezTo>
                  <a:cubicBezTo>
                    <a:pt x="48748" y="34869"/>
                    <a:pt x="50878" y="37426"/>
                    <a:pt x="53284" y="39832"/>
                  </a:cubicBezTo>
                  <a:cubicBezTo>
                    <a:pt x="53585" y="40132"/>
                    <a:pt x="53885" y="40433"/>
                    <a:pt x="54186" y="40734"/>
                  </a:cubicBezTo>
                  <a:lnTo>
                    <a:pt x="55139" y="41586"/>
                  </a:lnTo>
                  <a:lnTo>
                    <a:pt x="56116" y="42463"/>
                  </a:lnTo>
                  <a:cubicBezTo>
                    <a:pt x="56442" y="42739"/>
                    <a:pt x="56793" y="42990"/>
                    <a:pt x="57144" y="43265"/>
                  </a:cubicBezTo>
                  <a:cubicBezTo>
                    <a:pt x="58472" y="44393"/>
                    <a:pt x="59951" y="45396"/>
                    <a:pt x="61429" y="46273"/>
                  </a:cubicBezTo>
                  <a:cubicBezTo>
                    <a:pt x="64387" y="48077"/>
                    <a:pt x="67469" y="49481"/>
                    <a:pt x="70452" y="50809"/>
                  </a:cubicBezTo>
                  <a:cubicBezTo>
                    <a:pt x="73409" y="52112"/>
                    <a:pt x="76367" y="53416"/>
                    <a:pt x="79349" y="54669"/>
                  </a:cubicBezTo>
                  <a:cubicBezTo>
                    <a:pt x="82231" y="55897"/>
                    <a:pt x="85114" y="57075"/>
                    <a:pt x="88046" y="58203"/>
                  </a:cubicBezTo>
                  <a:lnTo>
                    <a:pt x="88046" y="49180"/>
                  </a:lnTo>
                  <a:cubicBezTo>
                    <a:pt x="86116" y="48554"/>
                    <a:pt x="84161" y="47927"/>
                    <a:pt x="82206" y="47250"/>
                  </a:cubicBezTo>
                  <a:cubicBezTo>
                    <a:pt x="79199" y="46223"/>
                    <a:pt x="76166" y="45145"/>
                    <a:pt x="73159" y="44042"/>
                  </a:cubicBezTo>
                  <a:cubicBezTo>
                    <a:pt x="70176" y="42965"/>
                    <a:pt x="67319" y="41862"/>
                    <a:pt x="64662" y="40508"/>
                  </a:cubicBezTo>
                  <a:cubicBezTo>
                    <a:pt x="63334" y="39832"/>
                    <a:pt x="62081" y="39105"/>
                    <a:pt x="60878" y="38228"/>
                  </a:cubicBezTo>
                  <a:cubicBezTo>
                    <a:pt x="60577" y="38027"/>
                    <a:pt x="60276" y="37827"/>
                    <a:pt x="59976" y="37601"/>
                  </a:cubicBezTo>
                  <a:lnTo>
                    <a:pt x="59098" y="36924"/>
                  </a:lnTo>
                  <a:lnTo>
                    <a:pt x="58221" y="36223"/>
                  </a:lnTo>
                  <a:cubicBezTo>
                    <a:pt x="57921" y="35997"/>
                    <a:pt x="57645" y="35721"/>
                    <a:pt x="57344" y="35471"/>
                  </a:cubicBezTo>
                  <a:cubicBezTo>
                    <a:pt x="55063" y="33491"/>
                    <a:pt x="52883" y="31235"/>
                    <a:pt x="50753" y="28879"/>
                  </a:cubicBezTo>
                  <a:cubicBezTo>
                    <a:pt x="48597" y="26548"/>
                    <a:pt x="46442" y="24092"/>
                    <a:pt x="44136" y="21736"/>
                  </a:cubicBezTo>
                  <a:cubicBezTo>
                    <a:pt x="41830" y="19380"/>
                    <a:pt x="39349" y="17100"/>
                    <a:pt x="36567" y="15145"/>
                  </a:cubicBezTo>
                  <a:cubicBezTo>
                    <a:pt x="33810" y="13190"/>
                    <a:pt x="30677" y="11586"/>
                    <a:pt x="27419" y="10659"/>
                  </a:cubicBezTo>
                  <a:cubicBezTo>
                    <a:pt x="24186" y="9706"/>
                    <a:pt x="21003" y="9180"/>
                    <a:pt x="17945" y="8428"/>
                  </a:cubicBezTo>
                  <a:cubicBezTo>
                    <a:pt x="11880" y="6899"/>
                    <a:pt x="6091" y="4067"/>
                    <a:pt x="1128" y="132"/>
                  </a:cubicBezTo>
                  <a:cubicBezTo>
                    <a:pt x="998" y="45"/>
                    <a:pt x="848" y="1"/>
                    <a:pt x="7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0" name="Google Shape;54580;p63"/>
            <p:cNvSpPr/>
            <p:nvPr/>
          </p:nvSpPr>
          <p:spPr>
            <a:xfrm>
              <a:off x="7507111" y="720201"/>
              <a:ext cx="261545" cy="313300"/>
            </a:xfrm>
            <a:custGeom>
              <a:avLst/>
              <a:gdLst/>
              <a:ahLst/>
              <a:cxnLst/>
              <a:rect l="l" t="t" r="r" b="b"/>
              <a:pathLst>
                <a:path w="11906" h="14262" extrusionOk="0">
                  <a:moveTo>
                    <a:pt x="4060" y="1"/>
                  </a:moveTo>
                  <a:lnTo>
                    <a:pt x="4060" y="1"/>
                  </a:lnTo>
                  <a:cubicBezTo>
                    <a:pt x="4186" y="878"/>
                    <a:pt x="4136" y="1630"/>
                    <a:pt x="4161" y="2532"/>
                  </a:cubicBezTo>
                  <a:cubicBezTo>
                    <a:pt x="3208" y="1906"/>
                    <a:pt x="2206" y="1454"/>
                    <a:pt x="1153" y="978"/>
                  </a:cubicBezTo>
                  <a:lnTo>
                    <a:pt x="1153" y="978"/>
                  </a:lnTo>
                  <a:cubicBezTo>
                    <a:pt x="0" y="3961"/>
                    <a:pt x="978" y="7444"/>
                    <a:pt x="3033" y="9901"/>
                  </a:cubicBezTo>
                  <a:cubicBezTo>
                    <a:pt x="5063" y="12357"/>
                    <a:pt x="7995" y="13560"/>
                    <a:pt x="11128" y="14262"/>
                  </a:cubicBezTo>
                  <a:cubicBezTo>
                    <a:pt x="11905" y="11454"/>
                    <a:pt x="11629" y="8372"/>
                    <a:pt x="10351" y="5765"/>
                  </a:cubicBezTo>
                  <a:cubicBezTo>
                    <a:pt x="9048" y="3159"/>
                    <a:pt x="6767" y="1053"/>
                    <a:pt x="4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1" name="Google Shape;54581;p63"/>
            <p:cNvSpPr/>
            <p:nvPr/>
          </p:nvSpPr>
          <p:spPr>
            <a:xfrm>
              <a:off x="8416082" y="1305459"/>
              <a:ext cx="214754" cy="345219"/>
            </a:xfrm>
            <a:custGeom>
              <a:avLst/>
              <a:gdLst/>
              <a:ahLst/>
              <a:cxnLst/>
              <a:rect l="l" t="t" r="r" b="b"/>
              <a:pathLst>
                <a:path w="9776" h="15715" extrusionOk="0">
                  <a:moveTo>
                    <a:pt x="2232" y="1"/>
                  </a:moveTo>
                  <a:cubicBezTo>
                    <a:pt x="176" y="2457"/>
                    <a:pt x="1" y="6066"/>
                    <a:pt x="1154" y="9048"/>
                  </a:cubicBezTo>
                  <a:cubicBezTo>
                    <a:pt x="2307" y="12006"/>
                    <a:pt x="4688" y="14086"/>
                    <a:pt x="7420" y="15715"/>
                  </a:cubicBezTo>
                  <a:cubicBezTo>
                    <a:pt x="9049" y="13334"/>
                    <a:pt x="9775" y="10326"/>
                    <a:pt x="9374" y="7444"/>
                  </a:cubicBezTo>
                  <a:cubicBezTo>
                    <a:pt x="8998" y="4587"/>
                    <a:pt x="7495" y="1880"/>
                    <a:pt x="5289" y="1"/>
                  </a:cubicBezTo>
                  <a:cubicBezTo>
                    <a:pt x="5114" y="878"/>
                    <a:pt x="4838" y="1579"/>
                    <a:pt x="4562" y="2432"/>
                  </a:cubicBezTo>
                  <a:cubicBezTo>
                    <a:pt x="3861" y="1529"/>
                    <a:pt x="3059" y="803"/>
                    <a:pt x="2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2" name="Google Shape;54582;p63"/>
            <p:cNvSpPr/>
            <p:nvPr/>
          </p:nvSpPr>
          <p:spPr>
            <a:xfrm>
              <a:off x="9047582" y="2311900"/>
              <a:ext cx="105730" cy="205111"/>
            </a:xfrm>
            <a:custGeom>
              <a:avLst/>
              <a:gdLst/>
              <a:ahLst/>
              <a:cxnLst/>
              <a:rect l="l" t="t" r="r" b="b"/>
              <a:pathLst>
                <a:path w="4813" h="9337" extrusionOk="0">
                  <a:moveTo>
                    <a:pt x="4813" y="0"/>
                  </a:moveTo>
                  <a:cubicBezTo>
                    <a:pt x="2582" y="1429"/>
                    <a:pt x="853" y="3609"/>
                    <a:pt x="1" y="6116"/>
                  </a:cubicBezTo>
                  <a:cubicBezTo>
                    <a:pt x="853" y="5940"/>
                    <a:pt x="1605" y="5965"/>
                    <a:pt x="2507" y="5915"/>
                  </a:cubicBezTo>
                  <a:lnTo>
                    <a:pt x="2507" y="5915"/>
                  </a:lnTo>
                  <a:cubicBezTo>
                    <a:pt x="1931" y="6893"/>
                    <a:pt x="1530" y="7920"/>
                    <a:pt x="1079" y="8948"/>
                  </a:cubicBezTo>
                  <a:cubicBezTo>
                    <a:pt x="1841" y="9218"/>
                    <a:pt x="2633" y="9337"/>
                    <a:pt x="3430" y="9337"/>
                  </a:cubicBezTo>
                  <a:cubicBezTo>
                    <a:pt x="3891" y="9337"/>
                    <a:pt x="4354" y="9297"/>
                    <a:pt x="4813" y="9223"/>
                  </a:cubicBezTo>
                  <a:lnTo>
                    <a:pt x="48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3" name="Google Shape;54583;p63"/>
            <p:cNvSpPr/>
            <p:nvPr/>
          </p:nvSpPr>
          <p:spPr>
            <a:xfrm>
              <a:off x="8556477" y="1993679"/>
              <a:ext cx="294035" cy="263632"/>
            </a:xfrm>
            <a:custGeom>
              <a:avLst/>
              <a:gdLst/>
              <a:ahLst/>
              <a:cxnLst/>
              <a:rect l="l" t="t" r="r" b="b"/>
              <a:pathLst>
                <a:path w="13385" h="12001" extrusionOk="0">
                  <a:moveTo>
                    <a:pt x="2958" y="0"/>
                  </a:moveTo>
                  <a:lnTo>
                    <a:pt x="2958" y="0"/>
                  </a:lnTo>
                  <a:cubicBezTo>
                    <a:pt x="3284" y="802"/>
                    <a:pt x="3435" y="1554"/>
                    <a:pt x="3660" y="2406"/>
                  </a:cubicBezTo>
                  <a:cubicBezTo>
                    <a:pt x="2582" y="2030"/>
                    <a:pt x="1505" y="1855"/>
                    <a:pt x="402" y="1654"/>
                  </a:cubicBezTo>
                  <a:lnTo>
                    <a:pt x="402" y="1654"/>
                  </a:lnTo>
                  <a:cubicBezTo>
                    <a:pt x="1" y="4812"/>
                    <a:pt x="1831" y="7945"/>
                    <a:pt x="4412" y="9800"/>
                  </a:cubicBezTo>
                  <a:cubicBezTo>
                    <a:pt x="6723" y="11483"/>
                    <a:pt x="9477" y="12000"/>
                    <a:pt x="12312" y="12000"/>
                  </a:cubicBezTo>
                  <a:cubicBezTo>
                    <a:pt x="12644" y="12000"/>
                    <a:pt x="12976" y="11993"/>
                    <a:pt x="13309" y="11980"/>
                  </a:cubicBezTo>
                  <a:cubicBezTo>
                    <a:pt x="13384" y="9098"/>
                    <a:pt x="12332" y="6191"/>
                    <a:pt x="10452" y="3985"/>
                  </a:cubicBezTo>
                  <a:cubicBezTo>
                    <a:pt x="8547" y="1805"/>
                    <a:pt x="5816" y="351"/>
                    <a:pt x="29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4" name="Google Shape;54584;p63"/>
            <p:cNvSpPr/>
            <p:nvPr/>
          </p:nvSpPr>
          <p:spPr>
            <a:xfrm>
              <a:off x="7924977" y="882211"/>
              <a:ext cx="329271" cy="323428"/>
            </a:xfrm>
            <a:custGeom>
              <a:avLst/>
              <a:gdLst/>
              <a:ahLst/>
              <a:cxnLst/>
              <a:rect l="l" t="t" r="r" b="b"/>
              <a:pathLst>
                <a:path w="14989" h="14723" extrusionOk="0">
                  <a:moveTo>
                    <a:pt x="7745" y="1"/>
                  </a:moveTo>
                  <a:cubicBezTo>
                    <a:pt x="7645" y="1"/>
                    <a:pt x="7545" y="7"/>
                    <a:pt x="7445" y="19"/>
                  </a:cubicBezTo>
                  <a:cubicBezTo>
                    <a:pt x="7436" y="11"/>
                    <a:pt x="7431" y="8"/>
                    <a:pt x="7426" y="8"/>
                  </a:cubicBezTo>
                  <a:cubicBezTo>
                    <a:pt x="7417" y="8"/>
                    <a:pt x="7411" y="19"/>
                    <a:pt x="7394" y="19"/>
                  </a:cubicBezTo>
                  <a:cubicBezTo>
                    <a:pt x="5715" y="44"/>
                    <a:pt x="4161" y="671"/>
                    <a:pt x="2933" y="1673"/>
                  </a:cubicBezTo>
                  <a:cubicBezTo>
                    <a:pt x="2883" y="1699"/>
                    <a:pt x="2833" y="1749"/>
                    <a:pt x="2808" y="1774"/>
                  </a:cubicBezTo>
                  <a:cubicBezTo>
                    <a:pt x="1354" y="3027"/>
                    <a:pt x="377" y="4831"/>
                    <a:pt x="252" y="6912"/>
                  </a:cubicBezTo>
                  <a:cubicBezTo>
                    <a:pt x="1" y="10972"/>
                    <a:pt x="3059" y="14455"/>
                    <a:pt x="7119" y="14706"/>
                  </a:cubicBezTo>
                  <a:cubicBezTo>
                    <a:pt x="7283" y="14717"/>
                    <a:pt x="7446" y="14722"/>
                    <a:pt x="7608" y="14722"/>
                  </a:cubicBezTo>
                  <a:cubicBezTo>
                    <a:pt x="10443" y="14722"/>
                    <a:pt x="12952" y="13090"/>
                    <a:pt x="14161" y="10696"/>
                  </a:cubicBezTo>
                  <a:cubicBezTo>
                    <a:pt x="14186" y="10621"/>
                    <a:pt x="14237" y="10571"/>
                    <a:pt x="14262" y="10496"/>
                  </a:cubicBezTo>
                  <a:cubicBezTo>
                    <a:pt x="14638" y="9694"/>
                    <a:pt x="14888" y="8791"/>
                    <a:pt x="14938" y="7839"/>
                  </a:cubicBezTo>
                  <a:cubicBezTo>
                    <a:pt x="14988" y="7187"/>
                    <a:pt x="14938" y="6536"/>
                    <a:pt x="14813" y="5909"/>
                  </a:cubicBezTo>
                  <a:cubicBezTo>
                    <a:pt x="14763" y="5633"/>
                    <a:pt x="14688" y="5383"/>
                    <a:pt x="14613" y="5107"/>
                  </a:cubicBezTo>
                  <a:cubicBezTo>
                    <a:pt x="13710" y="2300"/>
                    <a:pt x="11154" y="220"/>
                    <a:pt x="8046" y="19"/>
                  </a:cubicBezTo>
                  <a:cubicBezTo>
                    <a:pt x="7946" y="7"/>
                    <a:pt x="7846" y="1"/>
                    <a:pt x="77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5" name="Google Shape;54585;p63"/>
            <p:cNvSpPr/>
            <p:nvPr/>
          </p:nvSpPr>
          <p:spPr>
            <a:xfrm>
              <a:off x="7961882" y="1069770"/>
              <a:ext cx="276395" cy="68890"/>
            </a:xfrm>
            <a:custGeom>
              <a:avLst/>
              <a:gdLst/>
              <a:ahLst/>
              <a:cxnLst/>
              <a:rect l="l" t="t" r="r" b="b"/>
              <a:pathLst>
                <a:path w="12582" h="3136" extrusionOk="0">
                  <a:moveTo>
                    <a:pt x="9797" y="0"/>
                  </a:moveTo>
                  <a:cubicBezTo>
                    <a:pt x="9756" y="0"/>
                    <a:pt x="9715" y="1"/>
                    <a:pt x="9674" y="3"/>
                  </a:cubicBezTo>
                  <a:cubicBezTo>
                    <a:pt x="9624" y="3"/>
                    <a:pt x="9574" y="3"/>
                    <a:pt x="9524" y="28"/>
                  </a:cubicBezTo>
                  <a:cubicBezTo>
                    <a:pt x="9173" y="53"/>
                    <a:pt x="8847" y="153"/>
                    <a:pt x="8522" y="303"/>
                  </a:cubicBezTo>
                  <a:cubicBezTo>
                    <a:pt x="7694" y="679"/>
                    <a:pt x="6968" y="1456"/>
                    <a:pt x="6567" y="2434"/>
                  </a:cubicBezTo>
                  <a:cubicBezTo>
                    <a:pt x="5815" y="1732"/>
                    <a:pt x="4837" y="1331"/>
                    <a:pt x="3810" y="1256"/>
                  </a:cubicBezTo>
                  <a:lnTo>
                    <a:pt x="3208" y="1256"/>
                  </a:lnTo>
                  <a:cubicBezTo>
                    <a:pt x="1955" y="1356"/>
                    <a:pt x="752" y="2033"/>
                    <a:pt x="0" y="3035"/>
                  </a:cubicBezTo>
                  <a:lnTo>
                    <a:pt x="151" y="3135"/>
                  </a:lnTo>
                  <a:cubicBezTo>
                    <a:pt x="852" y="2158"/>
                    <a:pt x="2005" y="1506"/>
                    <a:pt x="3208" y="1406"/>
                  </a:cubicBezTo>
                  <a:cubicBezTo>
                    <a:pt x="3297" y="1401"/>
                    <a:pt x="3385" y="1398"/>
                    <a:pt x="3474" y="1398"/>
                  </a:cubicBezTo>
                  <a:cubicBezTo>
                    <a:pt x="4611" y="1398"/>
                    <a:pt x="5728" y="1844"/>
                    <a:pt x="6542" y="2634"/>
                  </a:cubicBezTo>
                  <a:lnTo>
                    <a:pt x="6617" y="2709"/>
                  </a:lnTo>
                  <a:lnTo>
                    <a:pt x="6667" y="2609"/>
                  </a:lnTo>
                  <a:cubicBezTo>
                    <a:pt x="7043" y="1607"/>
                    <a:pt x="7745" y="830"/>
                    <a:pt x="8597" y="429"/>
                  </a:cubicBezTo>
                  <a:cubicBezTo>
                    <a:pt x="8984" y="251"/>
                    <a:pt x="9405" y="165"/>
                    <a:pt x="9820" y="165"/>
                  </a:cubicBezTo>
                  <a:cubicBezTo>
                    <a:pt x="10400" y="165"/>
                    <a:pt x="10966" y="333"/>
                    <a:pt x="11404" y="654"/>
                  </a:cubicBezTo>
                  <a:cubicBezTo>
                    <a:pt x="11905" y="1030"/>
                    <a:pt x="12231" y="1582"/>
                    <a:pt x="12481" y="2158"/>
                  </a:cubicBezTo>
                  <a:cubicBezTo>
                    <a:pt x="12506" y="2083"/>
                    <a:pt x="12557" y="2033"/>
                    <a:pt x="12582" y="1958"/>
                  </a:cubicBezTo>
                  <a:cubicBezTo>
                    <a:pt x="12331" y="1431"/>
                    <a:pt x="11980" y="905"/>
                    <a:pt x="11504" y="529"/>
                  </a:cubicBezTo>
                  <a:cubicBezTo>
                    <a:pt x="11011" y="177"/>
                    <a:pt x="10407" y="0"/>
                    <a:pt x="97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6" name="Google Shape;54586;p63"/>
            <p:cNvSpPr/>
            <p:nvPr/>
          </p:nvSpPr>
          <p:spPr>
            <a:xfrm>
              <a:off x="7985541" y="917864"/>
              <a:ext cx="67748" cy="180595"/>
            </a:xfrm>
            <a:custGeom>
              <a:avLst/>
              <a:gdLst/>
              <a:ahLst/>
              <a:cxnLst/>
              <a:rect l="l" t="t" r="r" b="b"/>
              <a:pathLst>
                <a:path w="3084" h="8221" extrusionOk="0">
                  <a:moveTo>
                    <a:pt x="101" y="0"/>
                  </a:moveTo>
                  <a:lnTo>
                    <a:pt x="1" y="126"/>
                  </a:lnTo>
                  <a:cubicBezTo>
                    <a:pt x="602" y="552"/>
                    <a:pt x="1003" y="1279"/>
                    <a:pt x="1104" y="2106"/>
                  </a:cubicBezTo>
                  <a:cubicBezTo>
                    <a:pt x="1204" y="2807"/>
                    <a:pt x="1104" y="3584"/>
                    <a:pt x="803" y="4436"/>
                  </a:cubicBezTo>
                  <a:lnTo>
                    <a:pt x="778" y="4537"/>
                  </a:lnTo>
                  <a:lnTo>
                    <a:pt x="853" y="4537"/>
                  </a:lnTo>
                  <a:cubicBezTo>
                    <a:pt x="1605" y="4712"/>
                    <a:pt x="2257" y="5264"/>
                    <a:pt x="2582" y="5940"/>
                  </a:cubicBezTo>
                  <a:cubicBezTo>
                    <a:pt x="2908" y="6617"/>
                    <a:pt x="2908" y="7469"/>
                    <a:pt x="2582" y="8171"/>
                  </a:cubicBezTo>
                  <a:lnTo>
                    <a:pt x="2708" y="8221"/>
                  </a:lnTo>
                  <a:cubicBezTo>
                    <a:pt x="3084" y="7494"/>
                    <a:pt x="3084" y="6617"/>
                    <a:pt x="2733" y="5865"/>
                  </a:cubicBezTo>
                  <a:cubicBezTo>
                    <a:pt x="2382" y="5163"/>
                    <a:pt x="1730" y="4612"/>
                    <a:pt x="978" y="4411"/>
                  </a:cubicBezTo>
                  <a:cubicBezTo>
                    <a:pt x="1254" y="3559"/>
                    <a:pt x="1354" y="2782"/>
                    <a:pt x="1254" y="2106"/>
                  </a:cubicBezTo>
                  <a:cubicBezTo>
                    <a:pt x="1154" y="1203"/>
                    <a:pt x="728" y="451"/>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7" name="Google Shape;54587;p63"/>
            <p:cNvSpPr/>
            <p:nvPr/>
          </p:nvSpPr>
          <p:spPr>
            <a:xfrm>
              <a:off x="8010321" y="979088"/>
              <a:ext cx="164097" cy="92944"/>
            </a:xfrm>
            <a:custGeom>
              <a:avLst/>
              <a:gdLst/>
              <a:ahLst/>
              <a:cxnLst/>
              <a:rect l="l" t="t" r="r" b="b"/>
              <a:pathLst>
                <a:path w="7470" h="4231" extrusionOk="0">
                  <a:moveTo>
                    <a:pt x="1952" y="0"/>
                  </a:moveTo>
                  <a:cubicBezTo>
                    <a:pt x="1306" y="0"/>
                    <a:pt x="621" y="237"/>
                    <a:pt x="1" y="697"/>
                  </a:cubicBezTo>
                  <a:lnTo>
                    <a:pt x="76" y="822"/>
                  </a:lnTo>
                  <a:cubicBezTo>
                    <a:pt x="675" y="383"/>
                    <a:pt x="1323" y="150"/>
                    <a:pt x="1929" y="150"/>
                  </a:cubicBezTo>
                  <a:cubicBezTo>
                    <a:pt x="2083" y="150"/>
                    <a:pt x="2234" y="165"/>
                    <a:pt x="2382" y="196"/>
                  </a:cubicBezTo>
                  <a:cubicBezTo>
                    <a:pt x="3234" y="396"/>
                    <a:pt x="3860" y="1148"/>
                    <a:pt x="3810" y="1900"/>
                  </a:cubicBezTo>
                  <a:lnTo>
                    <a:pt x="3785" y="2025"/>
                  </a:lnTo>
                  <a:lnTo>
                    <a:pt x="3910" y="1975"/>
                  </a:lnTo>
                  <a:cubicBezTo>
                    <a:pt x="4173" y="1885"/>
                    <a:pt x="4456" y="1840"/>
                    <a:pt x="4741" y="1840"/>
                  </a:cubicBezTo>
                  <a:cubicBezTo>
                    <a:pt x="5243" y="1840"/>
                    <a:pt x="5750" y="1979"/>
                    <a:pt x="6166" y="2251"/>
                  </a:cubicBezTo>
                  <a:cubicBezTo>
                    <a:pt x="6843" y="2677"/>
                    <a:pt x="7269" y="3454"/>
                    <a:pt x="7319" y="4231"/>
                  </a:cubicBezTo>
                  <a:lnTo>
                    <a:pt x="7469" y="4231"/>
                  </a:lnTo>
                  <a:cubicBezTo>
                    <a:pt x="7419" y="3379"/>
                    <a:pt x="6968" y="2577"/>
                    <a:pt x="6266" y="2126"/>
                  </a:cubicBezTo>
                  <a:cubicBezTo>
                    <a:pt x="5812" y="1840"/>
                    <a:pt x="5280" y="1689"/>
                    <a:pt x="4743" y="1689"/>
                  </a:cubicBezTo>
                  <a:cubicBezTo>
                    <a:pt x="4480" y="1689"/>
                    <a:pt x="4216" y="1726"/>
                    <a:pt x="3961" y="1800"/>
                  </a:cubicBezTo>
                  <a:cubicBezTo>
                    <a:pt x="3961" y="1023"/>
                    <a:pt x="3284" y="246"/>
                    <a:pt x="2432" y="45"/>
                  </a:cubicBezTo>
                  <a:cubicBezTo>
                    <a:pt x="2275" y="15"/>
                    <a:pt x="2115" y="0"/>
                    <a:pt x="19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8" name="Google Shape;54588;p63"/>
            <p:cNvSpPr/>
            <p:nvPr/>
          </p:nvSpPr>
          <p:spPr>
            <a:xfrm>
              <a:off x="8028488" y="942095"/>
              <a:ext cx="221916" cy="69945"/>
            </a:xfrm>
            <a:custGeom>
              <a:avLst/>
              <a:gdLst/>
              <a:ahLst/>
              <a:cxnLst/>
              <a:rect l="l" t="t" r="r" b="b"/>
              <a:pathLst>
                <a:path w="10102" h="3184" extrusionOk="0">
                  <a:moveTo>
                    <a:pt x="3058" y="0"/>
                  </a:moveTo>
                  <a:cubicBezTo>
                    <a:pt x="1805" y="75"/>
                    <a:pt x="627" y="802"/>
                    <a:pt x="1" y="1905"/>
                  </a:cubicBezTo>
                  <a:cubicBezTo>
                    <a:pt x="1" y="1930"/>
                    <a:pt x="1" y="1930"/>
                    <a:pt x="1" y="1930"/>
                  </a:cubicBezTo>
                  <a:lnTo>
                    <a:pt x="126" y="2030"/>
                  </a:lnTo>
                  <a:cubicBezTo>
                    <a:pt x="176" y="1955"/>
                    <a:pt x="201" y="1880"/>
                    <a:pt x="251" y="1830"/>
                  </a:cubicBezTo>
                  <a:cubicBezTo>
                    <a:pt x="853" y="852"/>
                    <a:pt x="1931" y="226"/>
                    <a:pt x="3058" y="176"/>
                  </a:cubicBezTo>
                  <a:cubicBezTo>
                    <a:pt x="3125" y="171"/>
                    <a:pt x="3192" y="169"/>
                    <a:pt x="3258" y="169"/>
                  </a:cubicBezTo>
                  <a:cubicBezTo>
                    <a:pt x="4415" y="169"/>
                    <a:pt x="5526" y="781"/>
                    <a:pt x="6166" y="1729"/>
                  </a:cubicBezTo>
                  <a:lnTo>
                    <a:pt x="6216" y="1805"/>
                  </a:lnTo>
                  <a:lnTo>
                    <a:pt x="6266" y="1754"/>
                  </a:lnTo>
                  <a:cubicBezTo>
                    <a:pt x="6672" y="1484"/>
                    <a:pt x="7151" y="1348"/>
                    <a:pt x="7631" y="1348"/>
                  </a:cubicBezTo>
                  <a:cubicBezTo>
                    <a:pt x="7951" y="1348"/>
                    <a:pt x="8271" y="1409"/>
                    <a:pt x="8572" y="1529"/>
                  </a:cubicBezTo>
                  <a:cubicBezTo>
                    <a:pt x="9299" y="1805"/>
                    <a:pt x="9875" y="2431"/>
                    <a:pt x="10101" y="3183"/>
                  </a:cubicBezTo>
                  <a:cubicBezTo>
                    <a:pt x="10051" y="2907"/>
                    <a:pt x="9976" y="2657"/>
                    <a:pt x="9901" y="2381"/>
                  </a:cubicBezTo>
                  <a:cubicBezTo>
                    <a:pt x="9575" y="1930"/>
                    <a:pt x="9149" y="1579"/>
                    <a:pt x="8647" y="1379"/>
                  </a:cubicBezTo>
                  <a:cubicBezTo>
                    <a:pt x="8332" y="1257"/>
                    <a:pt x="7997" y="1196"/>
                    <a:pt x="7661" y="1196"/>
                  </a:cubicBezTo>
                  <a:cubicBezTo>
                    <a:pt x="7168" y="1196"/>
                    <a:pt x="6673" y="1326"/>
                    <a:pt x="6241" y="1579"/>
                  </a:cubicBezTo>
                  <a:cubicBezTo>
                    <a:pt x="5840" y="978"/>
                    <a:pt x="5239" y="526"/>
                    <a:pt x="4562" y="276"/>
                  </a:cubicBezTo>
                  <a:cubicBezTo>
                    <a:pt x="4537" y="251"/>
                    <a:pt x="4487" y="251"/>
                    <a:pt x="4462" y="226"/>
                  </a:cubicBezTo>
                  <a:cubicBezTo>
                    <a:pt x="4011" y="75"/>
                    <a:pt x="3535" y="0"/>
                    <a:pt x="30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9" name="Google Shape;54589;p63"/>
            <p:cNvSpPr/>
            <p:nvPr/>
          </p:nvSpPr>
          <p:spPr>
            <a:xfrm>
              <a:off x="8086855" y="882079"/>
              <a:ext cx="43518" cy="66078"/>
            </a:xfrm>
            <a:custGeom>
              <a:avLst/>
              <a:gdLst/>
              <a:ahLst/>
              <a:cxnLst/>
              <a:rect l="l" t="t" r="r" b="b"/>
              <a:pathLst>
                <a:path w="1981" h="3008" extrusionOk="0">
                  <a:moveTo>
                    <a:pt x="25" y="0"/>
                  </a:moveTo>
                  <a:lnTo>
                    <a:pt x="0" y="151"/>
                  </a:lnTo>
                  <a:cubicBezTo>
                    <a:pt x="577" y="251"/>
                    <a:pt x="1103" y="652"/>
                    <a:pt x="1404" y="1203"/>
                  </a:cubicBezTo>
                  <a:cubicBezTo>
                    <a:pt x="1705" y="1705"/>
                    <a:pt x="1830" y="2306"/>
                    <a:pt x="1805" y="3008"/>
                  </a:cubicBezTo>
                  <a:lnTo>
                    <a:pt x="1955" y="3008"/>
                  </a:lnTo>
                  <a:cubicBezTo>
                    <a:pt x="1980" y="2281"/>
                    <a:pt x="1855" y="1654"/>
                    <a:pt x="1554" y="1128"/>
                  </a:cubicBezTo>
                  <a:cubicBezTo>
                    <a:pt x="1203" y="527"/>
                    <a:pt x="627" y="10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0" name="Google Shape;54590;p63"/>
            <p:cNvSpPr/>
            <p:nvPr/>
          </p:nvSpPr>
          <p:spPr>
            <a:xfrm>
              <a:off x="8232764" y="699178"/>
              <a:ext cx="177300" cy="126423"/>
            </a:xfrm>
            <a:custGeom>
              <a:avLst/>
              <a:gdLst/>
              <a:ahLst/>
              <a:cxnLst/>
              <a:rect l="l" t="t" r="r" b="b"/>
              <a:pathLst>
                <a:path w="8071" h="5755" extrusionOk="0">
                  <a:moveTo>
                    <a:pt x="5874" y="0"/>
                  </a:moveTo>
                  <a:cubicBezTo>
                    <a:pt x="4740" y="0"/>
                    <a:pt x="3587" y="414"/>
                    <a:pt x="2657" y="1083"/>
                  </a:cubicBezTo>
                  <a:cubicBezTo>
                    <a:pt x="1253" y="2136"/>
                    <a:pt x="476" y="3690"/>
                    <a:pt x="0" y="5394"/>
                  </a:cubicBezTo>
                  <a:cubicBezTo>
                    <a:pt x="687" y="5634"/>
                    <a:pt x="1415" y="5754"/>
                    <a:pt x="2144" y="5754"/>
                  </a:cubicBezTo>
                  <a:cubicBezTo>
                    <a:pt x="3013" y="5754"/>
                    <a:pt x="3883" y="5584"/>
                    <a:pt x="4687" y="5244"/>
                  </a:cubicBezTo>
                  <a:cubicBezTo>
                    <a:pt x="6165" y="4642"/>
                    <a:pt x="7394" y="3464"/>
                    <a:pt x="8070" y="2010"/>
                  </a:cubicBezTo>
                  <a:lnTo>
                    <a:pt x="8070" y="2010"/>
                  </a:lnTo>
                  <a:cubicBezTo>
                    <a:pt x="7979" y="2015"/>
                    <a:pt x="7890" y="2017"/>
                    <a:pt x="7802" y="2017"/>
                  </a:cubicBezTo>
                  <a:cubicBezTo>
                    <a:pt x="7429" y="2017"/>
                    <a:pt x="7077" y="1981"/>
                    <a:pt x="6692" y="1960"/>
                  </a:cubicBezTo>
                  <a:cubicBezTo>
                    <a:pt x="7068" y="1459"/>
                    <a:pt x="7343" y="933"/>
                    <a:pt x="7644" y="381"/>
                  </a:cubicBezTo>
                  <a:cubicBezTo>
                    <a:pt x="7084" y="119"/>
                    <a:pt x="6482" y="0"/>
                    <a:pt x="58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1" name="Google Shape;54591;p63"/>
            <p:cNvSpPr/>
            <p:nvPr/>
          </p:nvSpPr>
          <p:spPr>
            <a:xfrm>
              <a:off x="6860480" y="411030"/>
              <a:ext cx="121151" cy="193270"/>
            </a:xfrm>
            <a:custGeom>
              <a:avLst/>
              <a:gdLst/>
              <a:ahLst/>
              <a:cxnLst/>
              <a:rect l="l" t="t" r="r" b="b"/>
              <a:pathLst>
                <a:path w="5515" h="8798" extrusionOk="0">
                  <a:moveTo>
                    <a:pt x="3685" y="0"/>
                  </a:moveTo>
                  <a:cubicBezTo>
                    <a:pt x="2006" y="477"/>
                    <a:pt x="778" y="2081"/>
                    <a:pt x="377" y="3785"/>
                  </a:cubicBezTo>
                  <a:cubicBezTo>
                    <a:pt x="1" y="5514"/>
                    <a:pt x="427" y="7193"/>
                    <a:pt x="1179" y="8797"/>
                  </a:cubicBezTo>
                  <a:cubicBezTo>
                    <a:pt x="2658" y="8196"/>
                    <a:pt x="3936" y="7068"/>
                    <a:pt x="4638" y="5614"/>
                  </a:cubicBezTo>
                  <a:cubicBezTo>
                    <a:pt x="5364" y="4186"/>
                    <a:pt x="5515" y="2482"/>
                    <a:pt x="5089" y="953"/>
                  </a:cubicBezTo>
                  <a:lnTo>
                    <a:pt x="5089" y="953"/>
                  </a:lnTo>
                  <a:cubicBezTo>
                    <a:pt x="4738" y="1304"/>
                    <a:pt x="4387" y="1529"/>
                    <a:pt x="4011" y="1830"/>
                  </a:cubicBezTo>
                  <a:cubicBezTo>
                    <a:pt x="3961" y="1203"/>
                    <a:pt x="3810" y="627"/>
                    <a:pt x="36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2" name="Google Shape;54592;p63"/>
            <p:cNvSpPr/>
            <p:nvPr/>
          </p:nvSpPr>
          <p:spPr>
            <a:xfrm>
              <a:off x="8055752" y="2544891"/>
              <a:ext cx="199882" cy="103774"/>
            </a:xfrm>
            <a:custGeom>
              <a:avLst/>
              <a:gdLst/>
              <a:ahLst/>
              <a:cxnLst/>
              <a:rect l="l" t="t" r="r" b="b"/>
              <a:pathLst>
                <a:path w="9099" h="4724" extrusionOk="0">
                  <a:moveTo>
                    <a:pt x="5189" y="1"/>
                  </a:moveTo>
                  <a:cubicBezTo>
                    <a:pt x="4911" y="1"/>
                    <a:pt x="4634" y="20"/>
                    <a:pt x="4362" y="59"/>
                  </a:cubicBezTo>
                  <a:cubicBezTo>
                    <a:pt x="2632" y="335"/>
                    <a:pt x="1229" y="1363"/>
                    <a:pt x="1" y="2641"/>
                  </a:cubicBezTo>
                  <a:cubicBezTo>
                    <a:pt x="1078" y="3794"/>
                    <a:pt x="2632" y="4546"/>
                    <a:pt x="4211" y="4696"/>
                  </a:cubicBezTo>
                  <a:cubicBezTo>
                    <a:pt x="4406" y="4714"/>
                    <a:pt x="4601" y="4723"/>
                    <a:pt x="4796" y="4723"/>
                  </a:cubicBezTo>
                  <a:cubicBezTo>
                    <a:pt x="6206" y="4723"/>
                    <a:pt x="7600" y="4251"/>
                    <a:pt x="8723" y="3393"/>
                  </a:cubicBezTo>
                  <a:cubicBezTo>
                    <a:pt x="8271" y="3192"/>
                    <a:pt x="7946" y="2967"/>
                    <a:pt x="7520" y="2716"/>
                  </a:cubicBezTo>
                  <a:cubicBezTo>
                    <a:pt x="8071" y="2440"/>
                    <a:pt x="8572" y="2089"/>
                    <a:pt x="9098" y="1764"/>
                  </a:cubicBezTo>
                  <a:cubicBezTo>
                    <a:pt x="8210" y="578"/>
                    <a:pt x="6695" y="1"/>
                    <a:pt x="5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3" name="Google Shape;54593;p63"/>
            <p:cNvSpPr/>
            <p:nvPr/>
          </p:nvSpPr>
          <p:spPr>
            <a:xfrm>
              <a:off x="7083460" y="1138657"/>
              <a:ext cx="149774" cy="153729"/>
            </a:xfrm>
            <a:custGeom>
              <a:avLst/>
              <a:gdLst/>
              <a:ahLst/>
              <a:cxnLst/>
              <a:rect l="l" t="t" r="r" b="b"/>
              <a:pathLst>
                <a:path w="6818" h="6998" extrusionOk="0">
                  <a:moveTo>
                    <a:pt x="5335" y="1"/>
                  </a:moveTo>
                  <a:cubicBezTo>
                    <a:pt x="3811" y="1"/>
                    <a:pt x="2331" y="886"/>
                    <a:pt x="1379" y="2103"/>
                  </a:cubicBezTo>
                  <a:cubicBezTo>
                    <a:pt x="302" y="3507"/>
                    <a:pt x="1" y="5236"/>
                    <a:pt x="1" y="6991"/>
                  </a:cubicBezTo>
                  <a:cubicBezTo>
                    <a:pt x="106" y="6996"/>
                    <a:pt x="211" y="6998"/>
                    <a:pt x="316" y="6998"/>
                  </a:cubicBezTo>
                  <a:cubicBezTo>
                    <a:pt x="1816" y="6998"/>
                    <a:pt x="3316" y="6497"/>
                    <a:pt x="4487" y="5537"/>
                  </a:cubicBezTo>
                  <a:cubicBezTo>
                    <a:pt x="5715" y="4534"/>
                    <a:pt x="6567" y="3056"/>
                    <a:pt x="6818" y="1477"/>
                  </a:cubicBezTo>
                  <a:lnTo>
                    <a:pt x="6818" y="1477"/>
                  </a:lnTo>
                  <a:cubicBezTo>
                    <a:pt x="6367" y="1652"/>
                    <a:pt x="5966" y="1727"/>
                    <a:pt x="5490" y="1828"/>
                  </a:cubicBezTo>
                  <a:cubicBezTo>
                    <a:pt x="5690" y="1251"/>
                    <a:pt x="5815" y="650"/>
                    <a:pt x="5941" y="48"/>
                  </a:cubicBezTo>
                  <a:cubicBezTo>
                    <a:pt x="5739" y="16"/>
                    <a:pt x="5537" y="1"/>
                    <a:pt x="5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4" name="Google Shape;54594;p63"/>
            <p:cNvSpPr/>
            <p:nvPr/>
          </p:nvSpPr>
          <p:spPr>
            <a:xfrm>
              <a:off x="8812508" y="3349776"/>
              <a:ext cx="178398" cy="125369"/>
            </a:xfrm>
            <a:custGeom>
              <a:avLst/>
              <a:gdLst/>
              <a:ahLst/>
              <a:cxnLst/>
              <a:rect l="l" t="t" r="r" b="b"/>
              <a:pathLst>
                <a:path w="8121" h="5707" extrusionOk="0">
                  <a:moveTo>
                    <a:pt x="2483" y="0"/>
                  </a:moveTo>
                  <a:cubicBezTo>
                    <a:pt x="1659" y="0"/>
                    <a:pt x="824" y="130"/>
                    <a:pt x="0" y="323"/>
                  </a:cubicBezTo>
                  <a:cubicBezTo>
                    <a:pt x="276" y="1902"/>
                    <a:pt x="1153" y="3356"/>
                    <a:pt x="2406" y="4334"/>
                  </a:cubicBezTo>
                  <a:cubicBezTo>
                    <a:pt x="3550" y="5231"/>
                    <a:pt x="4976" y="5707"/>
                    <a:pt x="6413" y="5707"/>
                  </a:cubicBezTo>
                  <a:cubicBezTo>
                    <a:pt x="6581" y="5707"/>
                    <a:pt x="6749" y="5700"/>
                    <a:pt x="6917" y="5687"/>
                  </a:cubicBezTo>
                  <a:cubicBezTo>
                    <a:pt x="6642" y="5286"/>
                    <a:pt x="6491" y="4910"/>
                    <a:pt x="6266" y="4459"/>
                  </a:cubicBezTo>
                  <a:lnTo>
                    <a:pt x="6266" y="4459"/>
                  </a:lnTo>
                  <a:cubicBezTo>
                    <a:pt x="6612" y="4514"/>
                    <a:pt x="6951" y="4531"/>
                    <a:pt x="7290" y="4531"/>
                  </a:cubicBezTo>
                  <a:cubicBezTo>
                    <a:pt x="7565" y="4531"/>
                    <a:pt x="7840" y="4520"/>
                    <a:pt x="8120" y="4509"/>
                  </a:cubicBezTo>
                  <a:cubicBezTo>
                    <a:pt x="7970" y="2755"/>
                    <a:pt x="6667" y="1251"/>
                    <a:pt x="5063" y="524"/>
                  </a:cubicBezTo>
                  <a:cubicBezTo>
                    <a:pt x="4234" y="148"/>
                    <a:pt x="3365"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 name="Multiplication Sign 24">
            <a:hlinkClick r:id="rId3" action="ppaction://hlinksldjump"/>
            <a:extLst>
              <a:ext uri="{FF2B5EF4-FFF2-40B4-BE49-F238E27FC236}">
                <a16:creationId xmlns:a16="http://schemas.microsoft.com/office/drawing/2014/main" id="{A38F75FA-6A59-2143-7A62-077A69E4D309}"/>
              </a:ext>
            </a:extLst>
          </p:cNvPr>
          <p:cNvSpPr/>
          <p:nvPr/>
        </p:nvSpPr>
        <p:spPr>
          <a:xfrm>
            <a:off x="-75423" y="4340340"/>
            <a:ext cx="914400" cy="914400"/>
          </a:xfrm>
          <a:prstGeom prst="mathMultiply">
            <a:avLst/>
          </a:prstGeom>
          <a:solidFill>
            <a:schemeClr val="accent1">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 name="Picture 25">
            <a:hlinkClick r:id="rId4" action="ppaction://hlinksldjump"/>
            <a:extLst>
              <a:ext uri="{FF2B5EF4-FFF2-40B4-BE49-F238E27FC236}">
                <a16:creationId xmlns:a16="http://schemas.microsoft.com/office/drawing/2014/main" id="{071E89C6-2B0B-97C5-AC3B-0CD1A69ACE64}"/>
              </a:ext>
            </a:extLst>
          </p:cNvPr>
          <p:cNvPicPr>
            <a:picLocks noChangeAspect="1"/>
          </p:cNvPicPr>
          <p:nvPr/>
        </p:nvPicPr>
        <p:blipFill>
          <a:blip r:embed="rId5"/>
          <a:stretch>
            <a:fillRect/>
          </a:stretch>
        </p:blipFill>
        <p:spPr>
          <a:xfrm>
            <a:off x="2251728" y="604300"/>
            <a:ext cx="1737511" cy="2243522"/>
          </a:xfrm>
          <a:prstGeom prst="rect">
            <a:avLst/>
          </a:prstGeom>
        </p:spPr>
      </p:pic>
      <p:pic>
        <p:nvPicPr>
          <p:cNvPr id="27" name="Picture 26">
            <a:hlinkClick r:id="rId6" action="ppaction://hlinksldjump"/>
            <a:extLst>
              <a:ext uri="{FF2B5EF4-FFF2-40B4-BE49-F238E27FC236}">
                <a16:creationId xmlns:a16="http://schemas.microsoft.com/office/drawing/2014/main" id="{882C4AB8-C643-171D-5677-731773C62E88}"/>
              </a:ext>
            </a:extLst>
          </p:cNvPr>
          <p:cNvPicPr>
            <a:picLocks noChangeAspect="1"/>
          </p:cNvPicPr>
          <p:nvPr/>
        </p:nvPicPr>
        <p:blipFill>
          <a:blip r:embed="rId7"/>
          <a:stretch>
            <a:fillRect/>
          </a:stretch>
        </p:blipFill>
        <p:spPr>
          <a:xfrm>
            <a:off x="4739102" y="577997"/>
            <a:ext cx="1737511" cy="2243522"/>
          </a:xfrm>
          <a:prstGeom prst="rect">
            <a:avLst/>
          </a:prstGeom>
        </p:spPr>
      </p:pic>
      <p:pic>
        <p:nvPicPr>
          <p:cNvPr id="28" name="Picture 27">
            <a:hlinkClick r:id="rId8" action="ppaction://hlinksldjump"/>
            <a:extLst>
              <a:ext uri="{FF2B5EF4-FFF2-40B4-BE49-F238E27FC236}">
                <a16:creationId xmlns:a16="http://schemas.microsoft.com/office/drawing/2014/main" id="{5FE25DB2-6005-1407-F399-37F7D6E0F850}"/>
              </a:ext>
            </a:extLst>
          </p:cNvPr>
          <p:cNvPicPr>
            <a:picLocks noChangeAspect="1"/>
          </p:cNvPicPr>
          <p:nvPr/>
        </p:nvPicPr>
        <p:blipFill>
          <a:blip r:embed="rId9"/>
          <a:stretch>
            <a:fillRect/>
          </a:stretch>
        </p:blipFill>
        <p:spPr>
          <a:xfrm>
            <a:off x="1381050" y="2517884"/>
            <a:ext cx="1737511" cy="2249619"/>
          </a:xfrm>
          <a:prstGeom prst="rect">
            <a:avLst/>
          </a:prstGeom>
        </p:spPr>
      </p:pic>
      <p:pic>
        <p:nvPicPr>
          <p:cNvPr id="29" name="Picture 28">
            <a:hlinkClick r:id="rId10" action="ppaction://hlinksldjump"/>
            <a:extLst>
              <a:ext uri="{FF2B5EF4-FFF2-40B4-BE49-F238E27FC236}">
                <a16:creationId xmlns:a16="http://schemas.microsoft.com/office/drawing/2014/main" id="{A6720E36-00D9-CC33-159C-A6FE5C6CBBC9}"/>
              </a:ext>
            </a:extLst>
          </p:cNvPr>
          <p:cNvPicPr>
            <a:picLocks noChangeAspect="1"/>
          </p:cNvPicPr>
          <p:nvPr/>
        </p:nvPicPr>
        <p:blipFill>
          <a:blip r:embed="rId11"/>
          <a:stretch>
            <a:fillRect/>
          </a:stretch>
        </p:blipFill>
        <p:spPr>
          <a:xfrm>
            <a:off x="3706292" y="2514364"/>
            <a:ext cx="1731414" cy="2249619"/>
          </a:xfrm>
          <a:prstGeom prst="rect">
            <a:avLst/>
          </a:prstGeom>
        </p:spPr>
      </p:pic>
      <p:pic>
        <p:nvPicPr>
          <p:cNvPr id="30" name="Picture 29">
            <a:hlinkClick r:id="rId12" action="ppaction://hlinksldjump"/>
            <a:extLst>
              <a:ext uri="{FF2B5EF4-FFF2-40B4-BE49-F238E27FC236}">
                <a16:creationId xmlns:a16="http://schemas.microsoft.com/office/drawing/2014/main" id="{65BAA730-681B-7BBA-343A-6471C969CDC4}"/>
              </a:ext>
            </a:extLst>
          </p:cNvPr>
          <p:cNvPicPr>
            <a:picLocks noChangeAspect="1"/>
          </p:cNvPicPr>
          <p:nvPr/>
        </p:nvPicPr>
        <p:blipFill>
          <a:blip r:embed="rId13"/>
          <a:stretch>
            <a:fillRect/>
          </a:stretch>
        </p:blipFill>
        <p:spPr>
          <a:xfrm>
            <a:off x="6025439" y="2514364"/>
            <a:ext cx="1737511" cy="2249619"/>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800">
        <p14:flythrough/>
      </p:transition>
    </mc:Choice>
    <mc:Fallback>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26"/>
                    </p:tgtEl>
                  </p:cond>
                </p:stCondLst>
                <p:endSync evt="end" delay="0">
                  <p:rtn val="all"/>
                </p:endSync>
                <p:childTnLst>
                  <p:par>
                    <p:cTn id="3" fill="hold">
                      <p:stCondLst>
                        <p:cond delay="0"/>
                      </p:stCondLst>
                      <p:childTnLst>
                        <p:par>
                          <p:cTn id="4" fill="hold">
                            <p:stCondLst>
                              <p:cond delay="0"/>
                            </p:stCondLst>
                            <p:childTnLst>
                              <p:par>
                                <p:cTn id="5" presetID="53" presetClass="exit" presetSubtype="32" fill="hold" nodeType="clickEffect">
                                  <p:stCondLst>
                                    <p:cond delay="0"/>
                                  </p:stCondLst>
                                  <p:childTnLst>
                                    <p:anim calcmode="lin" valueType="num">
                                      <p:cBhvr>
                                        <p:cTn id="6" dur="500"/>
                                        <p:tgtEl>
                                          <p:spTgt spid="26"/>
                                        </p:tgtEl>
                                        <p:attrNameLst>
                                          <p:attrName>ppt_w</p:attrName>
                                        </p:attrNameLst>
                                      </p:cBhvr>
                                      <p:tavLst>
                                        <p:tav tm="0">
                                          <p:val>
                                            <p:strVal val="ppt_w"/>
                                          </p:val>
                                        </p:tav>
                                        <p:tav tm="100000">
                                          <p:val>
                                            <p:fltVal val="0"/>
                                          </p:val>
                                        </p:tav>
                                      </p:tavLst>
                                    </p:anim>
                                    <p:anim calcmode="lin" valueType="num">
                                      <p:cBhvr>
                                        <p:cTn id="7" dur="500"/>
                                        <p:tgtEl>
                                          <p:spTgt spid="26"/>
                                        </p:tgtEl>
                                        <p:attrNameLst>
                                          <p:attrName>ppt_h</p:attrName>
                                        </p:attrNameLst>
                                      </p:cBhvr>
                                      <p:tavLst>
                                        <p:tav tm="0">
                                          <p:val>
                                            <p:strVal val="ppt_h"/>
                                          </p:val>
                                        </p:tav>
                                        <p:tav tm="100000">
                                          <p:val>
                                            <p:fltVal val="0"/>
                                          </p:val>
                                        </p:tav>
                                      </p:tavLst>
                                    </p:anim>
                                    <p:animEffect transition="out" filter="fade">
                                      <p:cBhvr>
                                        <p:cTn id="8" dur="500"/>
                                        <p:tgtEl>
                                          <p:spTgt spid="26"/>
                                        </p:tgtEl>
                                      </p:cBhvr>
                                    </p:animEffect>
                                    <p:set>
                                      <p:cBhvr>
                                        <p:cTn id="9"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0" restart="whenNotActive" fill="hold" evtFilter="cancelBubble" nodeType="interactiveSeq">
                <p:stCondLst>
                  <p:cond evt="onClick" delay="0">
                    <p:tgtEl>
                      <p:spTgt spid="27"/>
                    </p:tgtEl>
                  </p:cond>
                </p:stCondLst>
                <p:endSync evt="end" delay="0">
                  <p:rtn val="all"/>
                </p:endSync>
                <p:childTnLst>
                  <p:par>
                    <p:cTn id="11" fill="hold">
                      <p:stCondLst>
                        <p:cond delay="0"/>
                      </p:stCondLst>
                      <p:childTnLst>
                        <p:par>
                          <p:cTn id="12" fill="hold">
                            <p:stCondLst>
                              <p:cond delay="0"/>
                            </p:stCondLst>
                            <p:childTnLst>
                              <p:par>
                                <p:cTn id="13" presetID="53" presetClass="exit" presetSubtype="32" fill="hold" nodeType="clickEffect">
                                  <p:stCondLst>
                                    <p:cond delay="0"/>
                                  </p:stCondLst>
                                  <p:childTnLst>
                                    <p:anim calcmode="lin" valueType="num">
                                      <p:cBhvr>
                                        <p:cTn id="14" dur="500"/>
                                        <p:tgtEl>
                                          <p:spTgt spid="27"/>
                                        </p:tgtEl>
                                        <p:attrNameLst>
                                          <p:attrName>ppt_w</p:attrName>
                                        </p:attrNameLst>
                                      </p:cBhvr>
                                      <p:tavLst>
                                        <p:tav tm="0">
                                          <p:val>
                                            <p:strVal val="ppt_w"/>
                                          </p:val>
                                        </p:tav>
                                        <p:tav tm="100000">
                                          <p:val>
                                            <p:fltVal val="0"/>
                                          </p:val>
                                        </p:tav>
                                      </p:tavLst>
                                    </p:anim>
                                    <p:anim calcmode="lin" valueType="num">
                                      <p:cBhvr>
                                        <p:cTn id="15" dur="500"/>
                                        <p:tgtEl>
                                          <p:spTgt spid="27"/>
                                        </p:tgtEl>
                                        <p:attrNameLst>
                                          <p:attrName>ppt_h</p:attrName>
                                        </p:attrNameLst>
                                      </p:cBhvr>
                                      <p:tavLst>
                                        <p:tav tm="0">
                                          <p:val>
                                            <p:strVal val="ppt_h"/>
                                          </p:val>
                                        </p:tav>
                                        <p:tav tm="100000">
                                          <p:val>
                                            <p:fltVal val="0"/>
                                          </p:val>
                                        </p:tav>
                                      </p:tavLst>
                                    </p:anim>
                                    <p:animEffect transition="out" filter="fade">
                                      <p:cBhvr>
                                        <p:cTn id="16" dur="500"/>
                                        <p:tgtEl>
                                          <p:spTgt spid="27"/>
                                        </p:tgtEl>
                                      </p:cBhvr>
                                    </p:animEffect>
                                    <p:set>
                                      <p:cBhvr>
                                        <p:cTn id="17"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27"/>
                  </p:tgtEl>
                </p:cond>
              </p:nextCondLst>
            </p:seq>
            <p:seq concurrent="1" nextAc="seek">
              <p:cTn id="18" restart="whenNotActive" fill="hold" evtFilter="cancelBubble" nodeType="interactiveSeq">
                <p:stCondLst>
                  <p:cond evt="onClick" delay="0">
                    <p:tgtEl>
                      <p:spTgt spid="28"/>
                    </p:tgtEl>
                  </p:cond>
                </p:stCondLst>
                <p:endSync evt="end" delay="0">
                  <p:rtn val="all"/>
                </p:endSync>
                <p:childTnLst>
                  <p:par>
                    <p:cTn id="19" fill="hold">
                      <p:stCondLst>
                        <p:cond delay="0"/>
                      </p:stCondLst>
                      <p:childTnLst>
                        <p:par>
                          <p:cTn id="20" fill="hold">
                            <p:stCondLst>
                              <p:cond delay="0"/>
                            </p:stCondLst>
                            <p:childTnLst>
                              <p:par>
                                <p:cTn id="21" presetID="53" presetClass="exit" presetSubtype="32" fill="hold" nodeType="clickEffect">
                                  <p:stCondLst>
                                    <p:cond delay="0"/>
                                  </p:stCondLst>
                                  <p:childTnLst>
                                    <p:anim calcmode="lin" valueType="num">
                                      <p:cBhvr>
                                        <p:cTn id="22" dur="500"/>
                                        <p:tgtEl>
                                          <p:spTgt spid="28"/>
                                        </p:tgtEl>
                                        <p:attrNameLst>
                                          <p:attrName>ppt_w</p:attrName>
                                        </p:attrNameLst>
                                      </p:cBhvr>
                                      <p:tavLst>
                                        <p:tav tm="0">
                                          <p:val>
                                            <p:strVal val="ppt_w"/>
                                          </p:val>
                                        </p:tav>
                                        <p:tav tm="100000">
                                          <p:val>
                                            <p:fltVal val="0"/>
                                          </p:val>
                                        </p:tav>
                                      </p:tavLst>
                                    </p:anim>
                                    <p:anim calcmode="lin" valueType="num">
                                      <p:cBhvr>
                                        <p:cTn id="23" dur="500"/>
                                        <p:tgtEl>
                                          <p:spTgt spid="28"/>
                                        </p:tgtEl>
                                        <p:attrNameLst>
                                          <p:attrName>ppt_h</p:attrName>
                                        </p:attrNameLst>
                                      </p:cBhvr>
                                      <p:tavLst>
                                        <p:tav tm="0">
                                          <p:val>
                                            <p:strVal val="ppt_h"/>
                                          </p:val>
                                        </p:tav>
                                        <p:tav tm="100000">
                                          <p:val>
                                            <p:fltVal val="0"/>
                                          </p:val>
                                        </p:tav>
                                      </p:tavLst>
                                    </p:anim>
                                    <p:animEffect transition="out" filter="fade">
                                      <p:cBhvr>
                                        <p:cTn id="24" dur="500"/>
                                        <p:tgtEl>
                                          <p:spTgt spid="28"/>
                                        </p:tgtEl>
                                      </p:cBhvr>
                                    </p:animEffect>
                                    <p:set>
                                      <p:cBhvr>
                                        <p:cTn id="25"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8"/>
                  </p:tgtEl>
                </p:cond>
              </p:nextCondLst>
            </p:seq>
            <p:seq concurrent="1" nextAc="seek">
              <p:cTn id="26" restart="whenNotActive" fill="hold" evtFilter="cancelBubble" nodeType="interactiveSeq">
                <p:stCondLst>
                  <p:cond evt="onClick" delay="0">
                    <p:tgtEl>
                      <p:spTgt spid="29"/>
                    </p:tgtEl>
                  </p:cond>
                </p:stCondLst>
                <p:endSync evt="end" delay="0">
                  <p:rtn val="all"/>
                </p:endSync>
                <p:childTnLst>
                  <p:par>
                    <p:cTn id="27" fill="hold">
                      <p:stCondLst>
                        <p:cond delay="0"/>
                      </p:stCondLst>
                      <p:childTnLst>
                        <p:par>
                          <p:cTn id="28" fill="hold">
                            <p:stCondLst>
                              <p:cond delay="0"/>
                            </p:stCondLst>
                            <p:childTnLst>
                              <p:par>
                                <p:cTn id="29" presetID="53" presetClass="exit" presetSubtype="32" fill="hold" nodeType="clickEffect">
                                  <p:stCondLst>
                                    <p:cond delay="0"/>
                                  </p:stCondLst>
                                  <p:childTnLst>
                                    <p:anim calcmode="lin" valueType="num">
                                      <p:cBhvr>
                                        <p:cTn id="30" dur="500"/>
                                        <p:tgtEl>
                                          <p:spTgt spid="29"/>
                                        </p:tgtEl>
                                        <p:attrNameLst>
                                          <p:attrName>ppt_w</p:attrName>
                                        </p:attrNameLst>
                                      </p:cBhvr>
                                      <p:tavLst>
                                        <p:tav tm="0">
                                          <p:val>
                                            <p:strVal val="ppt_w"/>
                                          </p:val>
                                        </p:tav>
                                        <p:tav tm="100000">
                                          <p:val>
                                            <p:fltVal val="0"/>
                                          </p:val>
                                        </p:tav>
                                      </p:tavLst>
                                    </p:anim>
                                    <p:anim calcmode="lin" valueType="num">
                                      <p:cBhvr>
                                        <p:cTn id="31" dur="500"/>
                                        <p:tgtEl>
                                          <p:spTgt spid="29"/>
                                        </p:tgtEl>
                                        <p:attrNameLst>
                                          <p:attrName>ppt_h</p:attrName>
                                        </p:attrNameLst>
                                      </p:cBhvr>
                                      <p:tavLst>
                                        <p:tav tm="0">
                                          <p:val>
                                            <p:strVal val="ppt_h"/>
                                          </p:val>
                                        </p:tav>
                                        <p:tav tm="100000">
                                          <p:val>
                                            <p:fltVal val="0"/>
                                          </p:val>
                                        </p:tav>
                                      </p:tavLst>
                                    </p:anim>
                                    <p:animEffect transition="out" filter="fade">
                                      <p:cBhvr>
                                        <p:cTn id="32" dur="500"/>
                                        <p:tgtEl>
                                          <p:spTgt spid="29"/>
                                        </p:tgtEl>
                                      </p:cBhvr>
                                    </p:animEffect>
                                    <p:set>
                                      <p:cBhvr>
                                        <p:cTn id="33"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9"/>
                  </p:tgtEl>
                </p:cond>
              </p:nextCondLst>
            </p:seq>
            <p:seq concurrent="1" nextAc="seek">
              <p:cTn id="34" restart="whenNotActive" fill="hold" evtFilter="cancelBubble" nodeType="interactiveSeq">
                <p:stCondLst>
                  <p:cond evt="onClick" delay="0">
                    <p:tgtEl>
                      <p:spTgt spid="30"/>
                    </p:tgtEl>
                  </p:cond>
                </p:stCondLst>
                <p:endSync evt="end" delay="0">
                  <p:rtn val="all"/>
                </p:endSync>
                <p:childTnLst>
                  <p:par>
                    <p:cTn id="35" fill="hold">
                      <p:stCondLst>
                        <p:cond delay="0"/>
                      </p:stCondLst>
                      <p:childTnLst>
                        <p:par>
                          <p:cTn id="36" fill="hold">
                            <p:stCondLst>
                              <p:cond delay="0"/>
                            </p:stCondLst>
                            <p:childTnLst>
                              <p:par>
                                <p:cTn id="37" presetID="53" presetClass="exit" presetSubtype="32" fill="hold" nodeType="clickEffect">
                                  <p:stCondLst>
                                    <p:cond delay="0"/>
                                  </p:stCondLst>
                                  <p:childTnLst>
                                    <p:anim calcmode="lin" valueType="num">
                                      <p:cBhvr>
                                        <p:cTn id="38" dur="500"/>
                                        <p:tgtEl>
                                          <p:spTgt spid="30"/>
                                        </p:tgtEl>
                                        <p:attrNameLst>
                                          <p:attrName>ppt_w</p:attrName>
                                        </p:attrNameLst>
                                      </p:cBhvr>
                                      <p:tavLst>
                                        <p:tav tm="0">
                                          <p:val>
                                            <p:strVal val="ppt_w"/>
                                          </p:val>
                                        </p:tav>
                                        <p:tav tm="100000">
                                          <p:val>
                                            <p:fltVal val="0"/>
                                          </p:val>
                                        </p:tav>
                                      </p:tavLst>
                                    </p:anim>
                                    <p:anim calcmode="lin" valueType="num">
                                      <p:cBhvr>
                                        <p:cTn id="39" dur="500"/>
                                        <p:tgtEl>
                                          <p:spTgt spid="30"/>
                                        </p:tgtEl>
                                        <p:attrNameLst>
                                          <p:attrName>ppt_h</p:attrName>
                                        </p:attrNameLst>
                                      </p:cBhvr>
                                      <p:tavLst>
                                        <p:tav tm="0">
                                          <p:val>
                                            <p:strVal val="ppt_h"/>
                                          </p:val>
                                        </p:tav>
                                        <p:tav tm="100000">
                                          <p:val>
                                            <p:fltVal val="0"/>
                                          </p:val>
                                        </p:tav>
                                      </p:tavLst>
                                    </p:anim>
                                    <p:animEffect transition="out" filter="fade">
                                      <p:cBhvr>
                                        <p:cTn id="40" dur="500"/>
                                        <p:tgtEl>
                                          <p:spTgt spid="30"/>
                                        </p:tgtEl>
                                      </p:cBhvr>
                                    </p:animEffect>
                                    <p:set>
                                      <p:cBhvr>
                                        <p:cTn id="41" dur="1" fill="hold">
                                          <p:stCondLst>
                                            <p:cond delay="49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D8FD8A8F-9BA5-A323-6517-D9790C45E9CA}"/>
              </a:ext>
            </a:extLst>
          </p:cNvPr>
          <p:cNvSpPr txBox="1"/>
          <p:nvPr/>
        </p:nvSpPr>
        <p:spPr>
          <a:xfrm>
            <a:off x="1224775" y="652789"/>
            <a:ext cx="6694449" cy="958660"/>
          </a:xfrm>
          <a:prstGeom prst="rect">
            <a:avLst/>
          </a:prstGeom>
          <a:noFill/>
        </p:spPr>
        <p:txBody>
          <a:bodyPr wrap="square">
            <a:spAutoFit/>
          </a:bodyPr>
          <a:lstStyle/>
          <a:p>
            <a:pPr algn="ctr">
              <a:lnSpc>
                <a:spcPct val="150000"/>
              </a:lnSpc>
            </a:pPr>
            <a:r>
              <a:rPr lang="vi-VN" sz="2000" b="1" i="1"/>
              <a:t>Câu 1: </a:t>
            </a:r>
            <a:r>
              <a:rPr lang="vi-VN" sz="2000"/>
              <a:t>Cuộc Duy tân Minh Trị ở Nhật Bản được bắt đầu vào thời gian nào?</a:t>
            </a:r>
            <a:endParaRPr lang="en-US" sz="2000"/>
          </a:p>
        </p:txBody>
      </p:sp>
      <p:sp>
        <p:nvSpPr>
          <p:cNvPr id="8" name="Plaque 7">
            <a:extLst>
              <a:ext uri="{FF2B5EF4-FFF2-40B4-BE49-F238E27FC236}">
                <a16:creationId xmlns:a16="http://schemas.microsoft.com/office/drawing/2014/main" id="{B51E6CD4-B142-C6B2-4644-8F9F4643BEE1}"/>
              </a:ext>
            </a:extLst>
          </p:cNvPr>
          <p:cNvSpPr/>
          <p:nvPr/>
        </p:nvSpPr>
        <p:spPr>
          <a:xfrm>
            <a:off x="1293539" y="1776760"/>
            <a:ext cx="3003395" cy="1100253"/>
          </a:xfrm>
          <a:prstGeom prst="plaque">
            <a:avLst/>
          </a:prstGeom>
          <a:solidFill>
            <a:srgbClr val="FCF1E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a:solidFill>
                  <a:srgbClr val="000000"/>
                </a:solidFill>
                <a:latin typeface="Arial" panose="020B0604020202020204" pitchFamily="34" charset="0"/>
                <a:cs typeface="Arial" panose="020B0604020202020204" pitchFamily="34" charset="0"/>
              </a:rPr>
              <a:t>A. Năm 1867.</a:t>
            </a:r>
          </a:p>
        </p:txBody>
      </p:sp>
      <p:sp>
        <p:nvSpPr>
          <p:cNvPr id="9" name="Plaque 8">
            <a:extLst>
              <a:ext uri="{FF2B5EF4-FFF2-40B4-BE49-F238E27FC236}">
                <a16:creationId xmlns:a16="http://schemas.microsoft.com/office/drawing/2014/main" id="{DFA4C09F-C8BC-82F1-00B1-1EC4889D5876}"/>
              </a:ext>
            </a:extLst>
          </p:cNvPr>
          <p:cNvSpPr/>
          <p:nvPr/>
        </p:nvSpPr>
        <p:spPr>
          <a:xfrm>
            <a:off x="1293539" y="3222702"/>
            <a:ext cx="3003395" cy="1100253"/>
          </a:xfrm>
          <a:prstGeom prst="plaque">
            <a:avLst/>
          </a:prstGeom>
          <a:solidFill>
            <a:srgbClr val="FCF1E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spcAft>
                <a:spcPts val="1000"/>
              </a:spcAft>
            </a:pPr>
            <a:r>
              <a:rPr lang="vi-VN" sz="2000">
                <a:solidFill>
                  <a:srgbClr val="000000"/>
                </a:solidFill>
                <a:effectLst/>
                <a:latin typeface="Arial" panose="020B0604020202020204" pitchFamily="34" charset="0"/>
                <a:ea typeface="Calibri" panose="020F0502020204030204" pitchFamily="34" charset="0"/>
                <a:cs typeface="Arial" panose="020B0604020202020204" pitchFamily="34" charset="0"/>
              </a:rPr>
              <a:t>B. Năm 1868.</a:t>
            </a:r>
            <a:endParaRPr lang="en-US" sz="2000">
              <a:solidFill>
                <a:srgbClr val="000000"/>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10" name="Plaque 9">
            <a:extLst>
              <a:ext uri="{FF2B5EF4-FFF2-40B4-BE49-F238E27FC236}">
                <a16:creationId xmlns:a16="http://schemas.microsoft.com/office/drawing/2014/main" id="{A07706EA-B53E-FF69-F571-3DB41BF3CEE5}"/>
              </a:ext>
            </a:extLst>
          </p:cNvPr>
          <p:cNvSpPr/>
          <p:nvPr/>
        </p:nvSpPr>
        <p:spPr>
          <a:xfrm>
            <a:off x="4847067" y="1776760"/>
            <a:ext cx="3003395" cy="1100253"/>
          </a:xfrm>
          <a:prstGeom prst="plaque">
            <a:avLst/>
          </a:prstGeom>
          <a:solidFill>
            <a:srgbClr val="FCF1E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spcAft>
                <a:spcPts val="1000"/>
              </a:spcAft>
            </a:pPr>
            <a:r>
              <a:rPr lang="vi-VN" sz="2000">
                <a:solidFill>
                  <a:srgbClr val="000000"/>
                </a:solidFill>
                <a:effectLst/>
                <a:latin typeface="Arial" panose="020B0604020202020204" pitchFamily="34" charset="0"/>
                <a:ea typeface="Calibri" panose="020F0502020204030204" pitchFamily="34" charset="0"/>
                <a:cs typeface="Arial" panose="020B0604020202020204" pitchFamily="34" charset="0"/>
              </a:rPr>
              <a:t>C. Năm 1869.</a:t>
            </a:r>
            <a:endParaRPr lang="en-US" sz="2000">
              <a:solidFill>
                <a:srgbClr val="000000"/>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11" name="Plaque 10">
            <a:extLst>
              <a:ext uri="{FF2B5EF4-FFF2-40B4-BE49-F238E27FC236}">
                <a16:creationId xmlns:a16="http://schemas.microsoft.com/office/drawing/2014/main" id="{8DCB6CDD-D01B-6BE5-898C-229381DBF7F9}"/>
              </a:ext>
            </a:extLst>
          </p:cNvPr>
          <p:cNvSpPr/>
          <p:nvPr/>
        </p:nvSpPr>
        <p:spPr>
          <a:xfrm>
            <a:off x="4847067" y="3222702"/>
            <a:ext cx="3003395" cy="1100253"/>
          </a:xfrm>
          <a:prstGeom prst="plaque">
            <a:avLst/>
          </a:prstGeom>
          <a:solidFill>
            <a:srgbClr val="FCF1E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spcAft>
                <a:spcPts val="1000"/>
              </a:spcAft>
            </a:pPr>
            <a:r>
              <a:rPr lang="vi-VN" sz="2000">
                <a:solidFill>
                  <a:srgbClr val="000000"/>
                </a:solidFill>
                <a:effectLst/>
                <a:latin typeface="Arial" panose="020B0604020202020204" pitchFamily="34" charset="0"/>
                <a:ea typeface="Calibri" panose="020F0502020204030204" pitchFamily="34" charset="0"/>
                <a:cs typeface="Arial" panose="020B0604020202020204" pitchFamily="34" charset="0"/>
              </a:rPr>
              <a:t>D. Năm 1870.</a:t>
            </a:r>
            <a:endParaRPr lang="en-US" sz="2000">
              <a:solidFill>
                <a:srgbClr val="000000"/>
              </a:solidFill>
              <a:effectLst/>
              <a:latin typeface="Arial" panose="020B0604020202020204" pitchFamily="34" charset="0"/>
              <a:ea typeface="Calibri" panose="020F0502020204030204" pitchFamily="34" charset="0"/>
              <a:cs typeface="Arial" panose="020B0604020202020204" pitchFamily="34" charset="0"/>
            </a:endParaRPr>
          </a:p>
        </p:txBody>
      </p:sp>
      <p:pic>
        <p:nvPicPr>
          <p:cNvPr id="13" name="Picture 12">
            <a:hlinkClick r:id="rId3" action="ppaction://hlinksldjump"/>
            <a:extLst>
              <a:ext uri="{FF2B5EF4-FFF2-40B4-BE49-F238E27FC236}">
                <a16:creationId xmlns:a16="http://schemas.microsoft.com/office/drawing/2014/main" id="{573FA30C-B1B7-BDCE-7F22-810ADE3378B0}"/>
              </a:ext>
            </a:extLst>
          </p:cNvPr>
          <p:cNvPicPr>
            <a:picLocks noChangeAspect="1"/>
          </p:cNvPicPr>
          <p:nvPr/>
        </p:nvPicPr>
        <p:blipFill>
          <a:blip r:embed="rId4"/>
          <a:stretch>
            <a:fillRect/>
          </a:stretch>
        </p:blipFill>
        <p:spPr>
          <a:xfrm>
            <a:off x="60396" y="4090650"/>
            <a:ext cx="1084460" cy="1052850"/>
          </a:xfrm>
          <a:prstGeom prst="rect">
            <a:avLst/>
          </a:prstGeom>
        </p:spPr>
      </p:pic>
      <p:sp>
        <p:nvSpPr>
          <p:cNvPr id="14" name="Plaque 13">
            <a:extLst>
              <a:ext uri="{FF2B5EF4-FFF2-40B4-BE49-F238E27FC236}">
                <a16:creationId xmlns:a16="http://schemas.microsoft.com/office/drawing/2014/main" id="{6D4EBF56-10BA-E806-C62F-FE2AC4E3F84E}"/>
              </a:ext>
            </a:extLst>
          </p:cNvPr>
          <p:cNvSpPr/>
          <p:nvPr/>
        </p:nvSpPr>
        <p:spPr>
          <a:xfrm>
            <a:off x="1293539" y="3222701"/>
            <a:ext cx="3003395" cy="1100253"/>
          </a:xfrm>
          <a:prstGeom prst="plaque">
            <a:avLst/>
          </a:prstGeom>
          <a:solidFill>
            <a:schemeClr val="tx1">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spcAft>
                <a:spcPts val="1000"/>
              </a:spcAft>
            </a:pPr>
            <a:r>
              <a:rPr lang="vi-VN" sz="2000">
                <a:solidFill>
                  <a:schemeClr val="bg1"/>
                </a:solidFill>
                <a:effectLst/>
                <a:latin typeface="Arial" panose="020B0604020202020204" pitchFamily="34" charset="0"/>
                <a:ea typeface="Calibri" panose="020F0502020204030204" pitchFamily="34" charset="0"/>
                <a:cs typeface="Arial" panose="020B0604020202020204" pitchFamily="34" charset="0"/>
              </a:rPr>
              <a:t>B. Năm 1868.</a:t>
            </a:r>
            <a:endParaRPr lang="en-US" sz="2000">
              <a:solidFill>
                <a:schemeClr val="bg1"/>
              </a:solidFill>
              <a:effectLst/>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92530661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randombar(horizontal)">
                                      <p:cBhvr>
                                        <p:cTn id="10" dur="500"/>
                                        <p:tgtEl>
                                          <p:spTgt spid="9"/>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randombar(horizontal)">
                                      <p:cBhvr>
                                        <p:cTn id="13" dur="500"/>
                                        <p:tgtEl>
                                          <p:spTgt spid="10"/>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randombar(horizontal)">
                                      <p:cBhvr>
                                        <p:cTn id="16" dur="500"/>
                                        <p:tgtEl>
                                          <p:spTgt spid="11"/>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randombar(horizontal)">
                                      <p:cBhvr>
                                        <p:cTn id="2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7D430E2-E09B-ADCE-9F00-E00D7AF532E3}"/>
              </a:ext>
            </a:extLst>
          </p:cNvPr>
          <p:cNvSpPr/>
          <p:nvPr/>
        </p:nvSpPr>
        <p:spPr>
          <a:xfrm>
            <a:off x="562131" y="672870"/>
            <a:ext cx="8019738" cy="3797759"/>
          </a:xfrm>
          <a:prstGeom prst="rect">
            <a:avLst/>
          </a:prstGeom>
          <a:solidFill>
            <a:schemeClr val="bg1">
              <a:alpha val="87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9CF05F2C-7789-E12B-D71D-7A8D4A4B27EF}"/>
              </a:ext>
            </a:extLst>
          </p:cNvPr>
          <p:cNvSpPr txBox="1"/>
          <p:nvPr/>
        </p:nvSpPr>
        <p:spPr>
          <a:xfrm>
            <a:off x="685800" y="938257"/>
            <a:ext cx="7772400" cy="3266985"/>
          </a:xfrm>
          <a:prstGeom prst="rect">
            <a:avLst/>
          </a:prstGeom>
          <a:noFill/>
        </p:spPr>
        <p:txBody>
          <a:bodyPr wrap="square">
            <a:spAutoFit/>
          </a:bodyPr>
          <a:lstStyle/>
          <a:p>
            <a:pPr marL="342900" indent="-342900" algn="just">
              <a:lnSpc>
                <a:spcPct val="150000"/>
              </a:lnSpc>
              <a:buFont typeface="Arial" panose="020B0604020202020204" pitchFamily="34" charset="0"/>
              <a:buChar char="•"/>
            </a:pPr>
            <a:r>
              <a:rPr lang="vi-VN" sz="2000"/>
              <a:t>Là đất nước “mặt trời mọc” hay là “xứ sở hoa anh đào”.</a:t>
            </a:r>
          </a:p>
          <a:p>
            <a:pPr marL="342900" indent="-342900" algn="just">
              <a:lnSpc>
                <a:spcPct val="150000"/>
              </a:lnSpc>
              <a:buFont typeface="Arial" panose="020B0604020202020204" pitchFamily="34" charset="0"/>
              <a:buChar char="•"/>
            </a:pPr>
            <a:r>
              <a:rPr lang="vi-VN" sz="2000"/>
              <a:t>Nằm trên vành đai lửa Thái Bình Dương nên thường xuyên xảy ra động đất và núi lửa.</a:t>
            </a:r>
          </a:p>
          <a:p>
            <a:pPr marL="342900" indent="-342900" algn="just">
              <a:lnSpc>
                <a:spcPct val="150000"/>
              </a:lnSpc>
              <a:buFont typeface="Arial" panose="020B0604020202020204" pitchFamily="34" charset="0"/>
              <a:buChar char="•"/>
            </a:pPr>
            <a:r>
              <a:rPr lang="vi-VN" sz="2000"/>
              <a:t>Là quốc gia đông thứ 11 thế giới, đồng thời là một trong những quốc gia có mật độ dân số và đô thị hóa cao nhất.</a:t>
            </a:r>
          </a:p>
          <a:p>
            <a:pPr marL="342900" indent="-342900" algn="just">
              <a:lnSpc>
                <a:spcPct val="150000"/>
              </a:lnSpc>
              <a:buFont typeface="Arial" panose="020B0604020202020204" pitchFamily="34" charset="0"/>
              <a:buChar char="•"/>
            </a:pPr>
            <a:r>
              <a:rPr lang="vi-VN" sz="2000"/>
              <a:t>Là một đại cường quốc và là thành viên của nhiều tổ chức quốc tế bao gồm Liên Hợp Quốc, OECD, G20 và G7.</a:t>
            </a:r>
          </a:p>
        </p:txBody>
      </p:sp>
    </p:spTree>
    <p:extLst>
      <p:ext uri="{BB962C8B-B14F-4D97-AF65-F5344CB8AC3E}">
        <p14:creationId xmlns:p14="http://schemas.microsoft.com/office/powerpoint/2010/main" val="36269184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D8FD8A8F-9BA5-A323-6517-D9790C45E9CA}"/>
              </a:ext>
            </a:extLst>
          </p:cNvPr>
          <p:cNvSpPr txBox="1"/>
          <p:nvPr/>
        </p:nvSpPr>
        <p:spPr>
          <a:xfrm>
            <a:off x="1224775" y="652789"/>
            <a:ext cx="6694449" cy="958660"/>
          </a:xfrm>
          <a:prstGeom prst="rect">
            <a:avLst/>
          </a:prstGeom>
          <a:noFill/>
        </p:spPr>
        <p:txBody>
          <a:bodyPr wrap="square">
            <a:spAutoFit/>
          </a:bodyPr>
          <a:lstStyle/>
          <a:p>
            <a:pPr algn="ctr">
              <a:lnSpc>
                <a:spcPct val="150000"/>
              </a:lnSpc>
            </a:pPr>
            <a:r>
              <a:rPr lang="vi-VN" sz="2000" b="1" i="1"/>
              <a:t>Câu </a:t>
            </a:r>
            <a:r>
              <a:rPr lang="en-US" sz="2000" b="1" i="1"/>
              <a:t>2</a:t>
            </a:r>
            <a:r>
              <a:rPr lang="vi-VN" sz="2000" b="1" i="1"/>
              <a:t>: </a:t>
            </a:r>
            <a:r>
              <a:rPr lang="vi-VN" sz="2000"/>
              <a:t>Ý nào không đúng về những chính sách cải cách của Minh Trị?</a:t>
            </a:r>
            <a:endParaRPr lang="en-US" sz="2000"/>
          </a:p>
        </p:txBody>
      </p:sp>
      <p:sp>
        <p:nvSpPr>
          <p:cNvPr id="8" name="Plaque 7">
            <a:extLst>
              <a:ext uri="{FF2B5EF4-FFF2-40B4-BE49-F238E27FC236}">
                <a16:creationId xmlns:a16="http://schemas.microsoft.com/office/drawing/2014/main" id="{B51E6CD4-B142-C6B2-4644-8F9F4643BEE1}"/>
              </a:ext>
            </a:extLst>
          </p:cNvPr>
          <p:cNvSpPr/>
          <p:nvPr/>
        </p:nvSpPr>
        <p:spPr>
          <a:xfrm>
            <a:off x="1011042" y="1776760"/>
            <a:ext cx="3501484" cy="1234069"/>
          </a:xfrm>
          <a:prstGeom prst="plaque">
            <a:avLst/>
          </a:prstGeom>
          <a:solidFill>
            <a:srgbClr val="FCF1E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1800">
                <a:solidFill>
                  <a:srgbClr val="000000"/>
                </a:solidFill>
                <a:cs typeface="Arial" panose="020B0604020202020204" pitchFamily="34" charset="0"/>
              </a:rPr>
              <a:t>A. Thống nhất tiền tệ, cho phép mua bán ruộng đất, xây dựng đường sá, cầu cống. </a:t>
            </a:r>
            <a:endParaRPr lang="en-US" sz="1800">
              <a:solidFill>
                <a:srgbClr val="000000"/>
              </a:solidFill>
              <a:latin typeface="Arial" panose="020B0604020202020204" pitchFamily="34" charset="0"/>
              <a:cs typeface="Arial" panose="020B0604020202020204" pitchFamily="34" charset="0"/>
            </a:endParaRPr>
          </a:p>
        </p:txBody>
      </p:sp>
      <p:sp>
        <p:nvSpPr>
          <p:cNvPr id="9" name="Plaque 8">
            <a:extLst>
              <a:ext uri="{FF2B5EF4-FFF2-40B4-BE49-F238E27FC236}">
                <a16:creationId xmlns:a16="http://schemas.microsoft.com/office/drawing/2014/main" id="{DFA4C09F-C8BC-82F1-00B1-1EC4889D5876}"/>
              </a:ext>
            </a:extLst>
          </p:cNvPr>
          <p:cNvSpPr/>
          <p:nvPr/>
        </p:nvSpPr>
        <p:spPr>
          <a:xfrm>
            <a:off x="1011042" y="3222702"/>
            <a:ext cx="3501484" cy="1234069"/>
          </a:xfrm>
          <a:prstGeom prst="plaque">
            <a:avLst/>
          </a:prstGeom>
          <a:solidFill>
            <a:srgbClr val="FCF1E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spcAft>
                <a:spcPts val="1000"/>
              </a:spcAft>
            </a:pPr>
            <a:r>
              <a:rPr lang="vi-VN" sz="1800">
                <a:solidFill>
                  <a:srgbClr val="000000"/>
                </a:solidFill>
                <a:ea typeface="Calibri" panose="020F0502020204030204" pitchFamily="34" charset="0"/>
                <a:cs typeface="Arial" panose="020B0604020202020204" pitchFamily="34" charset="0"/>
              </a:rPr>
              <a:t>B. Thi hành chế độ giáo dục bắt buộc, cử thanh niên ưu tú đi du học phương Tây. </a:t>
            </a:r>
            <a:endParaRPr lang="en-US" sz="1800">
              <a:solidFill>
                <a:srgbClr val="000000"/>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10" name="Plaque 9">
            <a:extLst>
              <a:ext uri="{FF2B5EF4-FFF2-40B4-BE49-F238E27FC236}">
                <a16:creationId xmlns:a16="http://schemas.microsoft.com/office/drawing/2014/main" id="{A07706EA-B53E-FF69-F571-3DB41BF3CEE5}"/>
              </a:ext>
            </a:extLst>
          </p:cNvPr>
          <p:cNvSpPr/>
          <p:nvPr/>
        </p:nvSpPr>
        <p:spPr>
          <a:xfrm>
            <a:off x="4631476" y="1776760"/>
            <a:ext cx="3367667" cy="1234069"/>
          </a:xfrm>
          <a:prstGeom prst="plaque">
            <a:avLst/>
          </a:prstGeom>
          <a:solidFill>
            <a:srgbClr val="FCF1E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spcAft>
                <a:spcPts val="1000"/>
              </a:spcAft>
            </a:pPr>
            <a:r>
              <a:rPr lang="vi-VN" sz="1800">
                <a:solidFill>
                  <a:srgbClr val="000000"/>
                </a:solidFill>
                <a:ea typeface="Calibri" panose="020F0502020204030204" pitchFamily="34" charset="0"/>
                <a:cs typeface="Arial" panose="020B0604020202020204" pitchFamily="34" charset="0"/>
              </a:rPr>
              <a:t>C. Thực hiện chế độ nghĩa vụ quân sự, đóng tàu chiến, sản xuất vũ khí. </a:t>
            </a:r>
            <a:endParaRPr lang="en-US" sz="1800">
              <a:solidFill>
                <a:srgbClr val="000000"/>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11" name="Plaque 10">
            <a:extLst>
              <a:ext uri="{FF2B5EF4-FFF2-40B4-BE49-F238E27FC236}">
                <a16:creationId xmlns:a16="http://schemas.microsoft.com/office/drawing/2014/main" id="{8DCB6CDD-D01B-6BE5-898C-229381DBF7F9}"/>
              </a:ext>
            </a:extLst>
          </p:cNvPr>
          <p:cNvSpPr/>
          <p:nvPr/>
        </p:nvSpPr>
        <p:spPr>
          <a:xfrm>
            <a:off x="4631476" y="3222702"/>
            <a:ext cx="3367667" cy="1234069"/>
          </a:xfrm>
          <a:prstGeom prst="plaque">
            <a:avLst/>
          </a:prstGeom>
          <a:solidFill>
            <a:srgbClr val="FCF1E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spcAft>
                <a:spcPts val="1000"/>
              </a:spcAft>
            </a:pPr>
            <a:r>
              <a:rPr lang="vi-VN" sz="1800">
                <a:solidFill>
                  <a:srgbClr val="000000"/>
                </a:solidFill>
                <a:ea typeface="Calibri" panose="020F0502020204030204" pitchFamily="34" charset="0"/>
                <a:cs typeface="Arial" panose="020B0604020202020204" pitchFamily="34" charset="0"/>
              </a:rPr>
              <a:t>D. Đích thân Thiên hoàng quản lí ngành ngân hàng.</a:t>
            </a:r>
            <a:endParaRPr lang="en-US" sz="1800">
              <a:solidFill>
                <a:srgbClr val="000000"/>
              </a:solidFill>
              <a:effectLst/>
              <a:latin typeface="Arial" panose="020B0604020202020204" pitchFamily="34" charset="0"/>
              <a:ea typeface="Calibri" panose="020F0502020204030204" pitchFamily="34" charset="0"/>
              <a:cs typeface="Arial" panose="020B0604020202020204" pitchFamily="34" charset="0"/>
            </a:endParaRPr>
          </a:p>
        </p:txBody>
      </p:sp>
      <p:pic>
        <p:nvPicPr>
          <p:cNvPr id="13" name="Picture 12">
            <a:hlinkClick r:id="rId3" action="ppaction://hlinksldjump"/>
            <a:extLst>
              <a:ext uri="{FF2B5EF4-FFF2-40B4-BE49-F238E27FC236}">
                <a16:creationId xmlns:a16="http://schemas.microsoft.com/office/drawing/2014/main" id="{573FA30C-B1B7-BDCE-7F22-810ADE3378B0}"/>
              </a:ext>
            </a:extLst>
          </p:cNvPr>
          <p:cNvPicPr>
            <a:picLocks noChangeAspect="1"/>
          </p:cNvPicPr>
          <p:nvPr/>
        </p:nvPicPr>
        <p:blipFill>
          <a:blip r:embed="rId4"/>
          <a:stretch>
            <a:fillRect/>
          </a:stretch>
        </p:blipFill>
        <p:spPr>
          <a:xfrm>
            <a:off x="60396" y="4090650"/>
            <a:ext cx="1084460" cy="1052850"/>
          </a:xfrm>
          <a:prstGeom prst="rect">
            <a:avLst/>
          </a:prstGeom>
        </p:spPr>
      </p:pic>
      <p:sp>
        <p:nvSpPr>
          <p:cNvPr id="14" name="Plaque 13">
            <a:extLst>
              <a:ext uri="{FF2B5EF4-FFF2-40B4-BE49-F238E27FC236}">
                <a16:creationId xmlns:a16="http://schemas.microsoft.com/office/drawing/2014/main" id="{6D4EBF56-10BA-E806-C62F-FE2AC4E3F84E}"/>
              </a:ext>
            </a:extLst>
          </p:cNvPr>
          <p:cNvSpPr/>
          <p:nvPr/>
        </p:nvSpPr>
        <p:spPr>
          <a:xfrm>
            <a:off x="4631476" y="3222702"/>
            <a:ext cx="3367667" cy="1234069"/>
          </a:xfrm>
          <a:prstGeom prst="plaque">
            <a:avLst/>
          </a:prstGeom>
          <a:solidFill>
            <a:schemeClr val="tx1">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spcAft>
                <a:spcPts val="1000"/>
              </a:spcAft>
            </a:pPr>
            <a:r>
              <a:rPr lang="vi-VN" sz="1800">
                <a:solidFill>
                  <a:schemeClr val="bg1"/>
                </a:solidFill>
                <a:ea typeface="Calibri" panose="020F0502020204030204" pitchFamily="34" charset="0"/>
                <a:cs typeface="Arial" panose="020B0604020202020204" pitchFamily="34" charset="0"/>
              </a:rPr>
              <a:t>D. Đích thân Thiên hoàng quản lí ngành ngân hàng.</a:t>
            </a:r>
          </a:p>
        </p:txBody>
      </p:sp>
    </p:spTree>
    <p:extLst>
      <p:ext uri="{BB962C8B-B14F-4D97-AF65-F5344CB8AC3E}">
        <p14:creationId xmlns:p14="http://schemas.microsoft.com/office/powerpoint/2010/main" val="397558485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randombar(horizontal)">
                                      <p:cBhvr>
                                        <p:cTn id="10" dur="500"/>
                                        <p:tgtEl>
                                          <p:spTgt spid="9"/>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randombar(horizontal)">
                                      <p:cBhvr>
                                        <p:cTn id="13" dur="500"/>
                                        <p:tgtEl>
                                          <p:spTgt spid="10"/>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randombar(horizontal)">
                                      <p:cBhvr>
                                        <p:cTn id="16" dur="500"/>
                                        <p:tgtEl>
                                          <p:spTgt spid="11"/>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randombar(horizontal)">
                                      <p:cBhvr>
                                        <p:cTn id="2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4"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D8FD8A8F-9BA5-A323-6517-D9790C45E9CA}"/>
              </a:ext>
            </a:extLst>
          </p:cNvPr>
          <p:cNvSpPr txBox="1"/>
          <p:nvPr/>
        </p:nvSpPr>
        <p:spPr>
          <a:xfrm>
            <a:off x="1224775" y="652789"/>
            <a:ext cx="6694449" cy="958660"/>
          </a:xfrm>
          <a:prstGeom prst="rect">
            <a:avLst/>
          </a:prstGeom>
          <a:noFill/>
        </p:spPr>
        <p:txBody>
          <a:bodyPr wrap="square">
            <a:spAutoFit/>
          </a:bodyPr>
          <a:lstStyle/>
          <a:p>
            <a:pPr algn="ctr">
              <a:lnSpc>
                <a:spcPct val="150000"/>
              </a:lnSpc>
            </a:pPr>
            <a:r>
              <a:rPr lang="vi-VN" sz="2000" b="1" i="1"/>
              <a:t>Câu </a:t>
            </a:r>
            <a:r>
              <a:rPr lang="en-US" sz="2000" b="1" i="1"/>
              <a:t>3</a:t>
            </a:r>
            <a:r>
              <a:rPr lang="vi-VN" sz="2000" b="1" i="1"/>
              <a:t>: </a:t>
            </a:r>
            <a:r>
              <a:rPr lang="vi-VN" sz="2000"/>
              <a:t>Ý nào không thuộc những chính sách cải cách về chính trị của Minh Trị?</a:t>
            </a:r>
            <a:endParaRPr lang="en-US" sz="2000"/>
          </a:p>
        </p:txBody>
      </p:sp>
      <p:sp>
        <p:nvSpPr>
          <p:cNvPr id="8" name="Plaque 7">
            <a:extLst>
              <a:ext uri="{FF2B5EF4-FFF2-40B4-BE49-F238E27FC236}">
                <a16:creationId xmlns:a16="http://schemas.microsoft.com/office/drawing/2014/main" id="{B51E6CD4-B142-C6B2-4644-8F9F4643BEE1}"/>
              </a:ext>
            </a:extLst>
          </p:cNvPr>
          <p:cNvSpPr/>
          <p:nvPr/>
        </p:nvSpPr>
        <p:spPr>
          <a:xfrm>
            <a:off x="1085385" y="1776760"/>
            <a:ext cx="3211549" cy="1196899"/>
          </a:xfrm>
          <a:prstGeom prst="plaque">
            <a:avLst/>
          </a:prstGeom>
          <a:solidFill>
            <a:srgbClr val="FCF1E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1800">
                <a:solidFill>
                  <a:srgbClr val="000000"/>
                </a:solidFill>
                <a:latin typeface="Arial" panose="020B0604020202020204" pitchFamily="34" charset="0"/>
                <a:cs typeface="Arial" panose="020B0604020202020204" pitchFamily="34" charset="0"/>
              </a:rPr>
              <a:t>A. Thành lập chính phủ mới, xóa bỏ tình trạng cát cứ.</a:t>
            </a:r>
          </a:p>
        </p:txBody>
      </p:sp>
      <p:sp>
        <p:nvSpPr>
          <p:cNvPr id="9" name="Plaque 8">
            <a:extLst>
              <a:ext uri="{FF2B5EF4-FFF2-40B4-BE49-F238E27FC236}">
                <a16:creationId xmlns:a16="http://schemas.microsoft.com/office/drawing/2014/main" id="{DFA4C09F-C8BC-82F1-00B1-1EC4889D5876}"/>
              </a:ext>
            </a:extLst>
          </p:cNvPr>
          <p:cNvSpPr/>
          <p:nvPr/>
        </p:nvSpPr>
        <p:spPr>
          <a:xfrm>
            <a:off x="1085385" y="3138970"/>
            <a:ext cx="3211549" cy="1183985"/>
          </a:xfrm>
          <a:prstGeom prst="plaque">
            <a:avLst/>
          </a:prstGeom>
          <a:solidFill>
            <a:srgbClr val="FCF1E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spcAft>
                <a:spcPts val="1000"/>
              </a:spcAft>
            </a:pPr>
            <a:r>
              <a:rPr lang="vi-VN" sz="1800">
                <a:solidFill>
                  <a:srgbClr val="000000"/>
                </a:solidFill>
                <a:ea typeface="Calibri" panose="020F0502020204030204" pitchFamily="34" charset="0"/>
                <a:cs typeface="Arial" panose="020B0604020202020204" pitchFamily="34" charset="0"/>
              </a:rPr>
              <a:t>B. Ban hành Hiến pháp với quyền lực tối cao thuộc về thiên hoàng.</a:t>
            </a:r>
            <a:endParaRPr lang="en-US" sz="1800">
              <a:solidFill>
                <a:srgbClr val="000000"/>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10" name="Plaque 9">
            <a:extLst>
              <a:ext uri="{FF2B5EF4-FFF2-40B4-BE49-F238E27FC236}">
                <a16:creationId xmlns:a16="http://schemas.microsoft.com/office/drawing/2014/main" id="{A07706EA-B53E-FF69-F571-3DB41BF3CEE5}"/>
              </a:ext>
            </a:extLst>
          </p:cNvPr>
          <p:cNvSpPr/>
          <p:nvPr/>
        </p:nvSpPr>
        <p:spPr>
          <a:xfrm>
            <a:off x="4847067" y="1776760"/>
            <a:ext cx="3211548" cy="1196899"/>
          </a:xfrm>
          <a:prstGeom prst="plaque">
            <a:avLst/>
          </a:prstGeom>
          <a:solidFill>
            <a:srgbClr val="FCF1E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spcAft>
                <a:spcPts val="1000"/>
              </a:spcAft>
            </a:pPr>
            <a:r>
              <a:rPr lang="vi-VN" sz="1800">
                <a:solidFill>
                  <a:srgbClr val="000000"/>
                </a:solidFill>
                <a:ea typeface="Calibri" panose="020F0502020204030204" pitchFamily="34" charset="0"/>
                <a:cs typeface="Arial" panose="020B0604020202020204" pitchFamily="34" charset="0"/>
              </a:rPr>
              <a:t>C. Lập Quốc hội. </a:t>
            </a:r>
            <a:endParaRPr lang="en-US" sz="1800">
              <a:solidFill>
                <a:srgbClr val="000000"/>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11" name="Plaque 10">
            <a:extLst>
              <a:ext uri="{FF2B5EF4-FFF2-40B4-BE49-F238E27FC236}">
                <a16:creationId xmlns:a16="http://schemas.microsoft.com/office/drawing/2014/main" id="{8DCB6CDD-D01B-6BE5-898C-229381DBF7F9}"/>
              </a:ext>
            </a:extLst>
          </p:cNvPr>
          <p:cNvSpPr/>
          <p:nvPr/>
        </p:nvSpPr>
        <p:spPr>
          <a:xfrm>
            <a:off x="4847067" y="3138970"/>
            <a:ext cx="3211548" cy="1183985"/>
          </a:xfrm>
          <a:prstGeom prst="plaque">
            <a:avLst/>
          </a:prstGeom>
          <a:solidFill>
            <a:srgbClr val="FCF1E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spcAft>
                <a:spcPts val="1000"/>
              </a:spcAft>
            </a:pPr>
            <a:r>
              <a:rPr lang="vi-VN" sz="1800">
                <a:solidFill>
                  <a:srgbClr val="000000"/>
                </a:solidFill>
                <a:ea typeface="Calibri" panose="020F0502020204030204" pitchFamily="34" charset="0"/>
                <a:cs typeface="Arial" panose="020B0604020202020204" pitchFamily="34" charset="0"/>
              </a:rPr>
              <a:t>D. Cho phép thành lập các đảng phái có xu hướng chính trị khác nhau.</a:t>
            </a:r>
            <a:endParaRPr lang="en-US" sz="1800">
              <a:solidFill>
                <a:srgbClr val="000000"/>
              </a:solidFill>
              <a:effectLst/>
              <a:latin typeface="Arial" panose="020B0604020202020204" pitchFamily="34" charset="0"/>
              <a:ea typeface="Calibri" panose="020F0502020204030204" pitchFamily="34" charset="0"/>
              <a:cs typeface="Arial" panose="020B0604020202020204" pitchFamily="34" charset="0"/>
            </a:endParaRPr>
          </a:p>
        </p:txBody>
      </p:sp>
      <p:pic>
        <p:nvPicPr>
          <p:cNvPr id="13" name="Picture 12">
            <a:hlinkClick r:id="rId3" action="ppaction://hlinksldjump"/>
            <a:extLst>
              <a:ext uri="{FF2B5EF4-FFF2-40B4-BE49-F238E27FC236}">
                <a16:creationId xmlns:a16="http://schemas.microsoft.com/office/drawing/2014/main" id="{573FA30C-B1B7-BDCE-7F22-810ADE3378B0}"/>
              </a:ext>
            </a:extLst>
          </p:cNvPr>
          <p:cNvPicPr>
            <a:picLocks noChangeAspect="1"/>
          </p:cNvPicPr>
          <p:nvPr/>
        </p:nvPicPr>
        <p:blipFill>
          <a:blip r:embed="rId4"/>
          <a:stretch>
            <a:fillRect/>
          </a:stretch>
        </p:blipFill>
        <p:spPr>
          <a:xfrm>
            <a:off x="60396" y="4090650"/>
            <a:ext cx="1084460" cy="1052850"/>
          </a:xfrm>
          <a:prstGeom prst="rect">
            <a:avLst/>
          </a:prstGeom>
        </p:spPr>
      </p:pic>
      <p:sp>
        <p:nvSpPr>
          <p:cNvPr id="14" name="Plaque 13">
            <a:extLst>
              <a:ext uri="{FF2B5EF4-FFF2-40B4-BE49-F238E27FC236}">
                <a16:creationId xmlns:a16="http://schemas.microsoft.com/office/drawing/2014/main" id="{6D4EBF56-10BA-E806-C62F-FE2AC4E3F84E}"/>
              </a:ext>
            </a:extLst>
          </p:cNvPr>
          <p:cNvSpPr/>
          <p:nvPr/>
        </p:nvSpPr>
        <p:spPr>
          <a:xfrm>
            <a:off x="4847067" y="3138970"/>
            <a:ext cx="3211548" cy="1183985"/>
          </a:xfrm>
          <a:prstGeom prst="plaque">
            <a:avLst/>
          </a:prstGeom>
          <a:solidFill>
            <a:schemeClr val="tx1">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spcAft>
                <a:spcPts val="1000"/>
              </a:spcAft>
            </a:pPr>
            <a:r>
              <a:rPr lang="vi-VN" sz="1800">
                <a:solidFill>
                  <a:schemeClr val="bg1"/>
                </a:solidFill>
                <a:ea typeface="Calibri" panose="020F0502020204030204" pitchFamily="34" charset="0"/>
                <a:cs typeface="Arial" panose="020B0604020202020204" pitchFamily="34" charset="0"/>
              </a:rPr>
              <a:t>D. Cho phép thành lập các đảng phái có xu hướng chính trị khác nhau.</a:t>
            </a:r>
            <a:endParaRPr lang="en-US" sz="1800">
              <a:solidFill>
                <a:schemeClr val="bg1"/>
              </a:solidFill>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3991853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randombar(horizontal)">
                                      <p:cBhvr>
                                        <p:cTn id="10" dur="500"/>
                                        <p:tgtEl>
                                          <p:spTgt spid="9"/>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randombar(horizontal)">
                                      <p:cBhvr>
                                        <p:cTn id="13" dur="500"/>
                                        <p:tgtEl>
                                          <p:spTgt spid="10"/>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randombar(horizontal)">
                                      <p:cBhvr>
                                        <p:cTn id="16" dur="500"/>
                                        <p:tgtEl>
                                          <p:spTgt spid="11"/>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randombar(horizontal)">
                                      <p:cBhvr>
                                        <p:cTn id="2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4"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D8FD8A8F-9BA5-A323-6517-D9790C45E9CA}"/>
              </a:ext>
            </a:extLst>
          </p:cNvPr>
          <p:cNvSpPr txBox="1"/>
          <p:nvPr/>
        </p:nvSpPr>
        <p:spPr>
          <a:xfrm>
            <a:off x="958078" y="610701"/>
            <a:ext cx="7346796" cy="958660"/>
          </a:xfrm>
          <a:prstGeom prst="rect">
            <a:avLst/>
          </a:prstGeom>
          <a:noFill/>
        </p:spPr>
        <p:txBody>
          <a:bodyPr wrap="square">
            <a:spAutoFit/>
          </a:bodyPr>
          <a:lstStyle/>
          <a:p>
            <a:pPr algn="ctr">
              <a:lnSpc>
                <a:spcPct val="150000"/>
              </a:lnSpc>
            </a:pPr>
            <a:r>
              <a:rPr lang="vi-VN" sz="2000" b="1" i="1"/>
              <a:t>Câu </a:t>
            </a:r>
            <a:r>
              <a:rPr lang="en-US" sz="2000" b="1" i="1"/>
              <a:t>4</a:t>
            </a:r>
            <a:r>
              <a:rPr lang="vi-VN" sz="2000" b="1" i="1"/>
              <a:t>: </a:t>
            </a:r>
            <a:r>
              <a:rPr lang="vi-VN" sz="2000"/>
              <a:t>Ý nào không phù hợp để trả lời câu hỏi: Vì sao nói cuộc Duy tân Minh Trị có ý nghĩa như một cuộc cách mạng tư sản?</a:t>
            </a:r>
            <a:endParaRPr lang="en-US" sz="2000"/>
          </a:p>
        </p:txBody>
      </p:sp>
      <p:sp>
        <p:nvSpPr>
          <p:cNvPr id="8" name="Plaque 7">
            <a:extLst>
              <a:ext uri="{FF2B5EF4-FFF2-40B4-BE49-F238E27FC236}">
                <a16:creationId xmlns:a16="http://schemas.microsoft.com/office/drawing/2014/main" id="{B51E6CD4-B142-C6B2-4644-8F9F4643BEE1}"/>
              </a:ext>
            </a:extLst>
          </p:cNvPr>
          <p:cNvSpPr/>
          <p:nvPr/>
        </p:nvSpPr>
        <p:spPr>
          <a:xfrm>
            <a:off x="698810" y="1776760"/>
            <a:ext cx="3813716" cy="1234069"/>
          </a:xfrm>
          <a:prstGeom prst="plaque">
            <a:avLst/>
          </a:prstGeom>
          <a:solidFill>
            <a:srgbClr val="FCF1E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1800">
                <a:solidFill>
                  <a:srgbClr val="000000"/>
                </a:solidFill>
                <a:cs typeface="Arial" panose="020B0604020202020204" pitchFamily="34" charset="0"/>
              </a:rPr>
              <a:t>A. Do quý tộc tư sản hóa đứng đầu là Thiên hoàng Minh Trị tiến hành.</a:t>
            </a:r>
            <a:endParaRPr lang="en-US" sz="1800">
              <a:solidFill>
                <a:srgbClr val="000000"/>
              </a:solidFill>
              <a:latin typeface="Arial" panose="020B0604020202020204" pitchFamily="34" charset="0"/>
              <a:cs typeface="Arial" panose="020B0604020202020204" pitchFamily="34" charset="0"/>
            </a:endParaRPr>
          </a:p>
        </p:txBody>
      </p:sp>
      <p:sp>
        <p:nvSpPr>
          <p:cNvPr id="9" name="Plaque 8">
            <a:extLst>
              <a:ext uri="{FF2B5EF4-FFF2-40B4-BE49-F238E27FC236}">
                <a16:creationId xmlns:a16="http://schemas.microsoft.com/office/drawing/2014/main" id="{DFA4C09F-C8BC-82F1-00B1-1EC4889D5876}"/>
              </a:ext>
            </a:extLst>
          </p:cNvPr>
          <p:cNvSpPr/>
          <p:nvPr/>
        </p:nvSpPr>
        <p:spPr>
          <a:xfrm>
            <a:off x="698810" y="3222702"/>
            <a:ext cx="3813716" cy="1234069"/>
          </a:xfrm>
          <a:prstGeom prst="plaque">
            <a:avLst/>
          </a:prstGeom>
          <a:solidFill>
            <a:srgbClr val="FCF1E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spcAft>
                <a:spcPts val="1000"/>
              </a:spcAft>
            </a:pPr>
            <a:r>
              <a:rPr lang="vi-VN" sz="1800">
                <a:solidFill>
                  <a:srgbClr val="000000"/>
                </a:solidFill>
                <a:ea typeface="Calibri" panose="020F0502020204030204" pitchFamily="34" charset="0"/>
                <a:cs typeface="Arial" panose="020B0604020202020204" pitchFamily="34" charset="0"/>
              </a:rPr>
              <a:t>B. Xóa bỏ chế độ quân chủ chuyên chế, thiết lập chế độ quân chủ lập hiến ở Nhật Bản.</a:t>
            </a:r>
            <a:endParaRPr lang="en-US" sz="1800">
              <a:solidFill>
                <a:srgbClr val="000000"/>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10" name="Plaque 9">
            <a:extLst>
              <a:ext uri="{FF2B5EF4-FFF2-40B4-BE49-F238E27FC236}">
                <a16:creationId xmlns:a16="http://schemas.microsoft.com/office/drawing/2014/main" id="{A07706EA-B53E-FF69-F571-3DB41BF3CEE5}"/>
              </a:ext>
            </a:extLst>
          </p:cNvPr>
          <p:cNvSpPr/>
          <p:nvPr/>
        </p:nvSpPr>
        <p:spPr>
          <a:xfrm>
            <a:off x="4631476" y="1776760"/>
            <a:ext cx="3813714" cy="1234069"/>
          </a:xfrm>
          <a:prstGeom prst="plaque">
            <a:avLst/>
          </a:prstGeom>
          <a:solidFill>
            <a:srgbClr val="FCF1E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spcAft>
                <a:spcPts val="1000"/>
              </a:spcAft>
            </a:pPr>
            <a:r>
              <a:rPr lang="vi-VN" sz="1800">
                <a:solidFill>
                  <a:srgbClr val="000000"/>
                </a:solidFill>
                <a:ea typeface="Calibri" panose="020F0502020204030204" pitchFamily="34" charset="0"/>
                <a:cs typeface="Arial" panose="020B0604020202020204" pitchFamily="34" charset="0"/>
              </a:rPr>
              <a:t>C. Những cải cách về mang tính chất tư sản rõ rệt, mở đường cho </a:t>
            </a:r>
            <a:r>
              <a:rPr lang="en-US" sz="1800">
                <a:solidFill>
                  <a:srgbClr val="000000"/>
                </a:solidFill>
                <a:ea typeface="Calibri" panose="020F0502020204030204" pitchFamily="34" charset="0"/>
                <a:cs typeface="Arial" panose="020B0604020202020204" pitchFamily="34" charset="0"/>
              </a:rPr>
              <a:t>CNTB </a:t>
            </a:r>
            <a:r>
              <a:rPr lang="vi-VN" sz="1800">
                <a:solidFill>
                  <a:srgbClr val="000000"/>
                </a:solidFill>
                <a:ea typeface="Calibri" panose="020F0502020204030204" pitchFamily="34" charset="0"/>
                <a:cs typeface="Arial" panose="020B0604020202020204" pitchFamily="34" charset="0"/>
              </a:rPr>
              <a:t>phát triển.</a:t>
            </a:r>
            <a:endParaRPr lang="en-US" sz="1800">
              <a:solidFill>
                <a:srgbClr val="000000"/>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11" name="Plaque 10">
            <a:extLst>
              <a:ext uri="{FF2B5EF4-FFF2-40B4-BE49-F238E27FC236}">
                <a16:creationId xmlns:a16="http://schemas.microsoft.com/office/drawing/2014/main" id="{8DCB6CDD-D01B-6BE5-898C-229381DBF7F9}"/>
              </a:ext>
            </a:extLst>
          </p:cNvPr>
          <p:cNvSpPr/>
          <p:nvPr/>
        </p:nvSpPr>
        <p:spPr>
          <a:xfrm>
            <a:off x="4631476" y="3222702"/>
            <a:ext cx="3813714" cy="1234069"/>
          </a:xfrm>
          <a:prstGeom prst="plaque">
            <a:avLst/>
          </a:prstGeom>
          <a:solidFill>
            <a:srgbClr val="FCF1E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spcAft>
                <a:spcPts val="1000"/>
              </a:spcAft>
            </a:pPr>
            <a:r>
              <a:rPr lang="vi-VN" sz="1800">
                <a:solidFill>
                  <a:srgbClr val="000000"/>
                </a:solidFill>
                <a:ea typeface="Calibri" panose="020F0502020204030204" pitchFamily="34" charset="0"/>
                <a:cs typeface="Arial" panose="020B0604020202020204" pitchFamily="34" charset="0"/>
              </a:rPr>
              <a:t>D. Nhật Bản giữ vững được độc lập trước làn sóng xâm lược của thực dân phương Tây.</a:t>
            </a:r>
            <a:endParaRPr lang="en-US" sz="1800">
              <a:solidFill>
                <a:srgbClr val="000000"/>
              </a:solidFill>
              <a:effectLst/>
              <a:latin typeface="Arial" panose="020B0604020202020204" pitchFamily="34" charset="0"/>
              <a:ea typeface="Calibri" panose="020F0502020204030204" pitchFamily="34" charset="0"/>
              <a:cs typeface="Arial" panose="020B0604020202020204" pitchFamily="34" charset="0"/>
            </a:endParaRPr>
          </a:p>
        </p:txBody>
      </p:sp>
      <p:pic>
        <p:nvPicPr>
          <p:cNvPr id="13" name="Picture 12">
            <a:hlinkClick r:id="rId3" action="ppaction://hlinksldjump"/>
            <a:extLst>
              <a:ext uri="{FF2B5EF4-FFF2-40B4-BE49-F238E27FC236}">
                <a16:creationId xmlns:a16="http://schemas.microsoft.com/office/drawing/2014/main" id="{573FA30C-B1B7-BDCE-7F22-810ADE3378B0}"/>
              </a:ext>
            </a:extLst>
          </p:cNvPr>
          <p:cNvPicPr>
            <a:picLocks noChangeAspect="1"/>
          </p:cNvPicPr>
          <p:nvPr/>
        </p:nvPicPr>
        <p:blipFill>
          <a:blip r:embed="rId4"/>
          <a:stretch>
            <a:fillRect/>
          </a:stretch>
        </p:blipFill>
        <p:spPr>
          <a:xfrm>
            <a:off x="0" y="4090650"/>
            <a:ext cx="1084460" cy="1052850"/>
          </a:xfrm>
          <a:prstGeom prst="rect">
            <a:avLst/>
          </a:prstGeom>
        </p:spPr>
      </p:pic>
      <p:sp>
        <p:nvSpPr>
          <p:cNvPr id="14" name="Plaque 13">
            <a:extLst>
              <a:ext uri="{FF2B5EF4-FFF2-40B4-BE49-F238E27FC236}">
                <a16:creationId xmlns:a16="http://schemas.microsoft.com/office/drawing/2014/main" id="{6D4EBF56-10BA-E806-C62F-FE2AC4E3F84E}"/>
              </a:ext>
            </a:extLst>
          </p:cNvPr>
          <p:cNvSpPr/>
          <p:nvPr/>
        </p:nvSpPr>
        <p:spPr>
          <a:xfrm>
            <a:off x="4631476" y="3218228"/>
            <a:ext cx="3813714" cy="1234069"/>
          </a:xfrm>
          <a:prstGeom prst="plaque">
            <a:avLst/>
          </a:prstGeom>
          <a:solidFill>
            <a:schemeClr val="tx1">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spcAft>
                <a:spcPts val="1000"/>
              </a:spcAft>
            </a:pPr>
            <a:r>
              <a:rPr lang="vi-VN" sz="1800">
                <a:solidFill>
                  <a:schemeClr val="bg1"/>
                </a:solidFill>
                <a:ea typeface="Calibri" panose="020F0502020204030204" pitchFamily="34" charset="0"/>
                <a:cs typeface="Arial" panose="020B0604020202020204" pitchFamily="34" charset="0"/>
              </a:rPr>
              <a:t>D. Nhật Bản giữ vững được độc lập trước làn sóng xâm lược của thực dân phương Tây.</a:t>
            </a:r>
          </a:p>
        </p:txBody>
      </p:sp>
    </p:spTree>
    <p:extLst>
      <p:ext uri="{BB962C8B-B14F-4D97-AF65-F5344CB8AC3E}">
        <p14:creationId xmlns:p14="http://schemas.microsoft.com/office/powerpoint/2010/main" val="178589043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randombar(horizontal)">
                                      <p:cBhvr>
                                        <p:cTn id="10" dur="500"/>
                                        <p:tgtEl>
                                          <p:spTgt spid="9"/>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randombar(horizontal)">
                                      <p:cBhvr>
                                        <p:cTn id="13" dur="500"/>
                                        <p:tgtEl>
                                          <p:spTgt spid="10"/>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randombar(horizontal)">
                                      <p:cBhvr>
                                        <p:cTn id="16" dur="500"/>
                                        <p:tgtEl>
                                          <p:spTgt spid="11"/>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randombar(horizontal)">
                                      <p:cBhvr>
                                        <p:cTn id="2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4"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D8FD8A8F-9BA5-A323-6517-D9790C45E9CA}"/>
              </a:ext>
            </a:extLst>
          </p:cNvPr>
          <p:cNvSpPr txBox="1"/>
          <p:nvPr/>
        </p:nvSpPr>
        <p:spPr>
          <a:xfrm>
            <a:off x="697880" y="606227"/>
            <a:ext cx="7748240" cy="958660"/>
          </a:xfrm>
          <a:prstGeom prst="rect">
            <a:avLst/>
          </a:prstGeom>
          <a:noFill/>
        </p:spPr>
        <p:txBody>
          <a:bodyPr wrap="square">
            <a:spAutoFit/>
          </a:bodyPr>
          <a:lstStyle/>
          <a:p>
            <a:pPr algn="ctr">
              <a:lnSpc>
                <a:spcPct val="150000"/>
              </a:lnSpc>
            </a:pPr>
            <a:r>
              <a:rPr lang="vi-VN" sz="2000" b="1" i="1"/>
              <a:t>Câu </a:t>
            </a:r>
            <a:r>
              <a:rPr lang="en-US" sz="2000" b="1" i="1"/>
              <a:t>5</a:t>
            </a:r>
            <a:r>
              <a:rPr lang="vi-VN" sz="2000" b="1" i="1"/>
              <a:t>: </a:t>
            </a:r>
            <a:r>
              <a:rPr lang="vi-VN" sz="2000"/>
              <a:t>Dấu hiệu chứng tỏ những năm cuối </a:t>
            </a:r>
            <a:r>
              <a:rPr lang="en-US" sz="2000"/>
              <a:t>TK </a:t>
            </a:r>
            <a:r>
              <a:rPr lang="vi-VN" sz="2000"/>
              <a:t>XIX – đầu </a:t>
            </a:r>
            <a:r>
              <a:rPr lang="en-US" sz="2000"/>
              <a:t>TK </a:t>
            </a:r>
            <a:r>
              <a:rPr lang="vi-VN" sz="2000"/>
              <a:t>XX, Nhật Bản chuyển sang giai đoạn đế quốc chủ nghĩa là:</a:t>
            </a:r>
            <a:endParaRPr lang="en-US" sz="2000"/>
          </a:p>
        </p:txBody>
      </p:sp>
      <p:sp>
        <p:nvSpPr>
          <p:cNvPr id="8" name="Plaque 7">
            <a:extLst>
              <a:ext uri="{FF2B5EF4-FFF2-40B4-BE49-F238E27FC236}">
                <a16:creationId xmlns:a16="http://schemas.microsoft.com/office/drawing/2014/main" id="{B51E6CD4-B142-C6B2-4644-8F9F4643BEE1}"/>
              </a:ext>
            </a:extLst>
          </p:cNvPr>
          <p:cNvSpPr/>
          <p:nvPr/>
        </p:nvSpPr>
        <p:spPr>
          <a:xfrm>
            <a:off x="631902" y="1776760"/>
            <a:ext cx="3880624" cy="1234069"/>
          </a:xfrm>
          <a:prstGeom prst="plaque">
            <a:avLst/>
          </a:prstGeom>
          <a:solidFill>
            <a:srgbClr val="FCF1E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1800">
                <a:solidFill>
                  <a:srgbClr val="000000"/>
                </a:solidFill>
                <a:cs typeface="Arial" panose="020B0604020202020204" pitchFamily="34" charset="0"/>
              </a:rPr>
              <a:t>A. Sự hình thành các công ti độc quyền và đẩy mạnh xâm lược thuộc địa.</a:t>
            </a:r>
            <a:endParaRPr lang="en-US" sz="1800">
              <a:solidFill>
                <a:srgbClr val="000000"/>
              </a:solidFill>
              <a:latin typeface="Arial" panose="020B0604020202020204" pitchFamily="34" charset="0"/>
              <a:cs typeface="Arial" panose="020B0604020202020204" pitchFamily="34" charset="0"/>
            </a:endParaRPr>
          </a:p>
        </p:txBody>
      </p:sp>
      <p:sp>
        <p:nvSpPr>
          <p:cNvPr id="9" name="Plaque 8">
            <a:extLst>
              <a:ext uri="{FF2B5EF4-FFF2-40B4-BE49-F238E27FC236}">
                <a16:creationId xmlns:a16="http://schemas.microsoft.com/office/drawing/2014/main" id="{DFA4C09F-C8BC-82F1-00B1-1EC4889D5876}"/>
              </a:ext>
            </a:extLst>
          </p:cNvPr>
          <p:cNvSpPr/>
          <p:nvPr/>
        </p:nvSpPr>
        <p:spPr>
          <a:xfrm>
            <a:off x="631902" y="3222702"/>
            <a:ext cx="3880624" cy="1234069"/>
          </a:xfrm>
          <a:prstGeom prst="plaque">
            <a:avLst/>
          </a:prstGeom>
          <a:solidFill>
            <a:srgbClr val="FCF1E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spcAft>
                <a:spcPts val="1000"/>
              </a:spcAft>
            </a:pPr>
            <a:r>
              <a:rPr lang="vi-VN" sz="1600">
                <a:solidFill>
                  <a:srgbClr val="000000"/>
                </a:solidFill>
                <a:ea typeface="Calibri" panose="020F0502020204030204" pitchFamily="34" charset="0"/>
                <a:cs typeface="Arial" panose="020B0604020202020204" pitchFamily="34" charset="0"/>
              </a:rPr>
              <a:t>B. Sự tập trung trong công nghiệp, thương nghiệp và ngân hàng, dẫn tới sự hình thành các công ti độc quyền.</a:t>
            </a:r>
            <a:endParaRPr lang="en-US" sz="1600">
              <a:solidFill>
                <a:srgbClr val="000000"/>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10" name="Plaque 9">
            <a:extLst>
              <a:ext uri="{FF2B5EF4-FFF2-40B4-BE49-F238E27FC236}">
                <a16:creationId xmlns:a16="http://schemas.microsoft.com/office/drawing/2014/main" id="{A07706EA-B53E-FF69-F571-3DB41BF3CEE5}"/>
              </a:ext>
            </a:extLst>
          </p:cNvPr>
          <p:cNvSpPr/>
          <p:nvPr/>
        </p:nvSpPr>
        <p:spPr>
          <a:xfrm>
            <a:off x="4631476" y="1776760"/>
            <a:ext cx="3880622" cy="1234069"/>
          </a:xfrm>
          <a:prstGeom prst="plaque">
            <a:avLst/>
          </a:prstGeom>
          <a:solidFill>
            <a:srgbClr val="FCF1E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spcAft>
                <a:spcPts val="1000"/>
              </a:spcAft>
            </a:pPr>
            <a:r>
              <a:rPr lang="vi-VN" sz="1800">
                <a:solidFill>
                  <a:srgbClr val="000000"/>
                </a:solidFill>
                <a:ea typeface="Calibri" panose="020F0502020204030204" pitchFamily="34" charset="0"/>
                <a:cs typeface="Arial" panose="020B0604020202020204" pitchFamily="34" charset="0"/>
              </a:rPr>
              <a:t>C. Nhật Bản đẩy mạnh chiến tranh xâm lược thuộc địa.</a:t>
            </a:r>
            <a:endParaRPr lang="en-US" sz="1800">
              <a:solidFill>
                <a:srgbClr val="000000"/>
              </a:solidFill>
              <a:effectLst/>
              <a:latin typeface="Arial" panose="020B0604020202020204" pitchFamily="34" charset="0"/>
              <a:ea typeface="Calibri" panose="020F0502020204030204" pitchFamily="34" charset="0"/>
              <a:cs typeface="Arial" panose="020B0604020202020204" pitchFamily="34" charset="0"/>
            </a:endParaRPr>
          </a:p>
        </p:txBody>
      </p:sp>
      <p:sp>
        <p:nvSpPr>
          <p:cNvPr id="11" name="Plaque 10">
            <a:extLst>
              <a:ext uri="{FF2B5EF4-FFF2-40B4-BE49-F238E27FC236}">
                <a16:creationId xmlns:a16="http://schemas.microsoft.com/office/drawing/2014/main" id="{8DCB6CDD-D01B-6BE5-898C-229381DBF7F9}"/>
              </a:ext>
            </a:extLst>
          </p:cNvPr>
          <p:cNvSpPr/>
          <p:nvPr/>
        </p:nvSpPr>
        <p:spPr>
          <a:xfrm>
            <a:off x="4631476" y="3222702"/>
            <a:ext cx="3880622" cy="1234069"/>
          </a:xfrm>
          <a:prstGeom prst="plaque">
            <a:avLst/>
          </a:prstGeom>
          <a:solidFill>
            <a:srgbClr val="FCF1E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spcAft>
                <a:spcPts val="1000"/>
              </a:spcAft>
            </a:pPr>
            <a:r>
              <a:rPr lang="vi-VN" sz="1800">
                <a:solidFill>
                  <a:srgbClr val="000000"/>
                </a:solidFill>
                <a:ea typeface="Calibri" panose="020F0502020204030204" pitchFamily="34" charset="0"/>
                <a:cs typeface="Arial" panose="020B0604020202020204" pitchFamily="34" charset="0"/>
              </a:rPr>
              <a:t>D. Nền kinh tế tư bản chủ nghĩa phát triển mạnh.</a:t>
            </a:r>
            <a:endParaRPr lang="en-US" sz="1800">
              <a:solidFill>
                <a:srgbClr val="000000"/>
              </a:solidFill>
              <a:effectLst/>
              <a:latin typeface="Arial" panose="020B0604020202020204" pitchFamily="34" charset="0"/>
              <a:ea typeface="Calibri" panose="020F0502020204030204" pitchFamily="34" charset="0"/>
              <a:cs typeface="Arial" panose="020B0604020202020204" pitchFamily="34" charset="0"/>
            </a:endParaRPr>
          </a:p>
        </p:txBody>
      </p:sp>
      <p:pic>
        <p:nvPicPr>
          <p:cNvPr id="13" name="Picture 12">
            <a:hlinkClick r:id="rId3" action="ppaction://hlinksldjump"/>
            <a:extLst>
              <a:ext uri="{FF2B5EF4-FFF2-40B4-BE49-F238E27FC236}">
                <a16:creationId xmlns:a16="http://schemas.microsoft.com/office/drawing/2014/main" id="{573FA30C-B1B7-BDCE-7F22-810ADE3378B0}"/>
              </a:ext>
            </a:extLst>
          </p:cNvPr>
          <p:cNvPicPr>
            <a:picLocks noChangeAspect="1"/>
          </p:cNvPicPr>
          <p:nvPr/>
        </p:nvPicPr>
        <p:blipFill>
          <a:blip r:embed="rId4"/>
          <a:stretch>
            <a:fillRect/>
          </a:stretch>
        </p:blipFill>
        <p:spPr>
          <a:xfrm>
            <a:off x="30197" y="4248152"/>
            <a:ext cx="1084460" cy="1052850"/>
          </a:xfrm>
          <a:prstGeom prst="rect">
            <a:avLst/>
          </a:prstGeom>
        </p:spPr>
      </p:pic>
      <p:sp>
        <p:nvSpPr>
          <p:cNvPr id="14" name="Plaque 13">
            <a:extLst>
              <a:ext uri="{FF2B5EF4-FFF2-40B4-BE49-F238E27FC236}">
                <a16:creationId xmlns:a16="http://schemas.microsoft.com/office/drawing/2014/main" id="{6D4EBF56-10BA-E806-C62F-FE2AC4E3F84E}"/>
              </a:ext>
            </a:extLst>
          </p:cNvPr>
          <p:cNvSpPr/>
          <p:nvPr/>
        </p:nvSpPr>
        <p:spPr>
          <a:xfrm>
            <a:off x="631902" y="1776760"/>
            <a:ext cx="3880622" cy="1234069"/>
          </a:xfrm>
          <a:prstGeom prst="plaque">
            <a:avLst/>
          </a:prstGeom>
          <a:solidFill>
            <a:schemeClr val="tx1">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spcAft>
                <a:spcPts val="1000"/>
              </a:spcAft>
            </a:pPr>
            <a:r>
              <a:rPr lang="vi-VN" sz="1800">
                <a:solidFill>
                  <a:schemeClr val="bg1"/>
                </a:solidFill>
                <a:ea typeface="Calibri" panose="020F0502020204030204" pitchFamily="34" charset="0"/>
                <a:cs typeface="Arial" panose="020B0604020202020204" pitchFamily="34" charset="0"/>
              </a:rPr>
              <a:t>A. Sự hình thành các công ti độc quyền và đẩy mạnh xâm lược thuộc địa.</a:t>
            </a:r>
          </a:p>
        </p:txBody>
      </p:sp>
    </p:spTree>
    <p:extLst>
      <p:ext uri="{BB962C8B-B14F-4D97-AF65-F5344CB8AC3E}">
        <p14:creationId xmlns:p14="http://schemas.microsoft.com/office/powerpoint/2010/main" val="35643911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randombar(horizontal)">
                                      <p:cBhvr>
                                        <p:cTn id="10" dur="500"/>
                                        <p:tgtEl>
                                          <p:spTgt spid="9"/>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randombar(horizontal)">
                                      <p:cBhvr>
                                        <p:cTn id="13" dur="500"/>
                                        <p:tgtEl>
                                          <p:spTgt spid="10"/>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randombar(horizontal)">
                                      <p:cBhvr>
                                        <p:cTn id="16" dur="500"/>
                                        <p:tgtEl>
                                          <p:spTgt spid="11"/>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randombar(horizontal)">
                                      <p:cBhvr>
                                        <p:cTn id="2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4"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9764"/>
        <p:cNvGrpSpPr/>
        <p:nvPr/>
      </p:nvGrpSpPr>
      <p:grpSpPr>
        <a:xfrm>
          <a:off x="0" y="0"/>
          <a:ext cx="0" cy="0"/>
          <a:chOff x="0" y="0"/>
          <a:chExt cx="0" cy="0"/>
        </a:xfrm>
      </p:grpSpPr>
      <p:sp>
        <p:nvSpPr>
          <p:cNvPr id="59765" name="Google Shape;59765;p78"/>
          <p:cNvSpPr/>
          <p:nvPr/>
        </p:nvSpPr>
        <p:spPr>
          <a:xfrm>
            <a:off x="0" y="0"/>
            <a:ext cx="9144000" cy="5143500"/>
          </a:xfrm>
          <a:prstGeom prst="rect">
            <a:avLst/>
          </a:prstGeom>
          <a:solidFill>
            <a:schemeClr val="accent2">
              <a:alpha val="525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9766" name="Google Shape;59766;p78"/>
          <p:cNvPicPr preferRelativeResize="0"/>
          <p:nvPr/>
        </p:nvPicPr>
        <p:blipFill>
          <a:blip r:embed="rId4">
            <a:alphaModFix/>
          </a:blip>
          <a:stretch>
            <a:fillRect/>
          </a:stretch>
        </p:blipFill>
        <p:spPr>
          <a:xfrm>
            <a:off x="0" y="3025"/>
            <a:ext cx="9143998" cy="5136306"/>
          </a:xfrm>
          <a:prstGeom prst="rect">
            <a:avLst/>
          </a:prstGeom>
          <a:noFill/>
          <a:ln>
            <a:noFill/>
          </a:ln>
        </p:spPr>
      </p:pic>
      <p:sp>
        <p:nvSpPr>
          <p:cNvPr id="59767" name="Google Shape;59767;p78"/>
          <p:cNvSpPr/>
          <p:nvPr/>
        </p:nvSpPr>
        <p:spPr>
          <a:xfrm>
            <a:off x="469850" y="701100"/>
            <a:ext cx="3741300" cy="3741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69" name="Google Shape;59769;p78"/>
          <p:cNvGrpSpPr/>
          <p:nvPr/>
        </p:nvGrpSpPr>
        <p:grpSpPr>
          <a:xfrm>
            <a:off x="1078507" y="827361"/>
            <a:ext cx="443090" cy="415211"/>
            <a:chOff x="2987700" y="3560325"/>
            <a:chExt cx="386708" cy="362377"/>
          </a:xfrm>
        </p:grpSpPr>
        <p:sp>
          <p:nvSpPr>
            <p:cNvPr id="59770" name="Google Shape;59770;p78"/>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1" name="Google Shape;59771;p78"/>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2" name="Google Shape;59772;p78"/>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3" name="Google Shape;59773;p78"/>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4" name="Google Shape;59774;p78"/>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5" name="Google Shape;59775;p78"/>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6" name="Google Shape;59776;p78"/>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7" name="Google Shape;59777;p78"/>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8" name="Google Shape;59778;p78"/>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9" name="Google Shape;59779;p78"/>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0" name="Google Shape;59780;p78"/>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1" name="Google Shape;59781;p78"/>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2" name="Google Shape;59782;p78"/>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3" name="Google Shape;59783;p78"/>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4" name="Google Shape;59784;p78"/>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5" name="Google Shape;59785;p78"/>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6" name="Google Shape;59786;p78"/>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7" name="Google Shape;59787;p78"/>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8" name="Google Shape;59788;p78"/>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9" name="Google Shape;59789;p78"/>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0" name="Google Shape;59790;p78"/>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1" name="Google Shape;59791;p78"/>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2" name="Google Shape;59792;p78"/>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93" name="Google Shape;59793;p78"/>
          <p:cNvGrpSpPr/>
          <p:nvPr/>
        </p:nvGrpSpPr>
        <p:grpSpPr>
          <a:xfrm>
            <a:off x="367637" y="2048836"/>
            <a:ext cx="295252" cy="276675"/>
            <a:chOff x="2987700" y="3560325"/>
            <a:chExt cx="386708" cy="362377"/>
          </a:xfrm>
        </p:grpSpPr>
        <p:sp>
          <p:nvSpPr>
            <p:cNvPr id="59794" name="Google Shape;59794;p78"/>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5" name="Google Shape;59795;p78"/>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6" name="Google Shape;59796;p78"/>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7" name="Google Shape;59797;p78"/>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8" name="Google Shape;59798;p78"/>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9" name="Google Shape;59799;p78"/>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0" name="Google Shape;59800;p78"/>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1" name="Google Shape;59801;p78"/>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2" name="Google Shape;59802;p78"/>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3" name="Google Shape;59803;p78"/>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4" name="Google Shape;59804;p78"/>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5" name="Google Shape;59805;p78"/>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6" name="Google Shape;59806;p78"/>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7" name="Google Shape;59807;p78"/>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8" name="Google Shape;59808;p78"/>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9" name="Google Shape;59809;p78"/>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0" name="Google Shape;59810;p78"/>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1" name="Google Shape;59811;p78"/>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2" name="Google Shape;59812;p78"/>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3" name="Google Shape;59813;p78"/>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4" name="Google Shape;59814;p78"/>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5" name="Google Shape;59815;p78"/>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6" name="Google Shape;59816;p78"/>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17" name="Google Shape;59817;p78"/>
          <p:cNvGrpSpPr/>
          <p:nvPr/>
        </p:nvGrpSpPr>
        <p:grpSpPr>
          <a:xfrm>
            <a:off x="8148157" y="4027198"/>
            <a:ext cx="443090" cy="415211"/>
            <a:chOff x="2987700" y="3560325"/>
            <a:chExt cx="386708" cy="362377"/>
          </a:xfrm>
        </p:grpSpPr>
        <p:sp>
          <p:nvSpPr>
            <p:cNvPr id="59818" name="Google Shape;59818;p78"/>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9" name="Google Shape;59819;p78"/>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0" name="Google Shape;59820;p78"/>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1" name="Google Shape;59821;p78"/>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2" name="Google Shape;59822;p78"/>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3" name="Google Shape;59823;p78"/>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4" name="Google Shape;59824;p78"/>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5" name="Google Shape;59825;p78"/>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6" name="Google Shape;59826;p78"/>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7" name="Google Shape;59827;p78"/>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8" name="Google Shape;59828;p78"/>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9" name="Google Shape;59829;p78"/>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0" name="Google Shape;59830;p78"/>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1" name="Google Shape;59831;p78"/>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2" name="Google Shape;59832;p78"/>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3" name="Google Shape;59833;p78"/>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4" name="Google Shape;59834;p78"/>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5" name="Google Shape;59835;p78"/>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6" name="Google Shape;59836;p78"/>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7" name="Google Shape;59837;p78"/>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8" name="Google Shape;59838;p78"/>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9" name="Google Shape;59839;p78"/>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0" name="Google Shape;59840;p78"/>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41" name="Google Shape;59841;p78"/>
          <p:cNvGrpSpPr/>
          <p:nvPr/>
        </p:nvGrpSpPr>
        <p:grpSpPr>
          <a:xfrm>
            <a:off x="8417787" y="3617436"/>
            <a:ext cx="295252" cy="276675"/>
            <a:chOff x="2987700" y="3560325"/>
            <a:chExt cx="386708" cy="362377"/>
          </a:xfrm>
        </p:grpSpPr>
        <p:sp>
          <p:nvSpPr>
            <p:cNvPr id="59842" name="Google Shape;59842;p78"/>
            <p:cNvSpPr/>
            <p:nvPr/>
          </p:nvSpPr>
          <p:spPr>
            <a:xfrm>
              <a:off x="3099330" y="3560325"/>
              <a:ext cx="152747" cy="152747"/>
            </a:xfrm>
            <a:custGeom>
              <a:avLst/>
              <a:gdLst/>
              <a:ahLst/>
              <a:cxnLst/>
              <a:rect l="l" t="t" r="r" b="b"/>
              <a:pathLst>
                <a:path w="1356" h="1356" extrusionOk="0">
                  <a:moveTo>
                    <a:pt x="681" y="0"/>
                  </a:moveTo>
                  <a:cubicBezTo>
                    <a:pt x="304" y="0"/>
                    <a:pt x="0" y="304"/>
                    <a:pt x="0" y="675"/>
                  </a:cubicBezTo>
                  <a:cubicBezTo>
                    <a:pt x="0" y="1052"/>
                    <a:pt x="304" y="1356"/>
                    <a:pt x="681" y="1356"/>
                  </a:cubicBezTo>
                  <a:cubicBezTo>
                    <a:pt x="1052" y="1356"/>
                    <a:pt x="1356" y="1052"/>
                    <a:pt x="1356" y="675"/>
                  </a:cubicBezTo>
                  <a:cubicBezTo>
                    <a:pt x="1356" y="304"/>
                    <a:pt x="1052" y="0"/>
                    <a:pt x="6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3" name="Google Shape;59843;p78"/>
            <p:cNvSpPr/>
            <p:nvPr/>
          </p:nvSpPr>
          <p:spPr>
            <a:xfrm>
              <a:off x="2987700" y="3641316"/>
              <a:ext cx="170207" cy="153310"/>
            </a:xfrm>
            <a:custGeom>
              <a:avLst/>
              <a:gdLst/>
              <a:ahLst/>
              <a:cxnLst/>
              <a:rect l="l" t="t" r="r" b="b"/>
              <a:pathLst>
                <a:path w="1511" h="1361" extrusionOk="0">
                  <a:moveTo>
                    <a:pt x="756" y="1"/>
                  </a:moveTo>
                  <a:cubicBezTo>
                    <a:pt x="465" y="1"/>
                    <a:pt x="196" y="191"/>
                    <a:pt x="108" y="488"/>
                  </a:cubicBezTo>
                  <a:cubicBezTo>
                    <a:pt x="0" y="846"/>
                    <a:pt x="202" y="1223"/>
                    <a:pt x="560" y="1331"/>
                  </a:cubicBezTo>
                  <a:cubicBezTo>
                    <a:pt x="625" y="1351"/>
                    <a:pt x="691" y="1360"/>
                    <a:pt x="755" y="1360"/>
                  </a:cubicBezTo>
                  <a:cubicBezTo>
                    <a:pt x="1046" y="1360"/>
                    <a:pt x="1315" y="1172"/>
                    <a:pt x="1403" y="880"/>
                  </a:cubicBezTo>
                  <a:cubicBezTo>
                    <a:pt x="1511" y="515"/>
                    <a:pt x="1308" y="138"/>
                    <a:pt x="951" y="30"/>
                  </a:cubicBezTo>
                  <a:cubicBezTo>
                    <a:pt x="886" y="10"/>
                    <a:pt x="820" y="1"/>
                    <a:pt x="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4" name="Google Shape;59844;p78"/>
            <p:cNvSpPr/>
            <p:nvPr/>
          </p:nvSpPr>
          <p:spPr>
            <a:xfrm>
              <a:off x="3032532" y="3770068"/>
              <a:ext cx="173248" cy="152634"/>
            </a:xfrm>
            <a:custGeom>
              <a:avLst/>
              <a:gdLst/>
              <a:ahLst/>
              <a:cxnLst/>
              <a:rect l="l" t="t" r="r" b="b"/>
              <a:pathLst>
                <a:path w="1538" h="1355" extrusionOk="0">
                  <a:moveTo>
                    <a:pt x="768" y="0"/>
                  </a:moveTo>
                  <a:cubicBezTo>
                    <a:pt x="549" y="0"/>
                    <a:pt x="334" y="107"/>
                    <a:pt x="202" y="303"/>
                  </a:cubicBezTo>
                  <a:cubicBezTo>
                    <a:pt x="0" y="613"/>
                    <a:pt x="81" y="1031"/>
                    <a:pt x="391" y="1240"/>
                  </a:cubicBezTo>
                  <a:cubicBezTo>
                    <a:pt x="508" y="1317"/>
                    <a:pt x="639" y="1354"/>
                    <a:pt x="768" y="1354"/>
                  </a:cubicBezTo>
                  <a:cubicBezTo>
                    <a:pt x="988" y="1354"/>
                    <a:pt x="1203" y="1247"/>
                    <a:pt x="1335" y="1051"/>
                  </a:cubicBezTo>
                  <a:cubicBezTo>
                    <a:pt x="1537" y="741"/>
                    <a:pt x="1457" y="323"/>
                    <a:pt x="1140" y="114"/>
                  </a:cubicBezTo>
                  <a:cubicBezTo>
                    <a:pt x="1025" y="37"/>
                    <a:pt x="89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5" name="Google Shape;59845;p78"/>
            <p:cNvSpPr/>
            <p:nvPr/>
          </p:nvSpPr>
          <p:spPr>
            <a:xfrm>
              <a:off x="3169958" y="3762746"/>
              <a:ext cx="170995" cy="152859"/>
            </a:xfrm>
            <a:custGeom>
              <a:avLst/>
              <a:gdLst/>
              <a:ahLst/>
              <a:cxnLst/>
              <a:rect l="l" t="t" r="r" b="b"/>
              <a:pathLst>
                <a:path w="1518" h="1357" extrusionOk="0">
                  <a:moveTo>
                    <a:pt x="758" y="0"/>
                  </a:moveTo>
                  <a:cubicBezTo>
                    <a:pt x="605" y="0"/>
                    <a:pt x="452" y="52"/>
                    <a:pt x="324" y="159"/>
                  </a:cubicBezTo>
                  <a:cubicBezTo>
                    <a:pt x="41" y="395"/>
                    <a:pt x="1" y="820"/>
                    <a:pt x="237" y="1110"/>
                  </a:cubicBezTo>
                  <a:cubicBezTo>
                    <a:pt x="369" y="1272"/>
                    <a:pt x="562" y="1356"/>
                    <a:pt x="756" y="1356"/>
                  </a:cubicBezTo>
                  <a:cubicBezTo>
                    <a:pt x="909" y="1356"/>
                    <a:pt x="1063" y="1304"/>
                    <a:pt x="1187" y="1197"/>
                  </a:cubicBezTo>
                  <a:cubicBezTo>
                    <a:pt x="1477" y="961"/>
                    <a:pt x="1518" y="536"/>
                    <a:pt x="1282" y="247"/>
                  </a:cubicBezTo>
                  <a:cubicBezTo>
                    <a:pt x="1146" y="84"/>
                    <a:pt x="953"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6" name="Google Shape;59846;p78"/>
            <p:cNvSpPr/>
            <p:nvPr/>
          </p:nvSpPr>
          <p:spPr>
            <a:xfrm>
              <a:off x="3201047" y="3630502"/>
              <a:ext cx="173361" cy="152634"/>
            </a:xfrm>
            <a:custGeom>
              <a:avLst/>
              <a:gdLst/>
              <a:ahLst/>
              <a:cxnLst/>
              <a:rect l="l" t="t" r="r" b="b"/>
              <a:pathLst>
                <a:path w="1539" h="1355" extrusionOk="0">
                  <a:moveTo>
                    <a:pt x="765" y="1"/>
                  </a:moveTo>
                  <a:cubicBezTo>
                    <a:pt x="679" y="1"/>
                    <a:pt x="591" y="17"/>
                    <a:pt x="507" y="52"/>
                  </a:cubicBezTo>
                  <a:cubicBezTo>
                    <a:pt x="163" y="200"/>
                    <a:pt x="1" y="591"/>
                    <a:pt x="143" y="942"/>
                  </a:cubicBezTo>
                  <a:cubicBezTo>
                    <a:pt x="253" y="1199"/>
                    <a:pt x="504" y="1354"/>
                    <a:pt x="767" y="1354"/>
                  </a:cubicBezTo>
                  <a:cubicBezTo>
                    <a:pt x="856" y="1354"/>
                    <a:pt x="946" y="1337"/>
                    <a:pt x="1033" y="1299"/>
                  </a:cubicBezTo>
                  <a:cubicBezTo>
                    <a:pt x="1377" y="1158"/>
                    <a:pt x="1538" y="760"/>
                    <a:pt x="1397" y="416"/>
                  </a:cubicBezTo>
                  <a:cubicBezTo>
                    <a:pt x="1285" y="156"/>
                    <a:pt x="103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7" name="Google Shape;59847;p78"/>
            <p:cNvSpPr/>
            <p:nvPr/>
          </p:nvSpPr>
          <p:spPr>
            <a:xfrm>
              <a:off x="3093247" y="3674996"/>
              <a:ext cx="158829" cy="158829"/>
            </a:xfrm>
            <a:custGeom>
              <a:avLst/>
              <a:gdLst/>
              <a:ahLst/>
              <a:cxnLst/>
              <a:rect l="l" t="t" r="r" b="b"/>
              <a:pathLst>
                <a:path w="1410" h="1410" extrusionOk="0">
                  <a:moveTo>
                    <a:pt x="708" y="1"/>
                  </a:moveTo>
                  <a:cubicBezTo>
                    <a:pt x="317" y="1"/>
                    <a:pt x="0" y="311"/>
                    <a:pt x="0" y="702"/>
                  </a:cubicBezTo>
                  <a:cubicBezTo>
                    <a:pt x="0" y="1093"/>
                    <a:pt x="317" y="1410"/>
                    <a:pt x="708" y="1410"/>
                  </a:cubicBezTo>
                  <a:cubicBezTo>
                    <a:pt x="1093" y="1410"/>
                    <a:pt x="1410" y="1093"/>
                    <a:pt x="1410" y="702"/>
                  </a:cubicBezTo>
                  <a:cubicBezTo>
                    <a:pt x="1410" y="311"/>
                    <a:pt x="1093"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8" name="Google Shape;59848;p78"/>
            <p:cNvSpPr/>
            <p:nvPr/>
          </p:nvSpPr>
          <p:spPr>
            <a:xfrm>
              <a:off x="3148668" y="3712281"/>
              <a:ext cx="70741" cy="70741"/>
            </a:xfrm>
            <a:custGeom>
              <a:avLst/>
              <a:gdLst/>
              <a:ahLst/>
              <a:cxnLst/>
              <a:rect l="l" t="t" r="r" b="b"/>
              <a:pathLst>
                <a:path w="628" h="628" extrusionOk="0">
                  <a:moveTo>
                    <a:pt x="311" y="0"/>
                  </a:moveTo>
                  <a:cubicBezTo>
                    <a:pt x="142" y="0"/>
                    <a:pt x="1" y="142"/>
                    <a:pt x="1" y="317"/>
                  </a:cubicBezTo>
                  <a:cubicBezTo>
                    <a:pt x="1" y="486"/>
                    <a:pt x="142" y="627"/>
                    <a:pt x="311" y="627"/>
                  </a:cubicBezTo>
                  <a:cubicBezTo>
                    <a:pt x="486" y="627"/>
                    <a:pt x="628" y="486"/>
                    <a:pt x="628" y="317"/>
                  </a:cubicBezTo>
                  <a:cubicBezTo>
                    <a:pt x="628" y="142"/>
                    <a:pt x="486" y="0"/>
                    <a:pt x="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9" name="Google Shape;59849;p78"/>
            <p:cNvSpPr/>
            <p:nvPr/>
          </p:nvSpPr>
          <p:spPr>
            <a:xfrm>
              <a:off x="3170746" y="3650665"/>
              <a:ext cx="26697" cy="26697"/>
            </a:xfrm>
            <a:custGeom>
              <a:avLst/>
              <a:gdLst/>
              <a:ahLst/>
              <a:cxnLst/>
              <a:rect l="l" t="t" r="r" b="b"/>
              <a:pathLst>
                <a:path w="237" h="237" extrusionOk="0">
                  <a:moveTo>
                    <a:pt x="115" y="1"/>
                  </a:moveTo>
                  <a:cubicBezTo>
                    <a:pt x="54" y="1"/>
                    <a:pt x="0" y="55"/>
                    <a:pt x="0" y="122"/>
                  </a:cubicBezTo>
                  <a:cubicBezTo>
                    <a:pt x="0" y="183"/>
                    <a:pt x="54" y="237"/>
                    <a:pt x="115" y="237"/>
                  </a:cubicBezTo>
                  <a:cubicBezTo>
                    <a:pt x="182" y="237"/>
                    <a:pt x="236" y="183"/>
                    <a:pt x="236" y="122"/>
                  </a:cubicBezTo>
                  <a:cubicBezTo>
                    <a:pt x="236" y="55"/>
                    <a:pt x="182"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0" name="Google Shape;59850;p78"/>
            <p:cNvSpPr/>
            <p:nvPr/>
          </p:nvSpPr>
          <p:spPr>
            <a:xfrm>
              <a:off x="3179082" y="3668125"/>
              <a:ext cx="9237" cy="53281"/>
            </a:xfrm>
            <a:custGeom>
              <a:avLst/>
              <a:gdLst/>
              <a:ahLst/>
              <a:cxnLst/>
              <a:rect l="l" t="t" r="r" b="b"/>
              <a:pathLst>
                <a:path w="82" h="473" extrusionOk="0">
                  <a:moveTo>
                    <a:pt x="0" y="1"/>
                  </a:moveTo>
                  <a:lnTo>
                    <a:pt x="0" y="473"/>
                  </a:lnTo>
                  <a:lnTo>
                    <a:pt x="81" y="473"/>
                  </a:lnTo>
                  <a:lnTo>
                    <a:pt x="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1" name="Google Shape;59851;p78"/>
            <p:cNvSpPr/>
            <p:nvPr/>
          </p:nvSpPr>
          <p:spPr>
            <a:xfrm>
              <a:off x="3226955" y="3675560"/>
              <a:ext cx="29738" cy="26472"/>
            </a:xfrm>
            <a:custGeom>
              <a:avLst/>
              <a:gdLst/>
              <a:ahLst/>
              <a:cxnLst/>
              <a:rect l="l" t="t" r="r" b="b"/>
              <a:pathLst>
                <a:path w="264" h="235" extrusionOk="0">
                  <a:moveTo>
                    <a:pt x="132" y="1"/>
                  </a:moveTo>
                  <a:cubicBezTo>
                    <a:pt x="101" y="1"/>
                    <a:pt x="71" y="12"/>
                    <a:pt x="47" y="36"/>
                  </a:cubicBezTo>
                  <a:cubicBezTo>
                    <a:pt x="0" y="83"/>
                    <a:pt x="0" y="157"/>
                    <a:pt x="47" y="205"/>
                  </a:cubicBezTo>
                  <a:cubicBezTo>
                    <a:pt x="70" y="224"/>
                    <a:pt x="99" y="234"/>
                    <a:pt x="128" y="234"/>
                  </a:cubicBezTo>
                  <a:cubicBezTo>
                    <a:pt x="160" y="234"/>
                    <a:pt x="191" y="222"/>
                    <a:pt x="216" y="198"/>
                  </a:cubicBezTo>
                  <a:cubicBezTo>
                    <a:pt x="263" y="157"/>
                    <a:pt x="263" y="83"/>
                    <a:pt x="216" y="36"/>
                  </a:cubicBezTo>
                  <a:cubicBezTo>
                    <a:pt x="192" y="12"/>
                    <a:pt x="162"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2" name="Google Shape;59852;p78"/>
            <p:cNvSpPr/>
            <p:nvPr/>
          </p:nvSpPr>
          <p:spPr>
            <a:xfrm>
              <a:off x="3198794" y="3688626"/>
              <a:ext cx="43481" cy="44269"/>
            </a:xfrm>
            <a:custGeom>
              <a:avLst/>
              <a:gdLst/>
              <a:ahLst/>
              <a:cxnLst/>
              <a:rect l="l" t="t" r="r" b="b"/>
              <a:pathLst>
                <a:path w="386" h="393" extrusionOk="0">
                  <a:moveTo>
                    <a:pt x="324" y="1"/>
                  </a:moveTo>
                  <a:lnTo>
                    <a:pt x="1" y="338"/>
                  </a:lnTo>
                  <a:lnTo>
                    <a:pt x="55" y="392"/>
                  </a:lnTo>
                  <a:lnTo>
                    <a:pt x="385" y="55"/>
                  </a:lnTo>
                  <a:lnTo>
                    <a:pt x="3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3" name="Google Shape;59853;p78"/>
            <p:cNvSpPr/>
            <p:nvPr/>
          </p:nvSpPr>
          <p:spPr>
            <a:xfrm>
              <a:off x="3252751" y="3734134"/>
              <a:ext cx="26697" cy="26134"/>
            </a:xfrm>
            <a:custGeom>
              <a:avLst/>
              <a:gdLst/>
              <a:ahLst/>
              <a:cxnLst/>
              <a:rect l="l" t="t" r="r" b="b"/>
              <a:pathLst>
                <a:path w="237" h="232" extrusionOk="0">
                  <a:moveTo>
                    <a:pt x="126" y="1"/>
                  </a:moveTo>
                  <a:cubicBezTo>
                    <a:pt x="123" y="1"/>
                    <a:pt x="119" y="1"/>
                    <a:pt x="115" y="2"/>
                  </a:cubicBezTo>
                  <a:cubicBezTo>
                    <a:pt x="48" y="2"/>
                    <a:pt x="0" y="56"/>
                    <a:pt x="0" y="116"/>
                  </a:cubicBezTo>
                  <a:cubicBezTo>
                    <a:pt x="0" y="180"/>
                    <a:pt x="48" y="231"/>
                    <a:pt x="110" y="231"/>
                  </a:cubicBezTo>
                  <a:cubicBezTo>
                    <a:pt x="114" y="231"/>
                    <a:pt x="118" y="231"/>
                    <a:pt x="122" y="231"/>
                  </a:cubicBezTo>
                  <a:cubicBezTo>
                    <a:pt x="183" y="231"/>
                    <a:pt x="236" y="177"/>
                    <a:pt x="236" y="109"/>
                  </a:cubicBezTo>
                  <a:cubicBezTo>
                    <a:pt x="236" y="52"/>
                    <a:pt x="189"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4" name="Google Shape;59854;p78"/>
            <p:cNvSpPr/>
            <p:nvPr/>
          </p:nvSpPr>
          <p:spPr>
            <a:xfrm>
              <a:off x="3208707" y="3742583"/>
              <a:ext cx="53281" cy="10814"/>
            </a:xfrm>
            <a:custGeom>
              <a:avLst/>
              <a:gdLst/>
              <a:ahLst/>
              <a:cxnLst/>
              <a:rect l="l" t="t" r="r" b="b"/>
              <a:pathLst>
                <a:path w="473" h="96" extrusionOk="0">
                  <a:moveTo>
                    <a:pt x="466" y="1"/>
                  </a:moveTo>
                  <a:lnTo>
                    <a:pt x="0" y="14"/>
                  </a:lnTo>
                  <a:lnTo>
                    <a:pt x="0" y="95"/>
                  </a:lnTo>
                  <a:lnTo>
                    <a:pt x="472" y="82"/>
                  </a:lnTo>
                  <a:lnTo>
                    <a:pt x="4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5" name="Google Shape;59855;p78"/>
            <p:cNvSpPr/>
            <p:nvPr/>
          </p:nvSpPr>
          <p:spPr>
            <a:xfrm>
              <a:off x="3228420" y="3792484"/>
              <a:ext cx="28950" cy="26472"/>
            </a:xfrm>
            <a:custGeom>
              <a:avLst/>
              <a:gdLst/>
              <a:ahLst/>
              <a:cxnLst/>
              <a:rect l="l" t="t" r="r" b="b"/>
              <a:pathLst>
                <a:path w="257" h="235" extrusionOk="0">
                  <a:moveTo>
                    <a:pt x="129" y="0"/>
                  </a:moveTo>
                  <a:cubicBezTo>
                    <a:pt x="97" y="0"/>
                    <a:pt x="66" y="12"/>
                    <a:pt x="41" y="36"/>
                  </a:cubicBezTo>
                  <a:cubicBezTo>
                    <a:pt x="1" y="84"/>
                    <a:pt x="1" y="158"/>
                    <a:pt x="48" y="205"/>
                  </a:cubicBezTo>
                  <a:cubicBezTo>
                    <a:pt x="71" y="224"/>
                    <a:pt x="100" y="235"/>
                    <a:pt x="129" y="235"/>
                  </a:cubicBezTo>
                  <a:cubicBezTo>
                    <a:pt x="160" y="235"/>
                    <a:pt x="192" y="223"/>
                    <a:pt x="216" y="198"/>
                  </a:cubicBezTo>
                  <a:cubicBezTo>
                    <a:pt x="257" y="151"/>
                    <a:pt x="257" y="77"/>
                    <a:pt x="210" y="30"/>
                  </a:cubicBezTo>
                  <a:cubicBezTo>
                    <a:pt x="187" y="10"/>
                    <a:pt x="158" y="0"/>
                    <a:pt x="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6" name="Google Shape;59856;p78"/>
            <p:cNvSpPr/>
            <p:nvPr/>
          </p:nvSpPr>
          <p:spPr>
            <a:xfrm>
              <a:off x="3198006" y="3763872"/>
              <a:ext cx="44269" cy="41904"/>
            </a:xfrm>
            <a:custGeom>
              <a:avLst/>
              <a:gdLst/>
              <a:ahLst/>
              <a:cxnLst/>
              <a:rect l="l" t="t" r="r" b="b"/>
              <a:pathLst>
                <a:path w="393" h="372" extrusionOk="0">
                  <a:moveTo>
                    <a:pt x="48" y="1"/>
                  </a:moveTo>
                  <a:lnTo>
                    <a:pt x="1" y="54"/>
                  </a:lnTo>
                  <a:lnTo>
                    <a:pt x="345" y="371"/>
                  </a:lnTo>
                  <a:lnTo>
                    <a:pt x="392" y="317"/>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7" name="Google Shape;59857;p78"/>
            <p:cNvSpPr/>
            <p:nvPr/>
          </p:nvSpPr>
          <p:spPr>
            <a:xfrm>
              <a:off x="3171422" y="3818505"/>
              <a:ext cx="27485" cy="26021"/>
            </a:xfrm>
            <a:custGeom>
              <a:avLst/>
              <a:gdLst/>
              <a:ahLst/>
              <a:cxnLst/>
              <a:rect l="l" t="t" r="r" b="b"/>
              <a:pathLst>
                <a:path w="244" h="231" extrusionOk="0">
                  <a:moveTo>
                    <a:pt x="127" y="0"/>
                  </a:moveTo>
                  <a:cubicBezTo>
                    <a:pt x="123" y="0"/>
                    <a:pt x="119" y="1"/>
                    <a:pt x="116" y="1"/>
                  </a:cubicBezTo>
                  <a:cubicBezTo>
                    <a:pt x="55" y="1"/>
                    <a:pt x="1" y="55"/>
                    <a:pt x="8" y="122"/>
                  </a:cubicBezTo>
                  <a:cubicBezTo>
                    <a:pt x="8" y="186"/>
                    <a:pt x="55" y="231"/>
                    <a:pt x="116" y="231"/>
                  </a:cubicBezTo>
                  <a:cubicBezTo>
                    <a:pt x="121" y="231"/>
                    <a:pt x="125" y="231"/>
                    <a:pt x="129" y="230"/>
                  </a:cubicBezTo>
                  <a:cubicBezTo>
                    <a:pt x="197" y="230"/>
                    <a:pt x="244" y="176"/>
                    <a:pt x="237" y="109"/>
                  </a:cubicBezTo>
                  <a:cubicBezTo>
                    <a:pt x="237" y="52"/>
                    <a:pt x="189" y="0"/>
                    <a:pt x="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8" name="Google Shape;59858;p78"/>
            <p:cNvSpPr/>
            <p:nvPr/>
          </p:nvSpPr>
          <p:spPr>
            <a:xfrm>
              <a:off x="3177505" y="3773785"/>
              <a:ext cx="12278" cy="53957"/>
            </a:xfrm>
            <a:custGeom>
              <a:avLst/>
              <a:gdLst/>
              <a:ahLst/>
              <a:cxnLst/>
              <a:rect l="l" t="t" r="r" b="b"/>
              <a:pathLst>
                <a:path w="109" h="479" extrusionOk="0">
                  <a:moveTo>
                    <a:pt x="82" y="0"/>
                  </a:moveTo>
                  <a:lnTo>
                    <a:pt x="1" y="7"/>
                  </a:lnTo>
                  <a:lnTo>
                    <a:pt x="28" y="479"/>
                  </a:lnTo>
                  <a:lnTo>
                    <a:pt x="109" y="472"/>
                  </a:lnTo>
                  <a:lnTo>
                    <a:pt x="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9" name="Google Shape;59859;p78"/>
            <p:cNvSpPr/>
            <p:nvPr/>
          </p:nvSpPr>
          <p:spPr>
            <a:xfrm>
              <a:off x="3111496" y="3796539"/>
              <a:ext cx="28950" cy="26697"/>
            </a:xfrm>
            <a:custGeom>
              <a:avLst/>
              <a:gdLst/>
              <a:ahLst/>
              <a:cxnLst/>
              <a:rect l="l" t="t" r="r" b="b"/>
              <a:pathLst>
                <a:path w="257" h="237" extrusionOk="0">
                  <a:moveTo>
                    <a:pt x="130" y="1"/>
                  </a:moveTo>
                  <a:cubicBezTo>
                    <a:pt x="96" y="1"/>
                    <a:pt x="63" y="15"/>
                    <a:pt x="41" y="41"/>
                  </a:cubicBezTo>
                  <a:cubicBezTo>
                    <a:pt x="0" y="88"/>
                    <a:pt x="0" y="162"/>
                    <a:pt x="54" y="210"/>
                  </a:cubicBezTo>
                  <a:cubicBezTo>
                    <a:pt x="75" y="227"/>
                    <a:pt x="101" y="236"/>
                    <a:pt x="127" y="236"/>
                  </a:cubicBezTo>
                  <a:cubicBezTo>
                    <a:pt x="160" y="236"/>
                    <a:pt x="194" y="222"/>
                    <a:pt x="216" y="196"/>
                  </a:cubicBezTo>
                  <a:cubicBezTo>
                    <a:pt x="257" y="149"/>
                    <a:pt x="257" y="75"/>
                    <a:pt x="209" y="27"/>
                  </a:cubicBezTo>
                  <a:cubicBezTo>
                    <a:pt x="185" y="10"/>
                    <a:pt x="158" y="1"/>
                    <a:pt x="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0" name="Google Shape;59860;p78"/>
            <p:cNvSpPr/>
            <p:nvPr/>
          </p:nvSpPr>
          <p:spPr>
            <a:xfrm>
              <a:off x="3125914" y="3763872"/>
              <a:ext cx="41115" cy="45734"/>
            </a:xfrm>
            <a:custGeom>
              <a:avLst/>
              <a:gdLst/>
              <a:ahLst/>
              <a:cxnLst/>
              <a:rect l="l" t="t" r="r" b="b"/>
              <a:pathLst>
                <a:path w="365" h="406" extrusionOk="0">
                  <a:moveTo>
                    <a:pt x="304" y="1"/>
                  </a:moveTo>
                  <a:lnTo>
                    <a:pt x="0" y="351"/>
                  </a:lnTo>
                  <a:lnTo>
                    <a:pt x="54" y="405"/>
                  </a:lnTo>
                  <a:lnTo>
                    <a:pt x="365" y="54"/>
                  </a:lnTo>
                  <a:lnTo>
                    <a:pt x="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1" name="Google Shape;59861;p78"/>
            <p:cNvSpPr/>
            <p:nvPr/>
          </p:nvSpPr>
          <p:spPr>
            <a:xfrm>
              <a:off x="3084912" y="3739541"/>
              <a:ext cx="27485" cy="26810"/>
            </a:xfrm>
            <a:custGeom>
              <a:avLst/>
              <a:gdLst/>
              <a:ahLst/>
              <a:cxnLst/>
              <a:rect l="l" t="t" r="r" b="b"/>
              <a:pathLst>
                <a:path w="244" h="238" extrusionOk="0">
                  <a:moveTo>
                    <a:pt x="125" y="0"/>
                  </a:moveTo>
                  <a:cubicBezTo>
                    <a:pt x="122" y="0"/>
                    <a:pt x="118" y="0"/>
                    <a:pt x="115" y="1"/>
                  </a:cubicBezTo>
                  <a:cubicBezTo>
                    <a:pt x="47" y="8"/>
                    <a:pt x="0" y="61"/>
                    <a:pt x="7" y="129"/>
                  </a:cubicBezTo>
                  <a:cubicBezTo>
                    <a:pt x="13" y="186"/>
                    <a:pt x="62" y="237"/>
                    <a:pt x="124" y="237"/>
                  </a:cubicBezTo>
                  <a:cubicBezTo>
                    <a:pt x="128" y="237"/>
                    <a:pt x="131" y="237"/>
                    <a:pt x="135" y="237"/>
                  </a:cubicBezTo>
                  <a:cubicBezTo>
                    <a:pt x="196" y="230"/>
                    <a:pt x="243" y="176"/>
                    <a:pt x="243" y="109"/>
                  </a:cubicBezTo>
                  <a:cubicBezTo>
                    <a:pt x="237" y="51"/>
                    <a:pt x="182"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2" name="Google Shape;59862;p78"/>
            <p:cNvSpPr/>
            <p:nvPr/>
          </p:nvSpPr>
          <p:spPr>
            <a:xfrm>
              <a:off x="3103160" y="3744160"/>
              <a:ext cx="53281" cy="12954"/>
            </a:xfrm>
            <a:custGeom>
              <a:avLst/>
              <a:gdLst/>
              <a:ahLst/>
              <a:cxnLst/>
              <a:rect l="l" t="t" r="r" b="b"/>
              <a:pathLst>
                <a:path w="473" h="115" extrusionOk="0">
                  <a:moveTo>
                    <a:pt x="465" y="0"/>
                  </a:moveTo>
                  <a:lnTo>
                    <a:pt x="0" y="34"/>
                  </a:lnTo>
                  <a:lnTo>
                    <a:pt x="0" y="115"/>
                  </a:lnTo>
                  <a:lnTo>
                    <a:pt x="472" y="74"/>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3" name="Google Shape;59863;p78"/>
            <p:cNvSpPr/>
            <p:nvPr/>
          </p:nvSpPr>
          <p:spPr>
            <a:xfrm>
              <a:off x="3103836" y="3679840"/>
              <a:ext cx="29738" cy="26359"/>
            </a:xfrm>
            <a:custGeom>
              <a:avLst/>
              <a:gdLst/>
              <a:ahLst/>
              <a:cxnLst/>
              <a:rect l="l" t="t" r="r" b="b"/>
              <a:pathLst>
                <a:path w="264" h="234" extrusionOk="0">
                  <a:moveTo>
                    <a:pt x="132" y="0"/>
                  </a:moveTo>
                  <a:cubicBezTo>
                    <a:pt x="99" y="0"/>
                    <a:pt x="67" y="16"/>
                    <a:pt x="41" y="45"/>
                  </a:cubicBezTo>
                  <a:cubicBezTo>
                    <a:pt x="1" y="92"/>
                    <a:pt x="8" y="167"/>
                    <a:pt x="62" y="207"/>
                  </a:cubicBezTo>
                  <a:cubicBezTo>
                    <a:pt x="82" y="225"/>
                    <a:pt x="109" y="234"/>
                    <a:pt x="135" y="234"/>
                  </a:cubicBezTo>
                  <a:cubicBezTo>
                    <a:pt x="168" y="234"/>
                    <a:pt x="201" y="220"/>
                    <a:pt x="223" y="194"/>
                  </a:cubicBezTo>
                  <a:cubicBezTo>
                    <a:pt x="264" y="146"/>
                    <a:pt x="257" y="72"/>
                    <a:pt x="210" y="32"/>
                  </a:cubicBezTo>
                  <a:cubicBezTo>
                    <a:pt x="186" y="11"/>
                    <a:pt x="159" y="0"/>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4" name="Google Shape;59864;p78"/>
            <p:cNvSpPr/>
            <p:nvPr/>
          </p:nvSpPr>
          <p:spPr>
            <a:xfrm>
              <a:off x="3119043" y="3692456"/>
              <a:ext cx="46522" cy="41115"/>
            </a:xfrm>
            <a:custGeom>
              <a:avLst/>
              <a:gdLst/>
              <a:ahLst/>
              <a:cxnLst/>
              <a:rect l="l" t="t" r="r" b="b"/>
              <a:pathLst>
                <a:path w="413" h="365" extrusionOk="0">
                  <a:moveTo>
                    <a:pt x="55" y="1"/>
                  </a:moveTo>
                  <a:lnTo>
                    <a:pt x="1" y="61"/>
                  </a:lnTo>
                  <a:lnTo>
                    <a:pt x="365" y="365"/>
                  </a:lnTo>
                  <a:lnTo>
                    <a:pt x="412" y="304"/>
                  </a:lnTo>
                  <a:lnTo>
                    <a:pt x="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 name="TextBox 4">
            <a:extLst>
              <a:ext uri="{FF2B5EF4-FFF2-40B4-BE49-F238E27FC236}">
                <a16:creationId xmlns:a16="http://schemas.microsoft.com/office/drawing/2014/main" id="{57B74DE6-95A1-1513-C63C-329528D21617}"/>
              </a:ext>
            </a:extLst>
          </p:cNvPr>
          <p:cNvSpPr txBox="1"/>
          <p:nvPr/>
        </p:nvSpPr>
        <p:spPr>
          <a:xfrm>
            <a:off x="777924" y="2203385"/>
            <a:ext cx="3081507" cy="707886"/>
          </a:xfrm>
          <a:prstGeom prst="rect">
            <a:avLst/>
          </a:prstGeom>
          <a:noFill/>
        </p:spPr>
        <p:txBody>
          <a:bodyPr wrap="square">
            <a:spAutoFit/>
          </a:bodyPr>
          <a:lstStyle/>
          <a:p>
            <a:pPr algn="ctr"/>
            <a:r>
              <a:rPr lang="en-US" sz="4000" b="1">
                <a:solidFill>
                  <a:schemeClr val="bg1"/>
                </a:solidFill>
              </a:rPr>
              <a:t>LUYỆN TẬP</a:t>
            </a:r>
          </a:p>
        </p:txBody>
      </p:sp>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59767"/>
                                        </p:tgtEl>
                                        <p:attrNameLst>
                                          <p:attrName>style.visibility</p:attrName>
                                        </p:attrNameLst>
                                      </p:cBhvr>
                                      <p:to>
                                        <p:strVal val="visible"/>
                                      </p:to>
                                    </p:set>
                                  </p:childTnLst>
                                </p:cTn>
                              </p:par>
                            </p:childTnLst>
                          </p:cTn>
                        </p:par>
                        <p:par>
                          <p:cTn id="7" fill="hold">
                            <p:stCondLst>
                              <p:cond delay="0"/>
                            </p:stCondLst>
                            <p:childTnLst>
                              <p:par>
                                <p:cTn id="8" presetID="10" presetClass="entr" presetSubtype="0" fill="hold" nodeType="afterEffect">
                                  <p:stCondLst>
                                    <p:cond delay="0"/>
                                  </p:stCondLst>
                                  <p:childTnLst>
                                    <p:set>
                                      <p:cBhvr>
                                        <p:cTn id="9" dur="1" fill="hold">
                                          <p:stCondLst>
                                            <p:cond delay="0"/>
                                          </p:stCondLst>
                                        </p:cTn>
                                        <p:tgtEl>
                                          <p:spTgt spid="59793"/>
                                        </p:tgtEl>
                                        <p:attrNameLst>
                                          <p:attrName>style.visibility</p:attrName>
                                        </p:attrNameLst>
                                      </p:cBhvr>
                                      <p:to>
                                        <p:strVal val="visible"/>
                                      </p:to>
                                    </p:set>
                                    <p:animEffect transition="in" filter="fade">
                                      <p:cBhvr>
                                        <p:cTn id="10" dur="1000"/>
                                        <p:tgtEl>
                                          <p:spTgt spid="59793"/>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9769"/>
                                        </p:tgtEl>
                                        <p:attrNameLst>
                                          <p:attrName>style.visibility</p:attrName>
                                        </p:attrNameLst>
                                      </p:cBhvr>
                                      <p:to>
                                        <p:strVal val="visible"/>
                                      </p:to>
                                    </p:set>
                                    <p:animEffect transition="in" filter="fade">
                                      <p:cBhvr>
                                        <p:cTn id="14" dur="1000"/>
                                        <p:tgtEl>
                                          <p:spTgt spid="597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55773"/>
        <p:cNvGrpSpPr/>
        <p:nvPr/>
      </p:nvGrpSpPr>
      <p:grpSpPr>
        <a:xfrm>
          <a:off x="0" y="0"/>
          <a:ext cx="0" cy="0"/>
          <a:chOff x="0" y="0"/>
          <a:chExt cx="0" cy="0"/>
        </a:xfrm>
      </p:grpSpPr>
      <p:grpSp>
        <p:nvGrpSpPr>
          <p:cNvPr id="55778" name="Google Shape;55778;p69"/>
          <p:cNvGrpSpPr/>
          <p:nvPr/>
        </p:nvGrpSpPr>
        <p:grpSpPr>
          <a:xfrm>
            <a:off x="5859235" y="1724186"/>
            <a:ext cx="3180890" cy="2598146"/>
            <a:chOff x="268100" y="2344125"/>
            <a:chExt cx="1523050" cy="1244025"/>
          </a:xfrm>
        </p:grpSpPr>
        <p:sp>
          <p:nvSpPr>
            <p:cNvPr id="55779" name="Google Shape;55779;p69"/>
            <p:cNvSpPr/>
            <p:nvPr/>
          </p:nvSpPr>
          <p:spPr>
            <a:xfrm>
              <a:off x="480325" y="2510125"/>
              <a:ext cx="1093250" cy="168900"/>
            </a:xfrm>
            <a:custGeom>
              <a:avLst/>
              <a:gdLst/>
              <a:ahLst/>
              <a:cxnLst/>
              <a:rect l="l" t="t" r="r" b="b"/>
              <a:pathLst>
                <a:path w="43730" h="6756" extrusionOk="0">
                  <a:moveTo>
                    <a:pt x="43729" y="0"/>
                  </a:moveTo>
                  <a:lnTo>
                    <a:pt x="43729" y="0"/>
                  </a:lnTo>
                  <a:cubicBezTo>
                    <a:pt x="43729" y="1"/>
                    <a:pt x="34103" y="4202"/>
                    <a:pt x="20753" y="4202"/>
                  </a:cubicBezTo>
                  <a:cubicBezTo>
                    <a:pt x="14457" y="4202"/>
                    <a:pt x="7334" y="3268"/>
                    <a:pt x="1" y="518"/>
                  </a:cubicBezTo>
                  <a:lnTo>
                    <a:pt x="1" y="518"/>
                  </a:lnTo>
                  <a:lnTo>
                    <a:pt x="2608" y="6756"/>
                  </a:lnTo>
                  <a:lnTo>
                    <a:pt x="40088" y="6756"/>
                  </a:lnTo>
                  <a:lnTo>
                    <a:pt x="4372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0" name="Google Shape;55780;p69"/>
            <p:cNvSpPr/>
            <p:nvPr/>
          </p:nvSpPr>
          <p:spPr>
            <a:xfrm>
              <a:off x="379675" y="2450550"/>
              <a:ext cx="1319675" cy="168900"/>
            </a:xfrm>
            <a:custGeom>
              <a:avLst/>
              <a:gdLst/>
              <a:ahLst/>
              <a:cxnLst/>
              <a:rect l="l" t="t" r="r" b="b"/>
              <a:pathLst>
                <a:path w="52787" h="6756" extrusionOk="0">
                  <a:moveTo>
                    <a:pt x="52787" y="0"/>
                  </a:moveTo>
                  <a:cubicBezTo>
                    <a:pt x="52786" y="0"/>
                    <a:pt x="38978" y="4201"/>
                    <a:pt x="22948" y="4201"/>
                  </a:cubicBezTo>
                  <a:cubicBezTo>
                    <a:pt x="15388" y="4201"/>
                    <a:pt x="7334" y="3267"/>
                    <a:pt x="0" y="517"/>
                  </a:cubicBezTo>
                  <a:lnTo>
                    <a:pt x="0" y="517"/>
                  </a:lnTo>
                  <a:lnTo>
                    <a:pt x="2597" y="6756"/>
                  </a:lnTo>
                  <a:lnTo>
                    <a:pt x="49145" y="6756"/>
                  </a:lnTo>
                  <a:lnTo>
                    <a:pt x="527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1" name="Google Shape;55781;p69"/>
            <p:cNvSpPr/>
            <p:nvPr/>
          </p:nvSpPr>
          <p:spPr>
            <a:xfrm>
              <a:off x="472225" y="2372425"/>
              <a:ext cx="1108450" cy="158775"/>
            </a:xfrm>
            <a:custGeom>
              <a:avLst/>
              <a:gdLst/>
              <a:ahLst/>
              <a:cxnLst/>
              <a:rect l="l" t="t" r="r" b="b"/>
              <a:pathLst>
                <a:path w="44338" h="6351" extrusionOk="0">
                  <a:moveTo>
                    <a:pt x="1450" y="0"/>
                  </a:moveTo>
                  <a:cubicBezTo>
                    <a:pt x="978" y="0"/>
                    <a:pt x="523" y="259"/>
                    <a:pt x="305" y="711"/>
                  </a:cubicBezTo>
                  <a:cubicBezTo>
                    <a:pt x="0" y="1329"/>
                    <a:pt x="254" y="2090"/>
                    <a:pt x="883" y="2404"/>
                  </a:cubicBezTo>
                  <a:cubicBezTo>
                    <a:pt x="903" y="2415"/>
                    <a:pt x="913" y="2425"/>
                    <a:pt x="933" y="2435"/>
                  </a:cubicBezTo>
                  <a:cubicBezTo>
                    <a:pt x="1512" y="2699"/>
                    <a:pt x="6137" y="4768"/>
                    <a:pt x="13410" y="5783"/>
                  </a:cubicBezTo>
                  <a:cubicBezTo>
                    <a:pt x="16118" y="6168"/>
                    <a:pt x="18857" y="6351"/>
                    <a:pt x="21626" y="6351"/>
                  </a:cubicBezTo>
                  <a:cubicBezTo>
                    <a:pt x="28868" y="6351"/>
                    <a:pt x="36243" y="5073"/>
                    <a:pt x="43333" y="2546"/>
                  </a:cubicBezTo>
                  <a:cubicBezTo>
                    <a:pt x="43993" y="2314"/>
                    <a:pt x="44337" y="1583"/>
                    <a:pt x="44104" y="923"/>
                  </a:cubicBezTo>
                  <a:cubicBezTo>
                    <a:pt x="43921" y="400"/>
                    <a:pt x="43435" y="74"/>
                    <a:pt x="42915" y="74"/>
                  </a:cubicBezTo>
                  <a:cubicBezTo>
                    <a:pt x="42771" y="74"/>
                    <a:pt x="42624" y="100"/>
                    <a:pt x="42481" y="153"/>
                  </a:cubicBezTo>
                  <a:cubicBezTo>
                    <a:pt x="34620" y="2945"/>
                    <a:pt x="27472" y="3806"/>
                    <a:pt x="21641" y="3806"/>
                  </a:cubicBezTo>
                  <a:cubicBezTo>
                    <a:pt x="18639" y="3806"/>
                    <a:pt x="15986" y="3577"/>
                    <a:pt x="13765" y="3267"/>
                  </a:cubicBezTo>
                  <a:cubicBezTo>
                    <a:pt x="6787" y="2293"/>
                    <a:pt x="2475" y="335"/>
                    <a:pt x="1999" y="123"/>
                  </a:cubicBezTo>
                  <a:cubicBezTo>
                    <a:pt x="1822" y="40"/>
                    <a:pt x="1635" y="0"/>
                    <a:pt x="14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2" name="Google Shape;55782;p69"/>
            <p:cNvSpPr/>
            <p:nvPr/>
          </p:nvSpPr>
          <p:spPr>
            <a:xfrm>
              <a:off x="268100" y="2344125"/>
              <a:ext cx="1523050" cy="248950"/>
            </a:xfrm>
            <a:custGeom>
              <a:avLst/>
              <a:gdLst/>
              <a:ahLst/>
              <a:cxnLst/>
              <a:rect l="l" t="t" r="r" b="b"/>
              <a:pathLst>
                <a:path w="60922" h="9958" extrusionOk="0">
                  <a:moveTo>
                    <a:pt x="1865" y="0"/>
                  </a:moveTo>
                  <a:cubicBezTo>
                    <a:pt x="1321" y="0"/>
                    <a:pt x="791" y="270"/>
                    <a:pt x="477" y="768"/>
                  </a:cubicBezTo>
                  <a:cubicBezTo>
                    <a:pt x="0" y="1528"/>
                    <a:pt x="223" y="2542"/>
                    <a:pt x="984" y="3020"/>
                  </a:cubicBezTo>
                  <a:cubicBezTo>
                    <a:pt x="1238" y="3182"/>
                    <a:pt x="7121" y="6843"/>
                    <a:pt x="17345" y="8791"/>
                  </a:cubicBezTo>
                  <a:cubicBezTo>
                    <a:pt x="21433" y="9572"/>
                    <a:pt x="25643" y="9958"/>
                    <a:pt x="29913" y="9958"/>
                  </a:cubicBezTo>
                  <a:cubicBezTo>
                    <a:pt x="31880" y="9958"/>
                    <a:pt x="33859" y="9876"/>
                    <a:pt x="35847" y="9714"/>
                  </a:cubicBezTo>
                  <a:cubicBezTo>
                    <a:pt x="43718" y="9054"/>
                    <a:pt x="51732" y="7097"/>
                    <a:pt x="59684" y="3881"/>
                  </a:cubicBezTo>
                  <a:cubicBezTo>
                    <a:pt x="60516" y="3547"/>
                    <a:pt x="60921" y="2593"/>
                    <a:pt x="60586" y="1751"/>
                  </a:cubicBezTo>
                  <a:cubicBezTo>
                    <a:pt x="60332" y="1112"/>
                    <a:pt x="59721" y="730"/>
                    <a:pt x="59073" y="730"/>
                  </a:cubicBezTo>
                  <a:cubicBezTo>
                    <a:pt x="58868" y="730"/>
                    <a:pt x="58659" y="768"/>
                    <a:pt x="58456" y="849"/>
                  </a:cubicBezTo>
                  <a:cubicBezTo>
                    <a:pt x="50849" y="3922"/>
                    <a:pt x="43191" y="5809"/>
                    <a:pt x="35685" y="6437"/>
                  </a:cubicBezTo>
                  <a:cubicBezTo>
                    <a:pt x="33742" y="6602"/>
                    <a:pt x="31808" y="6684"/>
                    <a:pt x="29890" y="6684"/>
                  </a:cubicBezTo>
                  <a:cubicBezTo>
                    <a:pt x="25888" y="6684"/>
                    <a:pt x="21949" y="6326"/>
                    <a:pt x="18116" y="5606"/>
                  </a:cubicBezTo>
                  <a:cubicBezTo>
                    <a:pt x="10387" y="4156"/>
                    <a:pt x="4676" y="1467"/>
                    <a:pt x="2739" y="250"/>
                  </a:cubicBezTo>
                  <a:cubicBezTo>
                    <a:pt x="2466" y="81"/>
                    <a:pt x="2164" y="0"/>
                    <a:pt x="18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3" name="Google Shape;55783;p69"/>
            <p:cNvSpPr/>
            <p:nvPr/>
          </p:nvSpPr>
          <p:spPr>
            <a:xfrm>
              <a:off x="581250" y="2665075"/>
              <a:ext cx="168925" cy="64950"/>
            </a:xfrm>
            <a:custGeom>
              <a:avLst/>
              <a:gdLst/>
              <a:ahLst/>
              <a:cxnLst/>
              <a:rect l="l" t="t" r="r" b="b"/>
              <a:pathLst>
                <a:path w="6757" h="2598" extrusionOk="0">
                  <a:moveTo>
                    <a:pt x="1" y="0"/>
                  </a:moveTo>
                  <a:lnTo>
                    <a:pt x="1" y="2597"/>
                  </a:lnTo>
                  <a:lnTo>
                    <a:pt x="6756" y="2597"/>
                  </a:lnTo>
                  <a:lnTo>
                    <a:pt x="67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4" name="Google Shape;55784;p69"/>
            <p:cNvSpPr/>
            <p:nvPr/>
          </p:nvSpPr>
          <p:spPr>
            <a:xfrm>
              <a:off x="1244125" y="2671400"/>
              <a:ext cx="169175" cy="65200"/>
            </a:xfrm>
            <a:custGeom>
              <a:avLst/>
              <a:gdLst/>
              <a:ahLst/>
              <a:cxnLst/>
              <a:rect l="l" t="t" r="r" b="b"/>
              <a:pathLst>
                <a:path w="6767" h="2608" extrusionOk="0">
                  <a:moveTo>
                    <a:pt x="1" y="1"/>
                  </a:moveTo>
                  <a:lnTo>
                    <a:pt x="1" y="2608"/>
                  </a:lnTo>
                  <a:lnTo>
                    <a:pt x="6767" y="2608"/>
                  </a:lnTo>
                  <a:lnTo>
                    <a:pt x="676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5" name="Google Shape;55785;p69"/>
            <p:cNvSpPr/>
            <p:nvPr/>
          </p:nvSpPr>
          <p:spPr>
            <a:xfrm>
              <a:off x="613725" y="2723650"/>
              <a:ext cx="116925" cy="819100"/>
            </a:xfrm>
            <a:custGeom>
              <a:avLst/>
              <a:gdLst/>
              <a:ahLst/>
              <a:cxnLst/>
              <a:rect l="l" t="t" r="r" b="b"/>
              <a:pathLst>
                <a:path w="4677" h="32764" extrusionOk="0">
                  <a:moveTo>
                    <a:pt x="0" y="0"/>
                  </a:moveTo>
                  <a:lnTo>
                    <a:pt x="0" y="32763"/>
                  </a:lnTo>
                  <a:lnTo>
                    <a:pt x="4677" y="32763"/>
                  </a:lnTo>
                  <a:lnTo>
                    <a:pt x="467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6" name="Google Shape;55786;p69"/>
            <p:cNvSpPr/>
            <p:nvPr/>
          </p:nvSpPr>
          <p:spPr>
            <a:xfrm>
              <a:off x="607125" y="3367000"/>
              <a:ext cx="130125" cy="214550"/>
            </a:xfrm>
            <a:custGeom>
              <a:avLst/>
              <a:gdLst/>
              <a:ahLst/>
              <a:cxnLst/>
              <a:rect l="l" t="t" r="r" b="b"/>
              <a:pathLst>
                <a:path w="5205" h="8582" extrusionOk="0">
                  <a:moveTo>
                    <a:pt x="1" y="0"/>
                  </a:moveTo>
                  <a:lnTo>
                    <a:pt x="1" y="8582"/>
                  </a:lnTo>
                  <a:lnTo>
                    <a:pt x="5204" y="8582"/>
                  </a:lnTo>
                  <a:lnTo>
                    <a:pt x="520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7" name="Google Shape;55787;p69"/>
            <p:cNvSpPr/>
            <p:nvPr/>
          </p:nvSpPr>
          <p:spPr>
            <a:xfrm>
              <a:off x="1270250" y="2730000"/>
              <a:ext cx="116925" cy="819100"/>
            </a:xfrm>
            <a:custGeom>
              <a:avLst/>
              <a:gdLst/>
              <a:ahLst/>
              <a:cxnLst/>
              <a:rect l="l" t="t" r="r" b="b"/>
              <a:pathLst>
                <a:path w="4677" h="32764" extrusionOk="0">
                  <a:moveTo>
                    <a:pt x="1" y="0"/>
                  </a:moveTo>
                  <a:lnTo>
                    <a:pt x="1" y="32763"/>
                  </a:lnTo>
                  <a:lnTo>
                    <a:pt x="4677" y="32763"/>
                  </a:lnTo>
                  <a:lnTo>
                    <a:pt x="467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8" name="Google Shape;55788;p69"/>
            <p:cNvSpPr/>
            <p:nvPr/>
          </p:nvSpPr>
          <p:spPr>
            <a:xfrm>
              <a:off x="1263675" y="3373600"/>
              <a:ext cx="130100" cy="214550"/>
            </a:xfrm>
            <a:custGeom>
              <a:avLst/>
              <a:gdLst/>
              <a:ahLst/>
              <a:cxnLst/>
              <a:rect l="l" t="t" r="r" b="b"/>
              <a:pathLst>
                <a:path w="5204" h="8582" extrusionOk="0">
                  <a:moveTo>
                    <a:pt x="0" y="0"/>
                  </a:moveTo>
                  <a:lnTo>
                    <a:pt x="0" y="8582"/>
                  </a:lnTo>
                  <a:lnTo>
                    <a:pt x="5203" y="8582"/>
                  </a:lnTo>
                  <a:lnTo>
                    <a:pt x="52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9" name="Google Shape;55789;p69"/>
            <p:cNvSpPr/>
            <p:nvPr/>
          </p:nvSpPr>
          <p:spPr>
            <a:xfrm>
              <a:off x="477050" y="2801500"/>
              <a:ext cx="1092200" cy="117175"/>
            </a:xfrm>
            <a:custGeom>
              <a:avLst/>
              <a:gdLst/>
              <a:ahLst/>
              <a:cxnLst/>
              <a:rect l="l" t="t" r="r" b="b"/>
              <a:pathLst>
                <a:path w="43688" h="4687" extrusionOk="0">
                  <a:moveTo>
                    <a:pt x="43688" y="1"/>
                  </a:moveTo>
                  <a:lnTo>
                    <a:pt x="43688" y="1"/>
                  </a:lnTo>
                  <a:cubicBezTo>
                    <a:pt x="39010" y="1250"/>
                    <a:pt x="31086" y="1625"/>
                    <a:pt x="23260" y="1625"/>
                  </a:cubicBezTo>
                  <a:cubicBezTo>
                    <a:pt x="11519" y="1625"/>
                    <a:pt x="1" y="781"/>
                    <a:pt x="0" y="781"/>
                  </a:cubicBezTo>
                  <a:lnTo>
                    <a:pt x="0" y="781"/>
                  </a:lnTo>
                  <a:lnTo>
                    <a:pt x="1826" y="4636"/>
                  </a:lnTo>
                  <a:lnTo>
                    <a:pt x="42125" y="4687"/>
                  </a:lnTo>
                  <a:lnTo>
                    <a:pt x="436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0" name="Google Shape;55790;p69"/>
            <p:cNvSpPr/>
            <p:nvPr/>
          </p:nvSpPr>
          <p:spPr>
            <a:xfrm>
              <a:off x="581250" y="2808100"/>
              <a:ext cx="175525" cy="39075"/>
            </a:xfrm>
            <a:custGeom>
              <a:avLst/>
              <a:gdLst/>
              <a:ahLst/>
              <a:cxnLst/>
              <a:rect l="l" t="t" r="r" b="b"/>
              <a:pathLst>
                <a:path w="7021" h="1563" extrusionOk="0">
                  <a:moveTo>
                    <a:pt x="772" y="0"/>
                  </a:moveTo>
                  <a:cubicBezTo>
                    <a:pt x="346" y="0"/>
                    <a:pt x="1" y="345"/>
                    <a:pt x="1" y="781"/>
                  </a:cubicBezTo>
                  <a:cubicBezTo>
                    <a:pt x="1" y="1207"/>
                    <a:pt x="346" y="1562"/>
                    <a:pt x="772" y="1562"/>
                  </a:cubicBezTo>
                  <a:lnTo>
                    <a:pt x="6239" y="1562"/>
                  </a:lnTo>
                  <a:cubicBezTo>
                    <a:pt x="6665" y="1562"/>
                    <a:pt x="7020" y="1207"/>
                    <a:pt x="7020" y="781"/>
                  </a:cubicBezTo>
                  <a:cubicBezTo>
                    <a:pt x="7020" y="345"/>
                    <a:pt x="6665" y="0"/>
                    <a:pt x="6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1" name="Google Shape;55791;p69"/>
            <p:cNvSpPr/>
            <p:nvPr/>
          </p:nvSpPr>
          <p:spPr>
            <a:xfrm>
              <a:off x="1231200" y="2821025"/>
              <a:ext cx="175525" cy="39075"/>
            </a:xfrm>
            <a:custGeom>
              <a:avLst/>
              <a:gdLst/>
              <a:ahLst/>
              <a:cxnLst/>
              <a:rect l="l" t="t" r="r" b="b"/>
              <a:pathLst>
                <a:path w="7021" h="1563" extrusionOk="0">
                  <a:moveTo>
                    <a:pt x="781" y="0"/>
                  </a:moveTo>
                  <a:cubicBezTo>
                    <a:pt x="355" y="0"/>
                    <a:pt x="1" y="356"/>
                    <a:pt x="1" y="782"/>
                  </a:cubicBezTo>
                  <a:cubicBezTo>
                    <a:pt x="1" y="1208"/>
                    <a:pt x="355" y="1562"/>
                    <a:pt x="781" y="1562"/>
                  </a:cubicBezTo>
                  <a:lnTo>
                    <a:pt x="6239" y="1562"/>
                  </a:lnTo>
                  <a:cubicBezTo>
                    <a:pt x="6675" y="1562"/>
                    <a:pt x="7020" y="1208"/>
                    <a:pt x="7020" y="782"/>
                  </a:cubicBezTo>
                  <a:cubicBezTo>
                    <a:pt x="7020" y="356"/>
                    <a:pt x="6675" y="0"/>
                    <a:pt x="6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2" name="Google Shape;55792;p69"/>
            <p:cNvSpPr/>
            <p:nvPr/>
          </p:nvSpPr>
          <p:spPr>
            <a:xfrm>
              <a:off x="965700" y="2638950"/>
              <a:ext cx="97400" cy="234075"/>
            </a:xfrm>
            <a:custGeom>
              <a:avLst/>
              <a:gdLst/>
              <a:ahLst/>
              <a:cxnLst/>
              <a:rect l="l" t="t" r="r" b="b"/>
              <a:pathLst>
                <a:path w="3896" h="9363" extrusionOk="0">
                  <a:moveTo>
                    <a:pt x="61" y="0"/>
                  </a:moveTo>
                  <a:cubicBezTo>
                    <a:pt x="31" y="0"/>
                    <a:pt x="0" y="31"/>
                    <a:pt x="0" y="61"/>
                  </a:cubicBezTo>
                  <a:lnTo>
                    <a:pt x="0" y="9302"/>
                  </a:lnTo>
                  <a:cubicBezTo>
                    <a:pt x="0" y="9332"/>
                    <a:pt x="31" y="9363"/>
                    <a:pt x="61" y="9363"/>
                  </a:cubicBezTo>
                  <a:lnTo>
                    <a:pt x="3834" y="9363"/>
                  </a:lnTo>
                  <a:cubicBezTo>
                    <a:pt x="3875" y="9363"/>
                    <a:pt x="3895" y="9332"/>
                    <a:pt x="3895" y="9302"/>
                  </a:cubicBezTo>
                  <a:lnTo>
                    <a:pt x="3895" y="61"/>
                  </a:lnTo>
                  <a:cubicBezTo>
                    <a:pt x="3895" y="31"/>
                    <a:pt x="3875" y="0"/>
                    <a:pt x="3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3" name="Google Shape;55793;p69"/>
            <p:cNvSpPr/>
            <p:nvPr/>
          </p:nvSpPr>
          <p:spPr>
            <a:xfrm>
              <a:off x="975075" y="2648575"/>
              <a:ext cx="77375" cy="208475"/>
            </a:xfrm>
            <a:custGeom>
              <a:avLst/>
              <a:gdLst/>
              <a:ahLst/>
              <a:cxnLst/>
              <a:rect l="l" t="t" r="r" b="b"/>
              <a:pathLst>
                <a:path w="3095" h="8339" extrusionOk="0">
                  <a:moveTo>
                    <a:pt x="2517" y="122"/>
                  </a:moveTo>
                  <a:cubicBezTo>
                    <a:pt x="2760" y="122"/>
                    <a:pt x="2963" y="325"/>
                    <a:pt x="2963" y="579"/>
                  </a:cubicBezTo>
                  <a:lnTo>
                    <a:pt x="2963" y="7761"/>
                  </a:lnTo>
                  <a:cubicBezTo>
                    <a:pt x="2963" y="8014"/>
                    <a:pt x="2760" y="8217"/>
                    <a:pt x="2517" y="8217"/>
                  </a:cubicBezTo>
                  <a:lnTo>
                    <a:pt x="579" y="8217"/>
                  </a:lnTo>
                  <a:cubicBezTo>
                    <a:pt x="326" y="8217"/>
                    <a:pt x="123" y="8014"/>
                    <a:pt x="123" y="7761"/>
                  </a:cubicBezTo>
                  <a:lnTo>
                    <a:pt x="123" y="579"/>
                  </a:lnTo>
                  <a:cubicBezTo>
                    <a:pt x="123" y="325"/>
                    <a:pt x="326" y="122"/>
                    <a:pt x="579" y="122"/>
                  </a:cubicBezTo>
                  <a:close/>
                  <a:moveTo>
                    <a:pt x="579" y="1"/>
                  </a:moveTo>
                  <a:cubicBezTo>
                    <a:pt x="254" y="1"/>
                    <a:pt x="1" y="255"/>
                    <a:pt x="1" y="579"/>
                  </a:cubicBezTo>
                  <a:lnTo>
                    <a:pt x="1" y="7761"/>
                  </a:lnTo>
                  <a:cubicBezTo>
                    <a:pt x="1" y="8085"/>
                    <a:pt x="254" y="8339"/>
                    <a:pt x="579" y="8339"/>
                  </a:cubicBezTo>
                  <a:lnTo>
                    <a:pt x="2517" y="8339"/>
                  </a:lnTo>
                  <a:cubicBezTo>
                    <a:pt x="2831" y="8339"/>
                    <a:pt x="3094" y="8085"/>
                    <a:pt x="3094" y="7761"/>
                  </a:cubicBezTo>
                  <a:lnTo>
                    <a:pt x="3094" y="579"/>
                  </a:lnTo>
                  <a:cubicBezTo>
                    <a:pt x="3094" y="255"/>
                    <a:pt x="2831" y="1"/>
                    <a:pt x="2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4" name="Google Shape;55794;p69"/>
            <p:cNvSpPr/>
            <p:nvPr/>
          </p:nvSpPr>
          <p:spPr>
            <a:xfrm>
              <a:off x="1002475" y="2676475"/>
              <a:ext cx="20550" cy="20300"/>
            </a:xfrm>
            <a:custGeom>
              <a:avLst/>
              <a:gdLst/>
              <a:ahLst/>
              <a:cxnLst/>
              <a:rect l="l" t="t" r="r" b="b"/>
              <a:pathLst>
                <a:path w="822" h="812" extrusionOk="0">
                  <a:moveTo>
                    <a:pt x="406" y="112"/>
                  </a:moveTo>
                  <a:cubicBezTo>
                    <a:pt x="569" y="112"/>
                    <a:pt x="700" y="244"/>
                    <a:pt x="700" y="406"/>
                  </a:cubicBezTo>
                  <a:cubicBezTo>
                    <a:pt x="700" y="568"/>
                    <a:pt x="569" y="701"/>
                    <a:pt x="406" y="701"/>
                  </a:cubicBezTo>
                  <a:cubicBezTo>
                    <a:pt x="244" y="701"/>
                    <a:pt x="112" y="568"/>
                    <a:pt x="112" y="406"/>
                  </a:cubicBezTo>
                  <a:cubicBezTo>
                    <a:pt x="112" y="244"/>
                    <a:pt x="244" y="112"/>
                    <a:pt x="406" y="112"/>
                  </a:cubicBezTo>
                  <a:close/>
                  <a:moveTo>
                    <a:pt x="406" y="0"/>
                  </a:moveTo>
                  <a:cubicBezTo>
                    <a:pt x="183" y="0"/>
                    <a:pt x="0" y="183"/>
                    <a:pt x="0" y="406"/>
                  </a:cubicBezTo>
                  <a:cubicBezTo>
                    <a:pt x="0" y="629"/>
                    <a:pt x="183" y="812"/>
                    <a:pt x="406" y="812"/>
                  </a:cubicBezTo>
                  <a:cubicBezTo>
                    <a:pt x="639" y="812"/>
                    <a:pt x="822" y="629"/>
                    <a:pt x="822" y="406"/>
                  </a:cubicBezTo>
                  <a:cubicBezTo>
                    <a:pt x="822" y="183"/>
                    <a:pt x="639" y="0"/>
                    <a:pt x="4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5" name="Google Shape;55795;p69"/>
            <p:cNvSpPr/>
            <p:nvPr/>
          </p:nvSpPr>
          <p:spPr>
            <a:xfrm>
              <a:off x="1002725" y="2722375"/>
              <a:ext cx="20300" cy="20325"/>
            </a:xfrm>
            <a:custGeom>
              <a:avLst/>
              <a:gdLst/>
              <a:ahLst/>
              <a:cxnLst/>
              <a:rect l="l" t="t" r="r" b="b"/>
              <a:pathLst>
                <a:path w="812" h="813" extrusionOk="0">
                  <a:moveTo>
                    <a:pt x="406" y="112"/>
                  </a:moveTo>
                  <a:cubicBezTo>
                    <a:pt x="568" y="112"/>
                    <a:pt x="701" y="244"/>
                    <a:pt x="701" y="407"/>
                  </a:cubicBezTo>
                  <a:cubicBezTo>
                    <a:pt x="701" y="569"/>
                    <a:pt x="568" y="700"/>
                    <a:pt x="406" y="700"/>
                  </a:cubicBezTo>
                  <a:cubicBezTo>
                    <a:pt x="244" y="700"/>
                    <a:pt x="112" y="569"/>
                    <a:pt x="112" y="407"/>
                  </a:cubicBezTo>
                  <a:cubicBezTo>
                    <a:pt x="112" y="244"/>
                    <a:pt x="244" y="112"/>
                    <a:pt x="406" y="112"/>
                  </a:cubicBezTo>
                  <a:close/>
                  <a:moveTo>
                    <a:pt x="406" y="1"/>
                  </a:moveTo>
                  <a:cubicBezTo>
                    <a:pt x="183" y="1"/>
                    <a:pt x="0" y="183"/>
                    <a:pt x="0" y="407"/>
                  </a:cubicBezTo>
                  <a:cubicBezTo>
                    <a:pt x="0" y="630"/>
                    <a:pt x="183" y="812"/>
                    <a:pt x="406" y="812"/>
                  </a:cubicBezTo>
                  <a:cubicBezTo>
                    <a:pt x="629" y="812"/>
                    <a:pt x="812" y="630"/>
                    <a:pt x="812" y="407"/>
                  </a:cubicBezTo>
                  <a:cubicBezTo>
                    <a:pt x="812" y="183"/>
                    <a:pt x="629" y="1"/>
                    <a:pt x="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6" name="Google Shape;55796;p69"/>
            <p:cNvSpPr/>
            <p:nvPr/>
          </p:nvSpPr>
          <p:spPr>
            <a:xfrm>
              <a:off x="1002975" y="2768025"/>
              <a:ext cx="20325" cy="20550"/>
            </a:xfrm>
            <a:custGeom>
              <a:avLst/>
              <a:gdLst/>
              <a:ahLst/>
              <a:cxnLst/>
              <a:rect l="l" t="t" r="r" b="b"/>
              <a:pathLst>
                <a:path w="813" h="822" extrusionOk="0">
                  <a:moveTo>
                    <a:pt x="406" y="122"/>
                  </a:moveTo>
                  <a:cubicBezTo>
                    <a:pt x="569" y="122"/>
                    <a:pt x="700" y="254"/>
                    <a:pt x="700" y="416"/>
                  </a:cubicBezTo>
                  <a:cubicBezTo>
                    <a:pt x="700" y="578"/>
                    <a:pt x="569" y="711"/>
                    <a:pt x="406" y="711"/>
                  </a:cubicBezTo>
                  <a:cubicBezTo>
                    <a:pt x="244" y="711"/>
                    <a:pt x="112" y="578"/>
                    <a:pt x="112" y="416"/>
                  </a:cubicBezTo>
                  <a:cubicBezTo>
                    <a:pt x="112" y="254"/>
                    <a:pt x="244" y="122"/>
                    <a:pt x="406" y="122"/>
                  </a:cubicBezTo>
                  <a:close/>
                  <a:moveTo>
                    <a:pt x="406" y="1"/>
                  </a:moveTo>
                  <a:cubicBezTo>
                    <a:pt x="183" y="1"/>
                    <a:pt x="1" y="183"/>
                    <a:pt x="1" y="416"/>
                  </a:cubicBezTo>
                  <a:cubicBezTo>
                    <a:pt x="1" y="639"/>
                    <a:pt x="183" y="822"/>
                    <a:pt x="406" y="822"/>
                  </a:cubicBezTo>
                  <a:cubicBezTo>
                    <a:pt x="630" y="822"/>
                    <a:pt x="812" y="639"/>
                    <a:pt x="812" y="416"/>
                  </a:cubicBezTo>
                  <a:cubicBezTo>
                    <a:pt x="812" y="183"/>
                    <a:pt x="630" y="1"/>
                    <a:pt x="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7" name="Google Shape;55797;p69"/>
            <p:cNvSpPr/>
            <p:nvPr/>
          </p:nvSpPr>
          <p:spPr>
            <a:xfrm>
              <a:off x="1003225" y="2813925"/>
              <a:ext cx="20300" cy="20300"/>
            </a:xfrm>
            <a:custGeom>
              <a:avLst/>
              <a:gdLst/>
              <a:ahLst/>
              <a:cxnLst/>
              <a:rect l="l" t="t" r="r" b="b"/>
              <a:pathLst>
                <a:path w="812" h="812" extrusionOk="0">
                  <a:moveTo>
                    <a:pt x="406" y="112"/>
                  </a:moveTo>
                  <a:cubicBezTo>
                    <a:pt x="569" y="112"/>
                    <a:pt x="701" y="244"/>
                    <a:pt x="701" y="406"/>
                  </a:cubicBezTo>
                  <a:cubicBezTo>
                    <a:pt x="701" y="568"/>
                    <a:pt x="569" y="700"/>
                    <a:pt x="406" y="700"/>
                  </a:cubicBezTo>
                  <a:cubicBezTo>
                    <a:pt x="244" y="700"/>
                    <a:pt x="112" y="568"/>
                    <a:pt x="112" y="406"/>
                  </a:cubicBezTo>
                  <a:cubicBezTo>
                    <a:pt x="112" y="244"/>
                    <a:pt x="244" y="112"/>
                    <a:pt x="406" y="112"/>
                  </a:cubicBezTo>
                  <a:close/>
                  <a:moveTo>
                    <a:pt x="406" y="0"/>
                  </a:moveTo>
                  <a:cubicBezTo>
                    <a:pt x="183" y="0"/>
                    <a:pt x="0" y="183"/>
                    <a:pt x="0" y="406"/>
                  </a:cubicBezTo>
                  <a:cubicBezTo>
                    <a:pt x="0" y="629"/>
                    <a:pt x="183" y="812"/>
                    <a:pt x="406" y="812"/>
                  </a:cubicBezTo>
                  <a:cubicBezTo>
                    <a:pt x="629" y="812"/>
                    <a:pt x="812" y="629"/>
                    <a:pt x="812" y="406"/>
                  </a:cubicBezTo>
                  <a:cubicBezTo>
                    <a:pt x="812" y="183"/>
                    <a:pt x="629" y="0"/>
                    <a:pt x="4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8" name="Google Shape;55798;p69"/>
            <p:cNvSpPr/>
            <p:nvPr/>
          </p:nvSpPr>
          <p:spPr>
            <a:xfrm>
              <a:off x="466650" y="3063700"/>
              <a:ext cx="69500" cy="520125"/>
            </a:xfrm>
            <a:custGeom>
              <a:avLst/>
              <a:gdLst/>
              <a:ahLst/>
              <a:cxnLst/>
              <a:rect l="l" t="t" r="r" b="b"/>
              <a:pathLst>
                <a:path w="2780" h="20805" extrusionOk="0">
                  <a:moveTo>
                    <a:pt x="0" y="1"/>
                  </a:moveTo>
                  <a:lnTo>
                    <a:pt x="0" y="20805"/>
                  </a:lnTo>
                  <a:lnTo>
                    <a:pt x="2779" y="20805"/>
                  </a:lnTo>
                  <a:lnTo>
                    <a:pt x="27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9" name="Google Shape;55799;p69"/>
            <p:cNvSpPr/>
            <p:nvPr/>
          </p:nvSpPr>
          <p:spPr>
            <a:xfrm>
              <a:off x="466650" y="3063700"/>
              <a:ext cx="69500" cy="108300"/>
            </a:xfrm>
            <a:custGeom>
              <a:avLst/>
              <a:gdLst/>
              <a:ahLst/>
              <a:cxnLst/>
              <a:rect l="l" t="t" r="r" b="b"/>
              <a:pathLst>
                <a:path w="2780" h="4332" extrusionOk="0">
                  <a:moveTo>
                    <a:pt x="0" y="1"/>
                  </a:moveTo>
                  <a:lnTo>
                    <a:pt x="0" y="4332"/>
                  </a:lnTo>
                  <a:lnTo>
                    <a:pt x="2779" y="4332"/>
                  </a:lnTo>
                  <a:lnTo>
                    <a:pt x="27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0" name="Google Shape;55800;p69"/>
            <p:cNvSpPr/>
            <p:nvPr/>
          </p:nvSpPr>
          <p:spPr>
            <a:xfrm>
              <a:off x="358100" y="3495825"/>
              <a:ext cx="155475" cy="91050"/>
            </a:xfrm>
            <a:custGeom>
              <a:avLst/>
              <a:gdLst/>
              <a:ahLst/>
              <a:cxnLst/>
              <a:rect l="l" t="t" r="r" b="b"/>
              <a:pathLst>
                <a:path w="6219" h="3642" extrusionOk="0">
                  <a:moveTo>
                    <a:pt x="3115" y="0"/>
                  </a:moveTo>
                  <a:cubicBezTo>
                    <a:pt x="1391" y="0"/>
                    <a:pt x="1" y="1420"/>
                    <a:pt x="1" y="3175"/>
                  </a:cubicBezTo>
                  <a:cubicBezTo>
                    <a:pt x="1" y="3337"/>
                    <a:pt x="11" y="3490"/>
                    <a:pt x="41" y="3641"/>
                  </a:cubicBezTo>
                  <a:lnTo>
                    <a:pt x="6188" y="3641"/>
                  </a:lnTo>
                  <a:cubicBezTo>
                    <a:pt x="6208" y="3490"/>
                    <a:pt x="6219" y="3337"/>
                    <a:pt x="6219" y="3175"/>
                  </a:cubicBezTo>
                  <a:cubicBezTo>
                    <a:pt x="6219" y="1420"/>
                    <a:pt x="4829" y="0"/>
                    <a:pt x="3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1" name="Google Shape;55801;p69"/>
            <p:cNvSpPr/>
            <p:nvPr/>
          </p:nvSpPr>
          <p:spPr>
            <a:xfrm>
              <a:off x="457000" y="3528775"/>
              <a:ext cx="149650" cy="58100"/>
            </a:xfrm>
            <a:custGeom>
              <a:avLst/>
              <a:gdLst/>
              <a:ahLst/>
              <a:cxnLst/>
              <a:rect l="l" t="t" r="r" b="b"/>
              <a:pathLst>
                <a:path w="5986" h="2324" extrusionOk="0">
                  <a:moveTo>
                    <a:pt x="2993" y="1"/>
                  </a:moveTo>
                  <a:cubicBezTo>
                    <a:pt x="1573" y="1"/>
                    <a:pt x="366" y="984"/>
                    <a:pt x="1" y="2323"/>
                  </a:cubicBezTo>
                  <a:lnTo>
                    <a:pt x="5985" y="2323"/>
                  </a:lnTo>
                  <a:cubicBezTo>
                    <a:pt x="5620" y="984"/>
                    <a:pt x="4423" y="1"/>
                    <a:pt x="29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2" name="Google Shape;55802;p69"/>
            <p:cNvSpPr/>
            <p:nvPr/>
          </p:nvSpPr>
          <p:spPr>
            <a:xfrm>
              <a:off x="280275" y="3537400"/>
              <a:ext cx="128325" cy="49475"/>
            </a:xfrm>
            <a:custGeom>
              <a:avLst/>
              <a:gdLst/>
              <a:ahLst/>
              <a:cxnLst/>
              <a:rect l="l" t="t" r="r" b="b"/>
              <a:pathLst>
                <a:path w="5133" h="1979" extrusionOk="0">
                  <a:moveTo>
                    <a:pt x="2566" y="1"/>
                  </a:moveTo>
                  <a:cubicBezTo>
                    <a:pt x="1349" y="1"/>
                    <a:pt x="314" y="833"/>
                    <a:pt x="0" y="1978"/>
                  </a:cubicBezTo>
                  <a:lnTo>
                    <a:pt x="5133" y="1978"/>
                  </a:lnTo>
                  <a:cubicBezTo>
                    <a:pt x="4818" y="833"/>
                    <a:pt x="3783" y="1"/>
                    <a:pt x="25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3" name="Google Shape;55803;p69"/>
            <p:cNvSpPr/>
            <p:nvPr/>
          </p:nvSpPr>
          <p:spPr>
            <a:xfrm>
              <a:off x="365475" y="2990175"/>
              <a:ext cx="309400" cy="96625"/>
            </a:xfrm>
            <a:custGeom>
              <a:avLst/>
              <a:gdLst/>
              <a:ahLst/>
              <a:cxnLst/>
              <a:rect l="l" t="t" r="r" b="b"/>
              <a:pathLst>
                <a:path w="12376" h="3865" extrusionOk="0">
                  <a:moveTo>
                    <a:pt x="0" y="0"/>
                  </a:moveTo>
                  <a:lnTo>
                    <a:pt x="1826" y="3855"/>
                  </a:lnTo>
                  <a:lnTo>
                    <a:pt x="12375" y="3865"/>
                  </a:lnTo>
                  <a:lnTo>
                    <a:pt x="12375" y="639"/>
                  </a:lnTo>
                  <a:cubicBezTo>
                    <a:pt x="5305" y="386"/>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4" name="Google Shape;55804;p69"/>
            <p:cNvSpPr/>
            <p:nvPr/>
          </p:nvSpPr>
          <p:spPr>
            <a:xfrm>
              <a:off x="1502775" y="3063700"/>
              <a:ext cx="69275" cy="520125"/>
            </a:xfrm>
            <a:custGeom>
              <a:avLst/>
              <a:gdLst/>
              <a:ahLst/>
              <a:cxnLst/>
              <a:rect l="l" t="t" r="r" b="b"/>
              <a:pathLst>
                <a:path w="2771" h="20805" extrusionOk="0">
                  <a:moveTo>
                    <a:pt x="1" y="1"/>
                  </a:moveTo>
                  <a:lnTo>
                    <a:pt x="1" y="20805"/>
                  </a:lnTo>
                  <a:lnTo>
                    <a:pt x="2771" y="20805"/>
                  </a:lnTo>
                  <a:lnTo>
                    <a:pt x="27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5" name="Google Shape;55805;p69"/>
            <p:cNvSpPr/>
            <p:nvPr/>
          </p:nvSpPr>
          <p:spPr>
            <a:xfrm>
              <a:off x="1502775" y="3063700"/>
              <a:ext cx="69275" cy="108300"/>
            </a:xfrm>
            <a:custGeom>
              <a:avLst/>
              <a:gdLst/>
              <a:ahLst/>
              <a:cxnLst/>
              <a:rect l="l" t="t" r="r" b="b"/>
              <a:pathLst>
                <a:path w="2771" h="4332" extrusionOk="0">
                  <a:moveTo>
                    <a:pt x="1" y="1"/>
                  </a:moveTo>
                  <a:lnTo>
                    <a:pt x="1" y="4332"/>
                  </a:lnTo>
                  <a:lnTo>
                    <a:pt x="2771" y="4332"/>
                  </a:lnTo>
                  <a:lnTo>
                    <a:pt x="27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6" name="Google Shape;55806;p69"/>
            <p:cNvSpPr/>
            <p:nvPr/>
          </p:nvSpPr>
          <p:spPr>
            <a:xfrm>
              <a:off x="1525375" y="3495825"/>
              <a:ext cx="155450" cy="91050"/>
            </a:xfrm>
            <a:custGeom>
              <a:avLst/>
              <a:gdLst/>
              <a:ahLst/>
              <a:cxnLst/>
              <a:rect l="l" t="t" r="r" b="b"/>
              <a:pathLst>
                <a:path w="6218" h="3642" extrusionOk="0">
                  <a:moveTo>
                    <a:pt x="3104" y="0"/>
                  </a:moveTo>
                  <a:cubicBezTo>
                    <a:pt x="1389" y="0"/>
                    <a:pt x="0" y="1420"/>
                    <a:pt x="0" y="3175"/>
                  </a:cubicBezTo>
                  <a:cubicBezTo>
                    <a:pt x="0" y="3337"/>
                    <a:pt x="10" y="3490"/>
                    <a:pt x="30" y="3641"/>
                  </a:cubicBezTo>
                  <a:lnTo>
                    <a:pt x="6177" y="3641"/>
                  </a:lnTo>
                  <a:cubicBezTo>
                    <a:pt x="6208" y="3490"/>
                    <a:pt x="6218" y="3337"/>
                    <a:pt x="6218" y="3175"/>
                  </a:cubicBezTo>
                  <a:cubicBezTo>
                    <a:pt x="6218" y="1420"/>
                    <a:pt x="4818" y="0"/>
                    <a:pt x="3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7" name="Google Shape;55807;p69"/>
            <p:cNvSpPr/>
            <p:nvPr/>
          </p:nvSpPr>
          <p:spPr>
            <a:xfrm>
              <a:off x="1432300" y="3528775"/>
              <a:ext cx="149625" cy="58100"/>
            </a:xfrm>
            <a:custGeom>
              <a:avLst/>
              <a:gdLst/>
              <a:ahLst/>
              <a:cxnLst/>
              <a:rect l="l" t="t" r="r" b="b"/>
              <a:pathLst>
                <a:path w="5985" h="2324" extrusionOk="0">
                  <a:moveTo>
                    <a:pt x="2993" y="1"/>
                  </a:moveTo>
                  <a:cubicBezTo>
                    <a:pt x="1562" y="1"/>
                    <a:pt x="365" y="984"/>
                    <a:pt x="0" y="2323"/>
                  </a:cubicBezTo>
                  <a:lnTo>
                    <a:pt x="5985" y="2323"/>
                  </a:lnTo>
                  <a:cubicBezTo>
                    <a:pt x="5620" y="984"/>
                    <a:pt x="4413" y="1"/>
                    <a:pt x="29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8" name="Google Shape;55808;p69"/>
            <p:cNvSpPr/>
            <p:nvPr/>
          </p:nvSpPr>
          <p:spPr>
            <a:xfrm>
              <a:off x="1630350" y="3537400"/>
              <a:ext cx="128075" cy="49475"/>
            </a:xfrm>
            <a:custGeom>
              <a:avLst/>
              <a:gdLst/>
              <a:ahLst/>
              <a:cxnLst/>
              <a:rect l="l" t="t" r="r" b="b"/>
              <a:pathLst>
                <a:path w="5123" h="1979" extrusionOk="0">
                  <a:moveTo>
                    <a:pt x="2566" y="1"/>
                  </a:moveTo>
                  <a:cubicBezTo>
                    <a:pt x="1339" y="1"/>
                    <a:pt x="315" y="833"/>
                    <a:pt x="1" y="1978"/>
                  </a:cubicBezTo>
                  <a:lnTo>
                    <a:pt x="5123" y="1978"/>
                  </a:lnTo>
                  <a:cubicBezTo>
                    <a:pt x="4818" y="833"/>
                    <a:pt x="3784" y="1"/>
                    <a:pt x="25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9" name="Google Shape;55809;p69"/>
            <p:cNvSpPr/>
            <p:nvPr/>
          </p:nvSpPr>
          <p:spPr>
            <a:xfrm>
              <a:off x="1364075" y="2990175"/>
              <a:ext cx="309400" cy="96625"/>
            </a:xfrm>
            <a:custGeom>
              <a:avLst/>
              <a:gdLst/>
              <a:ahLst/>
              <a:cxnLst/>
              <a:rect l="l" t="t" r="r" b="b"/>
              <a:pathLst>
                <a:path w="12376" h="3865" extrusionOk="0">
                  <a:moveTo>
                    <a:pt x="12376" y="0"/>
                  </a:moveTo>
                  <a:cubicBezTo>
                    <a:pt x="12376" y="0"/>
                    <a:pt x="7070" y="386"/>
                    <a:pt x="1" y="639"/>
                  </a:cubicBezTo>
                  <a:lnTo>
                    <a:pt x="1" y="3865"/>
                  </a:lnTo>
                  <a:lnTo>
                    <a:pt x="10550" y="3855"/>
                  </a:lnTo>
                  <a:lnTo>
                    <a:pt x="123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10" name="Google Shape;55810;p69"/>
          <p:cNvGrpSpPr/>
          <p:nvPr/>
        </p:nvGrpSpPr>
        <p:grpSpPr>
          <a:xfrm>
            <a:off x="750328" y="401581"/>
            <a:ext cx="8031332" cy="1158116"/>
            <a:chOff x="750328" y="401581"/>
            <a:chExt cx="8031332" cy="1158116"/>
          </a:xfrm>
        </p:grpSpPr>
        <p:grpSp>
          <p:nvGrpSpPr>
            <p:cNvPr id="55811" name="Google Shape;55811;p69"/>
            <p:cNvGrpSpPr/>
            <p:nvPr/>
          </p:nvGrpSpPr>
          <p:grpSpPr>
            <a:xfrm>
              <a:off x="4044918" y="1162809"/>
              <a:ext cx="514305" cy="396888"/>
              <a:chOff x="4044918" y="1162809"/>
              <a:chExt cx="514305" cy="396888"/>
            </a:xfrm>
          </p:grpSpPr>
          <p:sp>
            <p:nvSpPr>
              <p:cNvPr id="55812" name="Google Shape;55812;p69"/>
              <p:cNvSpPr/>
              <p:nvPr/>
            </p:nvSpPr>
            <p:spPr>
              <a:xfrm>
                <a:off x="4250081" y="1162809"/>
                <a:ext cx="134381" cy="134381"/>
              </a:xfrm>
              <a:custGeom>
                <a:avLst/>
                <a:gdLst/>
                <a:ahLst/>
                <a:cxnLst/>
                <a:rect l="l" t="t" r="r" b="b"/>
                <a:pathLst>
                  <a:path w="2020" h="2020" extrusionOk="0">
                    <a:moveTo>
                      <a:pt x="1005" y="1"/>
                    </a:moveTo>
                    <a:lnTo>
                      <a:pt x="650" y="650"/>
                    </a:lnTo>
                    <a:lnTo>
                      <a:pt x="0" y="1005"/>
                    </a:lnTo>
                    <a:lnTo>
                      <a:pt x="650" y="1370"/>
                    </a:lnTo>
                    <a:lnTo>
                      <a:pt x="1005" y="2019"/>
                    </a:lnTo>
                    <a:lnTo>
                      <a:pt x="1370" y="1370"/>
                    </a:lnTo>
                    <a:lnTo>
                      <a:pt x="2019" y="1005"/>
                    </a:lnTo>
                    <a:lnTo>
                      <a:pt x="1370" y="650"/>
                    </a:lnTo>
                    <a:lnTo>
                      <a:pt x="10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3" name="Google Shape;55813;p69"/>
              <p:cNvSpPr/>
              <p:nvPr/>
            </p:nvSpPr>
            <p:spPr>
              <a:xfrm>
                <a:off x="4513254" y="1484058"/>
                <a:ext cx="45969" cy="45902"/>
              </a:xfrm>
              <a:custGeom>
                <a:avLst/>
                <a:gdLst/>
                <a:ahLst/>
                <a:cxnLst/>
                <a:rect l="l" t="t" r="r" b="b"/>
                <a:pathLst>
                  <a:path w="691" h="690" extrusionOk="0">
                    <a:moveTo>
                      <a:pt x="345" y="0"/>
                    </a:moveTo>
                    <a:lnTo>
                      <a:pt x="223" y="223"/>
                    </a:lnTo>
                    <a:lnTo>
                      <a:pt x="0" y="345"/>
                    </a:lnTo>
                    <a:lnTo>
                      <a:pt x="223" y="467"/>
                    </a:lnTo>
                    <a:lnTo>
                      <a:pt x="345" y="690"/>
                    </a:lnTo>
                    <a:lnTo>
                      <a:pt x="467" y="467"/>
                    </a:lnTo>
                    <a:lnTo>
                      <a:pt x="690" y="345"/>
                    </a:lnTo>
                    <a:lnTo>
                      <a:pt x="467" y="223"/>
                    </a:lnTo>
                    <a:lnTo>
                      <a:pt x="3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4" name="Google Shape;55814;p69"/>
              <p:cNvSpPr/>
              <p:nvPr/>
            </p:nvSpPr>
            <p:spPr>
              <a:xfrm>
                <a:off x="4044918" y="1476608"/>
                <a:ext cx="83090" cy="83090"/>
              </a:xfrm>
              <a:custGeom>
                <a:avLst/>
                <a:gdLst/>
                <a:ahLst/>
                <a:cxnLst/>
                <a:rect l="l" t="t" r="r" b="b"/>
                <a:pathLst>
                  <a:path w="1249" h="1249" extrusionOk="0">
                    <a:moveTo>
                      <a:pt x="620" y="0"/>
                    </a:moveTo>
                    <a:lnTo>
                      <a:pt x="407" y="406"/>
                    </a:lnTo>
                    <a:lnTo>
                      <a:pt x="1" y="629"/>
                    </a:lnTo>
                    <a:lnTo>
                      <a:pt x="407" y="852"/>
                    </a:lnTo>
                    <a:lnTo>
                      <a:pt x="620" y="1248"/>
                    </a:lnTo>
                    <a:lnTo>
                      <a:pt x="843" y="852"/>
                    </a:lnTo>
                    <a:lnTo>
                      <a:pt x="1249" y="629"/>
                    </a:lnTo>
                    <a:lnTo>
                      <a:pt x="843" y="406"/>
                    </a:lnTo>
                    <a:lnTo>
                      <a:pt x="6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15" name="Google Shape;55815;p69"/>
            <p:cNvGrpSpPr/>
            <p:nvPr/>
          </p:nvGrpSpPr>
          <p:grpSpPr>
            <a:xfrm>
              <a:off x="750328" y="625853"/>
              <a:ext cx="399549" cy="220730"/>
              <a:chOff x="750328" y="625853"/>
              <a:chExt cx="399549" cy="220730"/>
            </a:xfrm>
          </p:grpSpPr>
          <p:sp>
            <p:nvSpPr>
              <p:cNvPr id="55816" name="Google Shape;55816;p69"/>
              <p:cNvSpPr/>
              <p:nvPr/>
            </p:nvSpPr>
            <p:spPr>
              <a:xfrm>
                <a:off x="750328" y="711537"/>
                <a:ext cx="134380" cy="135046"/>
              </a:xfrm>
              <a:custGeom>
                <a:avLst/>
                <a:gdLst/>
                <a:ahLst/>
                <a:cxnLst/>
                <a:rect l="l" t="t" r="r" b="b"/>
                <a:pathLst>
                  <a:path w="2020" h="2030" extrusionOk="0">
                    <a:moveTo>
                      <a:pt x="1015" y="1"/>
                    </a:moveTo>
                    <a:lnTo>
                      <a:pt x="650" y="660"/>
                    </a:lnTo>
                    <a:lnTo>
                      <a:pt x="0" y="1015"/>
                    </a:lnTo>
                    <a:lnTo>
                      <a:pt x="650" y="1370"/>
                    </a:lnTo>
                    <a:lnTo>
                      <a:pt x="1015" y="2030"/>
                    </a:lnTo>
                    <a:lnTo>
                      <a:pt x="1370" y="1370"/>
                    </a:lnTo>
                    <a:lnTo>
                      <a:pt x="2019" y="1015"/>
                    </a:lnTo>
                    <a:lnTo>
                      <a:pt x="1370" y="660"/>
                    </a:lnTo>
                    <a:lnTo>
                      <a:pt x="10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7" name="Google Shape;55817;p69"/>
              <p:cNvSpPr/>
              <p:nvPr/>
            </p:nvSpPr>
            <p:spPr>
              <a:xfrm>
                <a:off x="1066854" y="625853"/>
                <a:ext cx="83023" cy="83090"/>
              </a:xfrm>
              <a:custGeom>
                <a:avLst/>
                <a:gdLst/>
                <a:ahLst/>
                <a:cxnLst/>
                <a:rect l="l" t="t" r="r" b="b"/>
                <a:pathLst>
                  <a:path w="1248" h="1249" extrusionOk="0">
                    <a:moveTo>
                      <a:pt x="629" y="0"/>
                    </a:moveTo>
                    <a:lnTo>
                      <a:pt x="406" y="406"/>
                    </a:lnTo>
                    <a:lnTo>
                      <a:pt x="0" y="629"/>
                    </a:lnTo>
                    <a:lnTo>
                      <a:pt x="406" y="843"/>
                    </a:lnTo>
                    <a:lnTo>
                      <a:pt x="629" y="1248"/>
                    </a:lnTo>
                    <a:lnTo>
                      <a:pt x="842" y="843"/>
                    </a:lnTo>
                    <a:lnTo>
                      <a:pt x="1247" y="629"/>
                    </a:lnTo>
                    <a:lnTo>
                      <a:pt x="842" y="406"/>
                    </a:lnTo>
                    <a:lnTo>
                      <a:pt x="62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18" name="Google Shape;55818;p69"/>
            <p:cNvGrpSpPr/>
            <p:nvPr/>
          </p:nvGrpSpPr>
          <p:grpSpPr>
            <a:xfrm>
              <a:off x="6574315" y="539490"/>
              <a:ext cx="725455" cy="720067"/>
              <a:chOff x="6574315" y="539490"/>
              <a:chExt cx="725455" cy="720067"/>
            </a:xfrm>
          </p:grpSpPr>
          <p:sp>
            <p:nvSpPr>
              <p:cNvPr id="55819" name="Google Shape;55819;p69"/>
              <p:cNvSpPr/>
              <p:nvPr/>
            </p:nvSpPr>
            <p:spPr>
              <a:xfrm>
                <a:off x="6944061" y="588785"/>
                <a:ext cx="136376" cy="136376"/>
              </a:xfrm>
              <a:custGeom>
                <a:avLst/>
                <a:gdLst/>
                <a:ahLst/>
                <a:cxnLst/>
                <a:rect l="l" t="t" r="r" b="b"/>
                <a:pathLst>
                  <a:path w="2050" h="2050" extrusionOk="0">
                    <a:moveTo>
                      <a:pt x="1026" y="0"/>
                    </a:moveTo>
                    <a:lnTo>
                      <a:pt x="660" y="660"/>
                    </a:lnTo>
                    <a:lnTo>
                      <a:pt x="1" y="1025"/>
                    </a:lnTo>
                    <a:lnTo>
                      <a:pt x="660" y="1390"/>
                    </a:lnTo>
                    <a:lnTo>
                      <a:pt x="1026" y="2049"/>
                    </a:lnTo>
                    <a:lnTo>
                      <a:pt x="1391" y="1390"/>
                    </a:lnTo>
                    <a:lnTo>
                      <a:pt x="2050" y="1025"/>
                    </a:lnTo>
                    <a:lnTo>
                      <a:pt x="1391" y="660"/>
                    </a:lnTo>
                    <a:lnTo>
                      <a:pt x="10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0" name="Google Shape;55820;p69"/>
              <p:cNvSpPr/>
              <p:nvPr/>
            </p:nvSpPr>
            <p:spPr>
              <a:xfrm>
                <a:off x="7218011" y="716979"/>
                <a:ext cx="81759" cy="81759"/>
              </a:xfrm>
              <a:custGeom>
                <a:avLst/>
                <a:gdLst/>
                <a:ahLst/>
                <a:cxnLst/>
                <a:rect l="l" t="t" r="r" b="b"/>
                <a:pathLst>
                  <a:path w="1229" h="1229" extrusionOk="0">
                    <a:moveTo>
                      <a:pt x="610" y="0"/>
                    </a:moveTo>
                    <a:lnTo>
                      <a:pt x="397" y="396"/>
                    </a:lnTo>
                    <a:lnTo>
                      <a:pt x="1" y="609"/>
                    </a:lnTo>
                    <a:lnTo>
                      <a:pt x="397" y="832"/>
                    </a:lnTo>
                    <a:lnTo>
                      <a:pt x="610" y="1228"/>
                    </a:lnTo>
                    <a:lnTo>
                      <a:pt x="823" y="832"/>
                    </a:lnTo>
                    <a:lnTo>
                      <a:pt x="1229" y="609"/>
                    </a:lnTo>
                    <a:lnTo>
                      <a:pt x="823" y="396"/>
                    </a:lnTo>
                    <a:lnTo>
                      <a:pt x="61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1" name="Google Shape;55821;p69"/>
              <p:cNvSpPr/>
              <p:nvPr/>
            </p:nvSpPr>
            <p:spPr>
              <a:xfrm>
                <a:off x="6741626" y="966647"/>
                <a:ext cx="51357" cy="52023"/>
              </a:xfrm>
              <a:custGeom>
                <a:avLst/>
                <a:gdLst/>
                <a:ahLst/>
                <a:cxnLst/>
                <a:rect l="l" t="t" r="r" b="b"/>
                <a:pathLst>
                  <a:path w="772" h="782" extrusionOk="0">
                    <a:moveTo>
                      <a:pt x="386" y="0"/>
                    </a:moveTo>
                    <a:lnTo>
                      <a:pt x="255" y="254"/>
                    </a:lnTo>
                    <a:lnTo>
                      <a:pt x="1" y="386"/>
                    </a:lnTo>
                    <a:lnTo>
                      <a:pt x="255" y="528"/>
                    </a:lnTo>
                    <a:lnTo>
                      <a:pt x="386" y="782"/>
                    </a:lnTo>
                    <a:lnTo>
                      <a:pt x="528" y="528"/>
                    </a:lnTo>
                    <a:lnTo>
                      <a:pt x="772" y="386"/>
                    </a:lnTo>
                    <a:lnTo>
                      <a:pt x="528" y="254"/>
                    </a:lnTo>
                    <a:lnTo>
                      <a:pt x="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2" name="Google Shape;55822;p69"/>
              <p:cNvSpPr/>
              <p:nvPr/>
            </p:nvSpPr>
            <p:spPr>
              <a:xfrm>
                <a:off x="6574315" y="539490"/>
                <a:ext cx="67523" cy="66858"/>
              </a:xfrm>
              <a:custGeom>
                <a:avLst/>
                <a:gdLst/>
                <a:ahLst/>
                <a:cxnLst/>
                <a:rect l="l" t="t" r="r" b="b"/>
                <a:pathLst>
                  <a:path w="1015" h="1005" extrusionOk="0">
                    <a:moveTo>
                      <a:pt x="507" y="1"/>
                    </a:moveTo>
                    <a:lnTo>
                      <a:pt x="325" y="326"/>
                    </a:lnTo>
                    <a:lnTo>
                      <a:pt x="0" y="498"/>
                    </a:lnTo>
                    <a:lnTo>
                      <a:pt x="325" y="680"/>
                    </a:lnTo>
                    <a:lnTo>
                      <a:pt x="507" y="1005"/>
                    </a:lnTo>
                    <a:lnTo>
                      <a:pt x="680" y="680"/>
                    </a:lnTo>
                    <a:lnTo>
                      <a:pt x="1014" y="498"/>
                    </a:lnTo>
                    <a:lnTo>
                      <a:pt x="680" y="326"/>
                    </a:lnTo>
                    <a:lnTo>
                      <a:pt x="5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3" name="Google Shape;55823;p69"/>
              <p:cNvSpPr/>
              <p:nvPr/>
            </p:nvSpPr>
            <p:spPr>
              <a:xfrm>
                <a:off x="6581035" y="1186645"/>
                <a:ext cx="72978" cy="72911"/>
              </a:xfrm>
              <a:custGeom>
                <a:avLst/>
                <a:gdLst/>
                <a:ahLst/>
                <a:cxnLst/>
                <a:rect l="l" t="t" r="r" b="b"/>
                <a:pathLst>
                  <a:path w="1097" h="1096" extrusionOk="0">
                    <a:moveTo>
                      <a:pt x="548" y="0"/>
                    </a:moveTo>
                    <a:lnTo>
                      <a:pt x="356" y="356"/>
                    </a:lnTo>
                    <a:lnTo>
                      <a:pt x="1" y="548"/>
                    </a:lnTo>
                    <a:lnTo>
                      <a:pt x="356" y="741"/>
                    </a:lnTo>
                    <a:lnTo>
                      <a:pt x="548" y="1096"/>
                    </a:lnTo>
                    <a:lnTo>
                      <a:pt x="741" y="741"/>
                    </a:lnTo>
                    <a:lnTo>
                      <a:pt x="1096" y="548"/>
                    </a:lnTo>
                    <a:lnTo>
                      <a:pt x="741" y="356"/>
                    </a:lnTo>
                    <a:lnTo>
                      <a:pt x="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24" name="Google Shape;55824;p69"/>
            <p:cNvGrpSpPr/>
            <p:nvPr/>
          </p:nvGrpSpPr>
          <p:grpSpPr>
            <a:xfrm>
              <a:off x="5316604" y="911068"/>
              <a:ext cx="604047" cy="381321"/>
              <a:chOff x="5316604" y="911068"/>
              <a:chExt cx="604047" cy="381321"/>
            </a:xfrm>
          </p:grpSpPr>
          <p:sp>
            <p:nvSpPr>
              <p:cNvPr id="55825" name="Google Shape;55825;p69"/>
              <p:cNvSpPr/>
              <p:nvPr/>
            </p:nvSpPr>
            <p:spPr>
              <a:xfrm>
                <a:off x="5316604" y="1057490"/>
                <a:ext cx="83090" cy="83090"/>
              </a:xfrm>
              <a:custGeom>
                <a:avLst/>
                <a:gdLst/>
                <a:ahLst/>
                <a:cxnLst/>
                <a:rect l="l" t="t" r="r" b="b"/>
                <a:pathLst>
                  <a:path w="1249" h="1249" extrusionOk="0">
                    <a:moveTo>
                      <a:pt x="620" y="1"/>
                    </a:moveTo>
                    <a:lnTo>
                      <a:pt x="406" y="406"/>
                    </a:lnTo>
                    <a:lnTo>
                      <a:pt x="0" y="629"/>
                    </a:lnTo>
                    <a:lnTo>
                      <a:pt x="406" y="843"/>
                    </a:lnTo>
                    <a:lnTo>
                      <a:pt x="620" y="1249"/>
                    </a:lnTo>
                    <a:lnTo>
                      <a:pt x="843" y="843"/>
                    </a:lnTo>
                    <a:lnTo>
                      <a:pt x="1248" y="629"/>
                    </a:lnTo>
                    <a:lnTo>
                      <a:pt x="843" y="406"/>
                    </a:lnTo>
                    <a:lnTo>
                      <a:pt x="6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6" name="Google Shape;55826;p69"/>
              <p:cNvSpPr/>
              <p:nvPr/>
            </p:nvSpPr>
            <p:spPr>
              <a:xfrm>
                <a:off x="5874682" y="1246421"/>
                <a:ext cx="45969" cy="45969"/>
              </a:xfrm>
              <a:custGeom>
                <a:avLst/>
                <a:gdLst/>
                <a:ahLst/>
                <a:cxnLst/>
                <a:rect l="l" t="t" r="r" b="b"/>
                <a:pathLst>
                  <a:path w="691" h="691" extrusionOk="0">
                    <a:moveTo>
                      <a:pt x="345" y="1"/>
                    </a:moveTo>
                    <a:lnTo>
                      <a:pt x="224" y="224"/>
                    </a:lnTo>
                    <a:lnTo>
                      <a:pt x="0" y="346"/>
                    </a:lnTo>
                    <a:lnTo>
                      <a:pt x="224" y="467"/>
                    </a:lnTo>
                    <a:lnTo>
                      <a:pt x="345" y="691"/>
                    </a:lnTo>
                    <a:lnTo>
                      <a:pt x="467" y="467"/>
                    </a:lnTo>
                    <a:lnTo>
                      <a:pt x="690" y="346"/>
                    </a:lnTo>
                    <a:lnTo>
                      <a:pt x="467" y="224"/>
                    </a:lnTo>
                    <a:lnTo>
                      <a:pt x="34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7" name="Google Shape;55827;p69"/>
              <p:cNvSpPr/>
              <p:nvPr/>
            </p:nvSpPr>
            <p:spPr>
              <a:xfrm>
                <a:off x="5533209" y="911068"/>
                <a:ext cx="145823" cy="145823"/>
              </a:xfrm>
              <a:custGeom>
                <a:avLst/>
                <a:gdLst/>
                <a:ahLst/>
                <a:cxnLst/>
                <a:rect l="l" t="t" r="r" b="b"/>
                <a:pathLst>
                  <a:path w="2192" h="2192" extrusionOk="0">
                    <a:moveTo>
                      <a:pt x="1096" y="1"/>
                    </a:moveTo>
                    <a:lnTo>
                      <a:pt x="711" y="711"/>
                    </a:lnTo>
                    <a:lnTo>
                      <a:pt x="1" y="1096"/>
                    </a:lnTo>
                    <a:lnTo>
                      <a:pt x="711" y="1482"/>
                    </a:lnTo>
                    <a:lnTo>
                      <a:pt x="1096" y="2192"/>
                    </a:lnTo>
                    <a:lnTo>
                      <a:pt x="1482" y="1482"/>
                    </a:lnTo>
                    <a:lnTo>
                      <a:pt x="2192" y="1096"/>
                    </a:lnTo>
                    <a:lnTo>
                      <a:pt x="1482" y="711"/>
                    </a:lnTo>
                    <a:lnTo>
                      <a:pt x="10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28" name="Google Shape;55828;p69"/>
            <p:cNvGrpSpPr/>
            <p:nvPr/>
          </p:nvGrpSpPr>
          <p:grpSpPr>
            <a:xfrm>
              <a:off x="4240273" y="401581"/>
              <a:ext cx="663454" cy="453501"/>
              <a:chOff x="4240273" y="401581"/>
              <a:chExt cx="663454" cy="453501"/>
            </a:xfrm>
          </p:grpSpPr>
          <p:sp>
            <p:nvSpPr>
              <p:cNvPr id="55829" name="Google Shape;55829;p69"/>
              <p:cNvSpPr/>
              <p:nvPr/>
            </p:nvSpPr>
            <p:spPr>
              <a:xfrm>
                <a:off x="4857758" y="808515"/>
                <a:ext cx="45969" cy="46567"/>
              </a:xfrm>
              <a:custGeom>
                <a:avLst/>
                <a:gdLst/>
                <a:ahLst/>
                <a:cxnLst/>
                <a:rect l="l" t="t" r="r" b="b"/>
                <a:pathLst>
                  <a:path w="691" h="700" extrusionOk="0">
                    <a:moveTo>
                      <a:pt x="345" y="0"/>
                    </a:moveTo>
                    <a:lnTo>
                      <a:pt x="223" y="223"/>
                    </a:lnTo>
                    <a:lnTo>
                      <a:pt x="0" y="355"/>
                    </a:lnTo>
                    <a:lnTo>
                      <a:pt x="223" y="476"/>
                    </a:lnTo>
                    <a:lnTo>
                      <a:pt x="345" y="700"/>
                    </a:lnTo>
                    <a:lnTo>
                      <a:pt x="467" y="476"/>
                    </a:lnTo>
                    <a:lnTo>
                      <a:pt x="690" y="355"/>
                    </a:lnTo>
                    <a:lnTo>
                      <a:pt x="467" y="223"/>
                    </a:lnTo>
                    <a:lnTo>
                      <a:pt x="3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0" name="Google Shape;55830;p69"/>
              <p:cNvSpPr/>
              <p:nvPr/>
            </p:nvSpPr>
            <p:spPr>
              <a:xfrm>
                <a:off x="4240273" y="401581"/>
                <a:ext cx="45969" cy="45902"/>
              </a:xfrm>
              <a:custGeom>
                <a:avLst/>
                <a:gdLst/>
                <a:ahLst/>
                <a:cxnLst/>
                <a:rect l="l" t="t" r="r" b="b"/>
                <a:pathLst>
                  <a:path w="691" h="690" extrusionOk="0">
                    <a:moveTo>
                      <a:pt x="346" y="0"/>
                    </a:moveTo>
                    <a:lnTo>
                      <a:pt x="224" y="223"/>
                    </a:lnTo>
                    <a:lnTo>
                      <a:pt x="1" y="345"/>
                    </a:lnTo>
                    <a:lnTo>
                      <a:pt x="224" y="467"/>
                    </a:lnTo>
                    <a:lnTo>
                      <a:pt x="346" y="690"/>
                    </a:lnTo>
                    <a:lnTo>
                      <a:pt x="467" y="467"/>
                    </a:lnTo>
                    <a:lnTo>
                      <a:pt x="690" y="345"/>
                    </a:lnTo>
                    <a:lnTo>
                      <a:pt x="467" y="223"/>
                    </a:lnTo>
                    <a:lnTo>
                      <a:pt x="3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1" name="Google Shape;55831;p69"/>
              <p:cNvSpPr/>
              <p:nvPr/>
            </p:nvSpPr>
            <p:spPr>
              <a:xfrm>
                <a:off x="4597246" y="473096"/>
                <a:ext cx="146488" cy="145823"/>
              </a:xfrm>
              <a:custGeom>
                <a:avLst/>
                <a:gdLst/>
                <a:ahLst/>
                <a:cxnLst/>
                <a:rect l="l" t="t" r="r" b="b"/>
                <a:pathLst>
                  <a:path w="2202" h="2192" extrusionOk="0">
                    <a:moveTo>
                      <a:pt x="1096" y="0"/>
                    </a:moveTo>
                    <a:lnTo>
                      <a:pt x="711" y="710"/>
                    </a:lnTo>
                    <a:lnTo>
                      <a:pt x="1" y="1096"/>
                    </a:lnTo>
                    <a:lnTo>
                      <a:pt x="711" y="1481"/>
                    </a:lnTo>
                    <a:lnTo>
                      <a:pt x="1096" y="2191"/>
                    </a:lnTo>
                    <a:lnTo>
                      <a:pt x="1492" y="1481"/>
                    </a:lnTo>
                    <a:lnTo>
                      <a:pt x="2202" y="1096"/>
                    </a:lnTo>
                    <a:lnTo>
                      <a:pt x="1492" y="710"/>
                    </a:lnTo>
                    <a:lnTo>
                      <a:pt x="10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32" name="Google Shape;55832;p69"/>
            <p:cNvGrpSpPr/>
            <p:nvPr/>
          </p:nvGrpSpPr>
          <p:grpSpPr>
            <a:xfrm>
              <a:off x="7994137" y="1095644"/>
              <a:ext cx="787523" cy="288852"/>
              <a:chOff x="7994137" y="1095644"/>
              <a:chExt cx="787523" cy="288852"/>
            </a:xfrm>
          </p:grpSpPr>
          <p:sp>
            <p:nvSpPr>
              <p:cNvPr id="55833" name="Google Shape;55833;p69"/>
              <p:cNvSpPr/>
              <p:nvPr/>
            </p:nvSpPr>
            <p:spPr>
              <a:xfrm>
                <a:off x="8735758" y="1095644"/>
                <a:ext cx="45902" cy="46634"/>
              </a:xfrm>
              <a:custGeom>
                <a:avLst/>
                <a:gdLst/>
                <a:ahLst/>
                <a:cxnLst/>
                <a:rect l="l" t="t" r="r" b="b"/>
                <a:pathLst>
                  <a:path w="690" h="701" extrusionOk="0">
                    <a:moveTo>
                      <a:pt x="345" y="0"/>
                    </a:moveTo>
                    <a:lnTo>
                      <a:pt x="223" y="223"/>
                    </a:lnTo>
                    <a:lnTo>
                      <a:pt x="0" y="345"/>
                    </a:lnTo>
                    <a:lnTo>
                      <a:pt x="223" y="477"/>
                    </a:lnTo>
                    <a:lnTo>
                      <a:pt x="345" y="700"/>
                    </a:lnTo>
                    <a:lnTo>
                      <a:pt x="467" y="477"/>
                    </a:lnTo>
                    <a:lnTo>
                      <a:pt x="690" y="345"/>
                    </a:lnTo>
                    <a:lnTo>
                      <a:pt x="467" y="223"/>
                    </a:lnTo>
                    <a:lnTo>
                      <a:pt x="3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4" name="Google Shape;55834;p69"/>
              <p:cNvSpPr/>
              <p:nvPr/>
            </p:nvSpPr>
            <p:spPr>
              <a:xfrm>
                <a:off x="7994137" y="1337861"/>
                <a:ext cx="46634" cy="46634"/>
              </a:xfrm>
              <a:custGeom>
                <a:avLst/>
                <a:gdLst/>
                <a:ahLst/>
                <a:cxnLst/>
                <a:rect l="l" t="t" r="r" b="b"/>
                <a:pathLst>
                  <a:path w="701" h="701" extrusionOk="0">
                    <a:moveTo>
                      <a:pt x="355" y="1"/>
                    </a:moveTo>
                    <a:lnTo>
                      <a:pt x="234" y="224"/>
                    </a:lnTo>
                    <a:lnTo>
                      <a:pt x="1" y="346"/>
                    </a:lnTo>
                    <a:lnTo>
                      <a:pt x="234" y="477"/>
                    </a:lnTo>
                    <a:lnTo>
                      <a:pt x="355" y="700"/>
                    </a:lnTo>
                    <a:lnTo>
                      <a:pt x="477" y="477"/>
                    </a:lnTo>
                    <a:lnTo>
                      <a:pt x="700" y="346"/>
                    </a:lnTo>
                    <a:lnTo>
                      <a:pt x="477" y="224"/>
                    </a:lnTo>
                    <a:lnTo>
                      <a:pt x="3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5" name="Google Shape;55835;p69"/>
              <p:cNvSpPr/>
              <p:nvPr/>
            </p:nvSpPr>
            <p:spPr>
              <a:xfrm>
                <a:off x="8375392" y="1144872"/>
                <a:ext cx="224788" cy="224788"/>
              </a:xfrm>
              <a:custGeom>
                <a:avLst/>
                <a:gdLst/>
                <a:ahLst/>
                <a:cxnLst/>
                <a:rect l="l" t="t" r="r" b="b"/>
                <a:pathLst>
                  <a:path w="3379" h="3379" extrusionOk="0">
                    <a:moveTo>
                      <a:pt x="1695" y="1"/>
                    </a:moveTo>
                    <a:lnTo>
                      <a:pt x="1096" y="1096"/>
                    </a:lnTo>
                    <a:lnTo>
                      <a:pt x="0" y="1694"/>
                    </a:lnTo>
                    <a:lnTo>
                      <a:pt x="1096" y="2283"/>
                    </a:lnTo>
                    <a:lnTo>
                      <a:pt x="1695" y="3378"/>
                    </a:lnTo>
                    <a:lnTo>
                      <a:pt x="2293" y="2283"/>
                    </a:lnTo>
                    <a:lnTo>
                      <a:pt x="3379" y="1694"/>
                    </a:lnTo>
                    <a:lnTo>
                      <a:pt x="2293" y="1096"/>
                    </a:lnTo>
                    <a:lnTo>
                      <a:pt x="169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36" name="Google Shape;55836;p69"/>
            <p:cNvGrpSpPr/>
            <p:nvPr/>
          </p:nvGrpSpPr>
          <p:grpSpPr>
            <a:xfrm>
              <a:off x="1940535" y="794228"/>
              <a:ext cx="332825" cy="210618"/>
              <a:chOff x="-1021740" y="3664865"/>
              <a:chExt cx="332825" cy="210618"/>
            </a:xfrm>
          </p:grpSpPr>
          <p:sp>
            <p:nvSpPr>
              <p:cNvPr id="55837" name="Google Shape;55837;p69"/>
              <p:cNvSpPr/>
              <p:nvPr/>
            </p:nvSpPr>
            <p:spPr>
              <a:xfrm>
                <a:off x="-1021740" y="3664865"/>
                <a:ext cx="45969" cy="46634"/>
              </a:xfrm>
              <a:custGeom>
                <a:avLst/>
                <a:gdLst/>
                <a:ahLst/>
                <a:cxnLst/>
                <a:rect l="l" t="t" r="r" b="b"/>
                <a:pathLst>
                  <a:path w="691" h="701" extrusionOk="0">
                    <a:moveTo>
                      <a:pt x="346" y="1"/>
                    </a:moveTo>
                    <a:lnTo>
                      <a:pt x="224" y="224"/>
                    </a:lnTo>
                    <a:lnTo>
                      <a:pt x="1" y="345"/>
                    </a:lnTo>
                    <a:lnTo>
                      <a:pt x="224" y="478"/>
                    </a:lnTo>
                    <a:lnTo>
                      <a:pt x="346" y="701"/>
                    </a:lnTo>
                    <a:lnTo>
                      <a:pt x="468" y="478"/>
                    </a:lnTo>
                    <a:lnTo>
                      <a:pt x="691" y="345"/>
                    </a:lnTo>
                    <a:lnTo>
                      <a:pt x="468" y="224"/>
                    </a:lnTo>
                    <a:lnTo>
                      <a:pt x="3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8" name="Google Shape;55838;p69"/>
              <p:cNvSpPr/>
              <p:nvPr/>
            </p:nvSpPr>
            <p:spPr>
              <a:xfrm>
                <a:off x="-757835" y="3805898"/>
                <a:ext cx="68920" cy="69585"/>
              </a:xfrm>
              <a:custGeom>
                <a:avLst/>
                <a:gdLst/>
                <a:ahLst/>
                <a:cxnLst/>
                <a:rect l="l" t="t" r="r" b="b"/>
                <a:pathLst>
                  <a:path w="1036" h="1046" extrusionOk="0">
                    <a:moveTo>
                      <a:pt x="517" y="1"/>
                    </a:moveTo>
                    <a:lnTo>
                      <a:pt x="335" y="346"/>
                    </a:lnTo>
                    <a:lnTo>
                      <a:pt x="0" y="528"/>
                    </a:lnTo>
                    <a:lnTo>
                      <a:pt x="335" y="711"/>
                    </a:lnTo>
                    <a:lnTo>
                      <a:pt x="517" y="1045"/>
                    </a:lnTo>
                    <a:lnTo>
                      <a:pt x="700" y="711"/>
                    </a:lnTo>
                    <a:lnTo>
                      <a:pt x="1035" y="528"/>
                    </a:lnTo>
                    <a:lnTo>
                      <a:pt x="700" y="346"/>
                    </a:lnTo>
                    <a:lnTo>
                      <a:pt x="51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39" name="Google Shape;55839;p69"/>
            <p:cNvSpPr/>
            <p:nvPr/>
          </p:nvSpPr>
          <p:spPr>
            <a:xfrm>
              <a:off x="1545450" y="703441"/>
              <a:ext cx="65527" cy="65527"/>
            </a:xfrm>
            <a:custGeom>
              <a:avLst/>
              <a:gdLst/>
              <a:ahLst/>
              <a:cxnLst/>
              <a:rect l="l" t="t" r="r" b="b"/>
              <a:pathLst>
                <a:path w="985" h="985" extrusionOk="0">
                  <a:moveTo>
                    <a:pt x="487" y="1"/>
                  </a:moveTo>
                  <a:lnTo>
                    <a:pt x="315" y="315"/>
                  </a:lnTo>
                  <a:lnTo>
                    <a:pt x="1" y="488"/>
                  </a:lnTo>
                  <a:lnTo>
                    <a:pt x="315" y="660"/>
                  </a:lnTo>
                  <a:lnTo>
                    <a:pt x="487" y="984"/>
                  </a:lnTo>
                  <a:lnTo>
                    <a:pt x="670" y="660"/>
                  </a:lnTo>
                  <a:lnTo>
                    <a:pt x="984" y="488"/>
                  </a:lnTo>
                  <a:lnTo>
                    <a:pt x="670" y="315"/>
                  </a:lnTo>
                  <a:lnTo>
                    <a:pt x="4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40" name="Google Shape;55840;p69"/>
            <p:cNvGrpSpPr/>
            <p:nvPr/>
          </p:nvGrpSpPr>
          <p:grpSpPr>
            <a:xfrm>
              <a:off x="3297050" y="625846"/>
              <a:ext cx="450840" cy="547368"/>
              <a:chOff x="3297050" y="625846"/>
              <a:chExt cx="450840" cy="547368"/>
            </a:xfrm>
          </p:grpSpPr>
          <p:sp>
            <p:nvSpPr>
              <p:cNvPr id="55841" name="Google Shape;55841;p69"/>
              <p:cNvSpPr/>
              <p:nvPr/>
            </p:nvSpPr>
            <p:spPr>
              <a:xfrm>
                <a:off x="3701921" y="751378"/>
                <a:ext cx="45969" cy="45969"/>
              </a:xfrm>
              <a:custGeom>
                <a:avLst/>
                <a:gdLst/>
                <a:ahLst/>
                <a:cxnLst/>
                <a:rect l="l" t="t" r="r" b="b"/>
                <a:pathLst>
                  <a:path w="691" h="691" extrusionOk="0">
                    <a:moveTo>
                      <a:pt x="345" y="0"/>
                    </a:moveTo>
                    <a:lnTo>
                      <a:pt x="224" y="224"/>
                    </a:lnTo>
                    <a:lnTo>
                      <a:pt x="0" y="345"/>
                    </a:lnTo>
                    <a:lnTo>
                      <a:pt x="224" y="467"/>
                    </a:lnTo>
                    <a:lnTo>
                      <a:pt x="345" y="690"/>
                    </a:lnTo>
                    <a:lnTo>
                      <a:pt x="467" y="467"/>
                    </a:lnTo>
                    <a:lnTo>
                      <a:pt x="690" y="345"/>
                    </a:lnTo>
                    <a:lnTo>
                      <a:pt x="467" y="224"/>
                    </a:lnTo>
                    <a:lnTo>
                      <a:pt x="3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2" name="Google Shape;55842;p69"/>
              <p:cNvSpPr/>
              <p:nvPr/>
            </p:nvSpPr>
            <p:spPr>
              <a:xfrm>
                <a:off x="3297050" y="625846"/>
                <a:ext cx="145823" cy="146555"/>
              </a:xfrm>
              <a:custGeom>
                <a:avLst/>
                <a:gdLst/>
                <a:ahLst/>
                <a:cxnLst/>
                <a:rect l="l" t="t" r="r" b="b"/>
                <a:pathLst>
                  <a:path w="2192" h="2203" extrusionOk="0">
                    <a:moveTo>
                      <a:pt x="1096" y="1"/>
                    </a:moveTo>
                    <a:lnTo>
                      <a:pt x="710" y="711"/>
                    </a:lnTo>
                    <a:lnTo>
                      <a:pt x="0" y="1107"/>
                    </a:lnTo>
                    <a:lnTo>
                      <a:pt x="710" y="1492"/>
                    </a:lnTo>
                    <a:lnTo>
                      <a:pt x="1096" y="2202"/>
                    </a:lnTo>
                    <a:lnTo>
                      <a:pt x="1491" y="1492"/>
                    </a:lnTo>
                    <a:lnTo>
                      <a:pt x="2191" y="1107"/>
                    </a:lnTo>
                    <a:lnTo>
                      <a:pt x="1491" y="711"/>
                    </a:lnTo>
                    <a:lnTo>
                      <a:pt x="10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3" name="Google Shape;55843;p69"/>
              <p:cNvSpPr/>
              <p:nvPr/>
            </p:nvSpPr>
            <p:spPr>
              <a:xfrm>
                <a:off x="3344283" y="1107686"/>
                <a:ext cx="65461" cy="65527"/>
              </a:xfrm>
              <a:custGeom>
                <a:avLst/>
                <a:gdLst/>
                <a:ahLst/>
                <a:cxnLst/>
                <a:rect l="l" t="t" r="r" b="b"/>
                <a:pathLst>
                  <a:path w="984" h="985" extrusionOk="0">
                    <a:moveTo>
                      <a:pt x="487" y="0"/>
                    </a:moveTo>
                    <a:lnTo>
                      <a:pt x="314" y="325"/>
                    </a:lnTo>
                    <a:lnTo>
                      <a:pt x="0" y="498"/>
                    </a:lnTo>
                    <a:lnTo>
                      <a:pt x="314" y="670"/>
                    </a:lnTo>
                    <a:lnTo>
                      <a:pt x="487" y="984"/>
                    </a:lnTo>
                    <a:lnTo>
                      <a:pt x="670" y="670"/>
                    </a:lnTo>
                    <a:lnTo>
                      <a:pt x="984" y="498"/>
                    </a:lnTo>
                    <a:lnTo>
                      <a:pt x="670" y="325"/>
                    </a:lnTo>
                    <a:lnTo>
                      <a:pt x="4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44" name="Google Shape;55844;p69"/>
            <p:cNvGrpSpPr/>
            <p:nvPr/>
          </p:nvGrpSpPr>
          <p:grpSpPr>
            <a:xfrm>
              <a:off x="2622825" y="433272"/>
              <a:ext cx="144492" cy="390103"/>
              <a:chOff x="2622825" y="433272"/>
              <a:chExt cx="144492" cy="390103"/>
            </a:xfrm>
          </p:grpSpPr>
          <p:sp>
            <p:nvSpPr>
              <p:cNvPr id="55845" name="Google Shape;55845;p69"/>
              <p:cNvSpPr/>
              <p:nvPr/>
            </p:nvSpPr>
            <p:spPr>
              <a:xfrm>
                <a:off x="2622825" y="433272"/>
                <a:ext cx="71581" cy="70916"/>
              </a:xfrm>
              <a:custGeom>
                <a:avLst/>
                <a:gdLst/>
                <a:ahLst/>
                <a:cxnLst/>
                <a:rect l="l" t="t" r="r" b="b"/>
                <a:pathLst>
                  <a:path w="1076" h="1066" extrusionOk="0">
                    <a:moveTo>
                      <a:pt x="538" y="0"/>
                    </a:moveTo>
                    <a:lnTo>
                      <a:pt x="345" y="345"/>
                    </a:lnTo>
                    <a:lnTo>
                      <a:pt x="0" y="538"/>
                    </a:lnTo>
                    <a:lnTo>
                      <a:pt x="345" y="721"/>
                    </a:lnTo>
                    <a:lnTo>
                      <a:pt x="538" y="1066"/>
                    </a:lnTo>
                    <a:lnTo>
                      <a:pt x="731" y="721"/>
                    </a:lnTo>
                    <a:lnTo>
                      <a:pt x="1076" y="538"/>
                    </a:lnTo>
                    <a:lnTo>
                      <a:pt x="731" y="345"/>
                    </a:lnTo>
                    <a:lnTo>
                      <a:pt x="5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6" name="Google Shape;55846;p69"/>
              <p:cNvSpPr/>
              <p:nvPr/>
            </p:nvSpPr>
            <p:spPr>
              <a:xfrm>
                <a:off x="2663937" y="720061"/>
                <a:ext cx="103380" cy="103313"/>
              </a:xfrm>
              <a:custGeom>
                <a:avLst/>
                <a:gdLst/>
                <a:ahLst/>
                <a:cxnLst/>
                <a:rect l="l" t="t" r="r" b="b"/>
                <a:pathLst>
                  <a:path w="1554" h="1553" extrusionOk="0">
                    <a:moveTo>
                      <a:pt x="772" y="1"/>
                    </a:moveTo>
                    <a:lnTo>
                      <a:pt x="498" y="497"/>
                    </a:lnTo>
                    <a:lnTo>
                      <a:pt x="1" y="781"/>
                    </a:lnTo>
                    <a:lnTo>
                      <a:pt x="498" y="1056"/>
                    </a:lnTo>
                    <a:lnTo>
                      <a:pt x="772" y="1552"/>
                    </a:lnTo>
                    <a:lnTo>
                      <a:pt x="1046" y="1056"/>
                    </a:lnTo>
                    <a:lnTo>
                      <a:pt x="1553" y="781"/>
                    </a:lnTo>
                    <a:lnTo>
                      <a:pt x="1046" y="497"/>
                    </a:lnTo>
                    <a:lnTo>
                      <a:pt x="7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47" name="Google Shape;55847;p69"/>
            <p:cNvSpPr/>
            <p:nvPr/>
          </p:nvSpPr>
          <p:spPr>
            <a:xfrm>
              <a:off x="7299782" y="1259541"/>
              <a:ext cx="103313" cy="103313"/>
            </a:xfrm>
            <a:custGeom>
              <a:avLst/>
              <a:gdLst/>
              <a:ahLst/>
              <a:cxnLst/>
              <a:rect l="l" t="t" r="r" b="b"/>
              <a:pathLst>
                <a:path w="1553" h="1553" extrusionOk="0">
                  <a:moveTo>
                    <a:pt x="771" y="0"/>
                  </a:moveTo>
                  <a:lnTo>
                    <a:pt x="498" y="507"/>
                  </a:lnTo>
                  <a:lnTo>
                    <a:pt x="0" y="781"/>
                  </a:lnTo>
                  <a:lnTo>
                    <a:pt x="498" y="1055"/>
                  </a:lnTo>
                  <a:lnTo>
                    <a:pt x="771" y="1552"/>
                  </a:lnTo>
                  <a:lnTo>
                    <a:pt x="1045" y="1055"/>
                  </a:lnTo>
                  <a:lnTo>
                    <a:pt x="1553" y="781"/>
                  </a:lnTo>
                  <a:lnTo>
                    <a:pt x="1045" y="507"/>
                  </a:lnTo>
                  <a:lnTo>
                    <a:pt x="77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a:extLst>
              <a:ext uri="{FF2B5EF4-FFF2-40B4-BE49-F238E27FC236}">
                <a16:creationId xmlns:a16="http://schemas.microsoft.com/office/drawing/2014/main" id="{7E26B628-F689-883B-C793-DE4D58468665}"/>
              </a:ext>
            </a:extLst>
          </p:cNvPr>
          <p:cNvPicPr>
            <a:picLocks noChangeAspect="1"/>
          </p:cNvPicPr>
          <p:nvPr/>
        </p:nvPicPr>
        <p:blipFill>
          <a:blip r:embed="rId3"/>
          <a:stretch>
            <a:fillRect/>
          </a:stretch>
        </p:blipFill>
        <p:spPr>
          <a:xfrm>
            <a:off x="5478078" y="2630960"/>
            <a:ext cx="1299917" cy="2159122"/>
          </a:xfrm>
          <a:prstGeom prst="rect">
            <a:avLst/>
          </a:prstGeom>
        </p:spPr>
      </p:pic>
      <p:sp>
        <p:nvSpPr>
          <p:cNvPr id="5" name="Speech Bubble: Rectangle with Corners Rounded 4">
            <a:extLst>
              <a:ext uri="{FF2B5EF4-FFF2-40B4-BE49-F238E27FC236}">
                <a16:creationId xmlns:a16="http://schemas.microsoft.com/office/drawing/2014/main" id="{2EAD1732-8E7F-65A6-1853-46C7C1B53A72}"/>
              </a:ext>
            </a:extLst>
          </p:cNvPr>
          <p:cNvSpPr/>
          <p:nvPr/>
        </p:nvSpPr>
        <p:spPr>
          <a:xfrm>
            <a:off x="656026" y="651908"/>
            <a:ext cx="4688856" cy="2159122"/>
          </a:xfrm>
          <a:prstGeom prst="wedgeRoundRectCallout">
            <a:avLst>
              <a:gd name="adj1" fmla="val 57173"/>
              <a:gd name="adj2" fmla="val 39775"/>
              <a:gd name="adj3" fmla="val 16667"/>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a:t>Trong cuộc Duy tân Minh Trị, cải cách nào có ý nghĩa quan trọng nhất để Nhật Bản trở thành đế quốc hùng mạnh vào đầu thế kỉ XX?</a:t>
            </a:r>
          </a:p>
        </p:txBody>
      </p:sp>
      <p:pic>
        <p:nvPicPr>
          <p:cNvPr id="7" name="Picture 6" descr="A group of paintings on a wall&#10;&#10;Description automatically generated">
            <a:extLst>
              <a:ext uri="{FF2B5EF4-FFF2-40B4-BE49-F238E27FC236}">
                <a16:creationId xmlns:a16="http://schemas.microsoft.com/office/drawing/2014/main" id="{340E451D-86BD-17B7-E082-E2FFDF7FCF2C}"/>
              </a:ext>
            </a:extLst>
          </p:cNvPr>
          <p:cNvPicPr>
            <a:picLocks noChangeAspect="1"/>
          </p:cNvPicPr>
          <p:nvPr/>
        </p:nvPicPr>
        <p:blipFill>
          <a:blip r:embed="rId4"/>
          <a:stretch>
            <a:fillRect/>
          </a:stretch>
        </p:blipFill>
        <p:spPr>
          <a:xfrm>
            <a:off x="1174398" y="2910500"/>
            <a:ext cx="3660074" cy="1839187"/>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righ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randombar(horizontal)">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59868"/>
        <p:cNvGrpSpPr/>
        <p:nvPr/>
      </p:nvGrpSpPr>
      <p:grpSpPr>
        <a:xfrm>
          <a:off x="0" y="0"/>
          <a:ext cx="0" cy="0"/>
          <a:chOff x="0" y="0"/>
          <a:chExt cx="0" cy="0"/>
        </a:xfrm>
      </p:grpSpPr>
      <p:sp>
        <p:nvSpPr>
          <p:cNvPr id="8" name="Plaque 7">
            <a:extLst>
              <a:ext uri="{FF2B5EF4-FFF2-40B4-BE49-F238E27FC236}">
                <a16:creationId xmlns:a16="http://schemas.microsoft.com/office/drawing/2014/main" id="{F6C5CD52-B6B4-5A4E-19F0-58B7565CF768}"/>
              </a:ext>
            </a:extLst>
          </p:cNvPr>
          <p:cNvSpPr/>
          <p:nvPr/>
        </p:nvSpPr>
        <p:spPr>
          <a:xfrm>
            <a:off x="3330497" y="520389"/>
            <a:ext cx="2483005" cy="735981"/>
          </a:xfrm>
          <a:prstGeom prst="plaque">
            <a:avLst/>
          </a:prstGeom>
          <a:solidFill>
            <a:schemeClr val="accent6">
              <a:lumMod val="75000"/>
              <a:lumOff val="2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a:solidFill>
                  <a:schemeClr val="bg1"/>
                </a:solidFill>
              </a:rPr>
              <a:t>Giáo dục</a:t>
            </a:r>
          </a:p>
        </p:txBody>
      </p:sp>
      <p:pic>
        <p:nvPicPr>
          <p:cNvPr id="9" name="Picture 14">
            <a:extLst>
              <a:ext uri="{FF2B5EF4-FFF2-40B4-BE49-F238E27FC236}">
                <a16:creationId xmlns:a16="http://schemas.microsoft.com/office/drawing/2014/main" id="{64969E4C-8B92-E885-0490-E602940F474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rot="4788774">
            <a:off x="2540023" y="762664"/>
            <a:ext cx="742082" cy="819568"/>
          </a:xfrm>
          <a:prstGeom prst="rect">
            <a:avLst/>
          </a:prstGeom>
        </p:spPr>
      </p:pic>
      <p:sp>
        <p:nvSpPr>
          <p:cNvPr id="10" name="Rectangle: Rounded Corners 9">
            <a:extLst>
              <a:ext uri="{FF2B5EF4-FFF2-40B4-BE49-F238E27FC236}">
                <a16:creationId xmlns:a16="http://schemas.microsoft.com/office/drawing/2014/main" id="{93BEEB4C-D87F-4AD4-9D6E-C08F196B07E1}"/>
              </a:ext>
            </a:extLst>
          </p:cNvPr>
          <p:cNvSpPr/>
          <p:nvPr/>
        </p:nvSpPr>
        <p:spPr>
          <a:xfrm>
            <a:off x="892097" y="1680116"/>
            <a:ext cx="3100039" cy="2925125"/>
          </a:xfrm>
          <a:prstGeom prst="roundRect">
            <a:avLst>
              <a:gd name="adj" fmla="val 8207"/>
            </a:avLst>
          </a:prstGeom>
          <a:solidFill>
            <a:schemeClr val="bg1"/>
          </a:solidFill>
          <a:ln>
            <a:solidFill>
              <a:schemeClr val="accent5">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1800">
                <a:solidFill>
                  <a:srgbClr val="000000"/>
                </a:solidFill>
              </a:rPr>
              <a:t>Giáo dục có vai trò rất quan trọng trong việc gìn giữ và truyền bá văn minh nhân loại; là động lực quan trọng để phát huy nguồn lực con người, thúc đẩy đất nước phát triển.</a:t>
            </a:r>
            <a:endParaRPr lang="en-US" sz="1800">
              <a:solidFill>
                <a:srgbClr val="000000"/>
              </a:solidFill>
            </a:endParaRPr>
          </a:p>
        </p:txBody>
      </p:sp>
      <p:sp>
        <p:nvSpPr>
          <p:cNvPr id="11" name="Rectangle: Rounded Corners 10">
            <a:extLst>
              <a:ext uri="{FF2B5EF4-FFF2-40B4-BE49-F238E27FC236}">
                <a16:creationId xmlns:a16="http://schemas.microsoft.com/office/drawing/2014/main" id="{4F28F771-0C8B-1436-E9E2-BFE4E15561FB}"/>
              </a:ext>
            </a:extLst>
          </p:cNvPr>
          <p:cNvSpPr/>
          <p:nvPr/>
        </p:nvSpPr>
        <p:spPr>
          <a:xfrm>
            <a:off x="4259767" y="1680116"/>
            <a:ext cx="4066477" cy="2925125"/>
          </a:xfrm>
          <a:prstGeom prst="roundRect">
            <a:avLst>
              <a:gd name="adj" fmla="val 8207"/>
            </a:avLst>
          </a:prstGeom>
          <a:solidFill>
            <a:schemeClr val="bg1"/>
          </a:solidFill>
          <a:ln>
            <a:solidFill>
              <a:schemeClr val="accent5">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1800">
                <a:solidFill>
                  <a:srgbClr val="000000"/>
                </a:solidFill>
              </a:rPr>
              <a:t>Giáo dục luôn được coi là một trong những quốc sách hàng đầu, có nhiệm vụ: nâng cao dân trí, đào tạo nhân lực, bồi dưỡng nhân tài nhằm phát triển tiềm năng trí tuệ, cung cấp cho đất nước nguồn lao động có chất lượng cao. </a:t>
            </a:r>
            <a:endParaRPr lang="en-US" sz="1800">
              <a:solidFill>
                <a:srgbClr val="000000"/>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up)">
                                      <p:cBhvr>
                                        <p:cTn id="13" dur="500"/>
                                        <p:tgtEl>
                                          <p:spTgt spid="9"/>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randombar(horizontal)">
                                      <p:cBhvr>
                                        <p:cTn id="18" dur="500"/>
                                        <p:tgtEl>
                                          <p:spTgt spid="10"/>
                                        </p:tgtEl>
                                      </p:cBhvr>
                                    </p:animEffect>
                                  </p:childTnLst>
                                </p:cTn>
                              </p:par>
                              <p:par>
                                <p:cTn id="19" presetID="14" presetClass="entr" presetSubtype="1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randombar(horizontal)">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1"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54599"/>
        <p:cNvGrpSpPr/>
        <p:nvPr/>
      </p:nvGrpSpPr>
      <p:grpSpPr>
        <a:xfrm>
          <a:off x="0" y="0"/>
          <a:ext cx="0" cy="0"/>
          <a:chOff x="0" y="0"/>
          <a:chExt cx="0" cy="0"/>
        </a:xfrm>
      </p:grpSpPr>
      <p:grpSp>
        <p:nvGrpSpPr>
          <p:cNvPr id="54602" name="Google Shape;54602;p64"/>
          <p:cNvGrpSpPr/>
          <p:nvPr/>
        </p:nvGrpSpPr>
        <p:grpSpPr>
          <a:xfrm>
            <a:off x="3594" y="1167284"/>
            <a:ext cx="4719378" cy="3976240"/>
            <a:chOff x="3594" y="1167284"/>
            <a:chExt cx="4719378" cy="3976240"/>
          </a:xfrm>
        </p:grpSpPr>
        <p:sp>
          <p:nvSpPr>
            <p:cNvPr id="54603" name="Google Shape;54603;p64"/>
            <p:cNvSpPr/>
            <p:nvPr/>
          </p:nvSpPr>
          <p:spPr>
            <a:xfrm>
              <a:off x="3594" y="1167284"/>
              <a:ext cx="4719378" cy="3976240"/>
            </a:xfrm>
            <a:custGeom>
              <a:avLst/>
              <a:gdLst/>
              <a:ahLst/>
              <a:cxnLst/>
              <a:rect l="l" t="t" r="r" b="b"/>
              <a:pathLst>
                <a:path w="44378" h="37390" extrusionOk="0">
                  <a:moveTo>
                    <a:pt x="22194" y="1"/>
                  </a:moveTo>
                  <a:cubicBezTo>
                    <a:pt x="9941" y="1"/>
                    <a:pt x="0" y="9941"/>
                    <a:pt x="0" y="22195"/>
                  </a:cubicBezTo>
                  <a:cubicBezTo>
                    <a:pt x="0" y="28067"/>
                    <a:pt x="2292" y="33413"/>
                    <a:pt x="6025" y="37389"/>
                  </a:cubicBezTo>
                  <a:lnTo>
                    <a:pt x="38362" y="37389"/>
                  </a:lnTo>
                  <a:cubicBezTo>
                    <a:pt x="42095" y="33413"/>
                    <a:pt x="44378" y="28067"/>
                    <a:pt x="44378" y="22195"/>
                  </a:cubicBezTo>
                  <a:cubicBezTo>
                    <a:pt x="44378" y="9941"/>
                    <a:pt x="34447" y="1"/>
                    <a:pt x="22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04" name="Google Shape;54604;p64"/>
            <p:cNvGrpSpPr/>
            <p:nvPr/>
          </p:nvGrpSpPr>
          <p:grpSpPr>
            <a:xfrm>
              <a:off x="77266" y="2377563"/>
              <a:ext cx="4572033" cy="2765899"/>
              <a:chOff x="95400" y="1002100"/>
              <a:chExt cx="1112525" cy="673050"/>
            </a:xfrm>
          </p:grpSpPr>
          <p:sp>
            <p:nvSpPr>
              <p:cNvPr id="54605" name="Google Shape;54605;p64"/>
              <p:cNvSpPr/>
              <p:nvPr/>
            </p:nvSpPr>
            <p:spPr>
              <a:xfrm>
                <a:off x="615775" y="1089850"/>
                <a:ext cx="71800" cy="92575"/>
              </a:xfrm>
              <a:custGeom>
                <a:avLst/>
                <a:gdLst/>
                <a:ahLst/>
                <a:cxnLst/>
                <a:rect l="l" t="t" r="r" b="b"/>
                <a:pathLst>
                  <a:path w="2872" h="3703" extrusionOk="0">
                    <a:moveTo>
                      <a:pt x="81" y="0"/>
                    </a:moveTo>
                    <a:lnTo>
                      <a:pt x="0" y="3702"/>
                    </a:lnTo>
                    <a:lnTo>
                      <a:pt x="2871" y="3702"/>
                    </a:lnTo>
                    <a:lnTo>
                      <a:pt x="28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6" name="Google Shape;54606;p64"/>
              <p:cNvSpPr/>
              <p:nvPr/>
            </p:nvSpPr>
            <p:spPr>
              <a:xfrm>
                <a:off x="671825" y="1089850"/>
                <a:ext cx="15475" cy="84200"/>
              </a:xfrm>
              <a:custGeom>
                <a:avLst/>
                <a:gdLst/>
                <a:ahLst/>
                <a:cxnLst/>
                <a:rect l="l" t="t" r="r" b="b"/>
                <a:pathLst>
                  <a:path w="619" h="3368" extrusionOk="0">
                    <a:moveTo>
                      <a:pt x="0" y="0"/>
                    </a:moveTo>
                    <a:lnTo>
                      <a:pt x="61" y="3368"/>
                    </a:lnTo>
                    <a:lnTo>
                      <a:pt x="619" y="3368"/>
                    </a:lnTo>
                    <a:lnTo>
                      <a:pt x="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7" name="Google Shape;54607;p64"/>
              <p:cNvSpPr/>
              <p:nvPr/>
            </p:nvSpPr>
            <p:spPr>
              <a:xfrm>
                <a:off x="616025" y="1089850"/>
                <a:ext cx="12700" cy="84200"/>
              </a:xfrm>
              <a:custGeom>
                <a:avLst/>
                <a:gdLst/>
                <a:ahLst/>
                <a:cxnLst/>
                <a:rect l="l" t="t" r="r" b="b"/>
                <a:pathLst>
                  <a:path w="508" h="3368" extrusionOk="0">
                    <a:moveTo>
                      <a:pt x="71" y="0"/>
                    </a:moveTo>
                    <a:lnTo>
                      <a:pt x="1" y="3368"/>
                    </a:lnTo>
                    <a:lnTo>
                      <a:pt x="436" y="3368"/>
                    </a:lnTo>
                    <a:lnTo>
                      <a:pt x="5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8" name="Google Shape;54608;p64"/>
              <p:cNvSpPr/>
              <p:nvPr/>
            </p:nvSpPr>
            <p:spPr>
              <a:xfrm>
                <a:off x="382725" y="1127875"/>
                <a:ext cx="83725" cy="535350"/>
              </a:xfrm>
              <a:custGeom>
                <a:avLst/>
                <a:gdLst/>
                <a:ahLst/>
                <a:cxnLst/>
                <a:rect l="l" t="t" r="r" b="b"/>
                <a:pathLst>
                  <a:path w="3349" h="21414" extrusionOk="0">
                    <a:moveTo>
                      <a:pt x="315" y="1"/>
                    </a:moveTo>
                    <a:lnTo>
                      <a:pt x="1" y="21413"/>
                    </a:lnTo>
                    <a:lnTo>
                      <a:pt x="3348" y="21413"/>
                    </a:lnTo>
                    <a:lnTo>
                      <a:pt x="30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9" name="Google Shape;54609;p64"/>
              <p:cNvSpPr/>
              <p:nvPr/>
            </p:nvSpPr>
            <p:spPr>
              <a:xfrm>
                <a:off x="446125" y="1127875"/>
                <a:ext cx="19025" cy="449375"/>
              </a:xfrm>
              <a:custGeom>
                <a:avLst/>
                <a:gdLst/>
                <a:ahLst/>
                <a:cxnLst/>
                <a:rect l="l" t="t" r="r" b="b"/>
                <a:pathLst>
                  <a:path w="761" h="17975" extrusionOk="0">
                    <a:moveTo>
                      <a:pt x="51" y="1"/>
                    </a:moveTo>
                    <a:lnTo>
                      <a:pt x="82" y="1847"/>
                    </a:lnTo>
                    <a:lnTo>
                      <a:pt x="528" y="1847"/>
                    </a:lnTo>
                    <a:lnTo>
                      <a:pt x="497" y="1"/>
                    </a:lnTo>
                    <a:close/>
                    <a:moveTo>
                      <a:pt x="1" y="4047"/>
                    </a:moveTo>
                    <a:lnTo>
                      <a:pt x="193" y="17975"/>
                    </a:lnTo>
                    <a:lnTo>
                      <a:pt x="761" y="17975"/>
                    </a:lnTo>
                    <a:lnTo>
                      <a:pt x="558" y="404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0" name="Google Shape;54610;p64"/>
              <p:cNvSpPr/>
              <p:nvPr/>
            </p:nvSpPr>
            <p:spPr>
              <a:xfrm>
                <a:off x="384000" y="1127875"/>
                <a:ext cx="17525" cy="449375"/>
              </a:xfrm>
              <a:custGeom>
                <a:avLst/>
                <a:gdLst/>
                <a:ahLst/>
                <a:cxnLst/>
                <a:rect l="l" t="t" r="r" b="b"/>
                <a:pathLst>
                  <a:path w="701" h="17975" extrusionOk="0">
                    <a:moveTo>
                      <a:pt x="264" y="1"/>
                    </a:moveTo>
                    <a:lnTo>
                      <a:pt x="234" y="1847"/>
                    </a:lnTo>
                    <a:lnTo>
                      <a:pt x="680" y="1847"/>
                    </a:lnTo>
                    <a:lnTo>
                      <a:pt x="700" y="1"/>
                    </a:lnTo>
                    <a:close/>
                    <a:moveTo>
                      <a:pt x="203" y="4047"/>
                    </a:moveTo>
                    <a:lnTo>
                      <a:pt x="0" y="17975"/>
                    </a:lnTo>
                    <a:lnTo>
                      <a:pt x="437" y="17975"/>
                    </a:lnTo>
                    <a:lnTo>
                      <a:pt x="640" y="404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1" name="Google Shape;54611;p64"/>
              <p:cNvSpPr/>
              <p:nvPr/>
            </p:nvSpPr>
            <p:spPr>
              <a:xfrm>
                <a:off x="362450" y="1577225"/>
                <a:ext cx="124275" cy="86000"/>
              </a:xfrm>
              <a:custGeom>
                <a:avLst/>
                <a:gdLst/>
                <a:ahLst/>
                <a:cxnLst/>
                <a:rect l="l" t="t" r="r" b="b"/>
                <a:pathLst>
                  <a:path w="4971" h="3440" extrusionOk="0">
                    <a:moveTo>
                      <a:pt x="467" y="1"/>
                    </a:moveTo>
                    <a:lnTo>
                      <a:pt x="0" y="3439"/>
                    </a:lnTo>
                    <a:lnTo>
                      <a:pt x="4971" y="3439"/>
                    </a:lnTo>
                    <a:lnTo>
                      <a:pt x="45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2" name="Google Shape;54612;p64"/>
              <p:cNvSpPr/>
              <p:nvPr/>
            </p:nvSpPr>
            <p:spPr>
              <a:xfrm>
                <a:off x="362450" y="1577225"/>
                <a:ext cx="22575" cy="86000"/>
              </a:xfrm>
              <a:custGeom>
                <a:avLst/>
                <a:gdLst/>
                <a:ahLst/>
                <a:cxnLst/>
                <a:rect l="l" t="t" r="r" b="b"/>
                <a:pathLst>
                  <a:path w="903" h="3440" extrusionOk="0">
                    <a:moveTo>
                      <a:pt x="467" y="1"/>
                    </a:moveTo>
                    <a:lnTo>
                      <a:pt x="0" y="3439"/>
                    </a:lnTo>
                    <a:lnTo>
                      <a:pt x="436" y="3439"/>
                    </a:lnTo>
                    <a:lnTo>
                      <a:pt x="9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3" name="Google Shape;54613;p64"/>
              <p:cNvSpPr/>
              <p:nvPr/>
            </p:nvSpPr>
            <p:spPr>
              <a:xfrm>
                <a:off x="461075" y="1577225"/>
                <a:ext cx="25650" cy="86000"/>
              </a:xfrm>
              <a:custGeom>
                <a:avLst/>
                <a:gdLst/>
                <a:ahLst/>
                <a:cxnLst/>
                <a:rect l="l" t="t" r="r" b="b"/>
                <a:pathLst>
                  <a:path w="1026" h="3440" extrusionOk="0">
                    <a:moveTo>
                      <a:pt x="1" y="1"/>
                    </a:moveTo>
                    <a:lnTo>
                      <a:pt x="467" y="3439"/>
                    </a:lnTo>
                    <a:lnTo>
                      <a:pt x="1026" y="3439"/>
                    </a:lnTo>
                    <a:lnTo>
                      <a:pt x="5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4" name="Google Shape;54614;p64"/>
              <p:cNvSpPr/>
              <p:nvPr/>
            </p:nvSpPr>
            <p:spPr>
              <a:xfrm>
                <a:off x="836900" y="1127875"/>
                <a:ext cx="83700" cy="535350"/>
              </a:xfrm>
              <a:custGeom>
                <a:avLst/>
                <a:gdLst/>
                <a:ahLst/>
                <a:cxnLst/>
                <a:rect l="l" t="t" r="r" b="b"/>
                <a:pathLst>
                  <a:path w="3348" h="21414" extrusionOk="0">
                    <a:moveTo>
                      <a:pt x="315" y="1"/>
                    </a:moveTo>
                    <a:lnTo>
                      <a:pt x="0" y="21413"/>
                    </a:lnTo>
                    <a:lnTo>
                      <a:pt x="3348" y="21413"/>
                    </a:lnTo>
                    <a:lnTo>
                      <a:pt x="30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5" name="Google Shape;54615;p64"/>
              <p:cNvSpPr/>
              <p:nvPr/>
            </p:nvSpPr>
            <p:spPr>
              <a:xfrm>
                <a:off x="900300" y="1127875"/>
                <a:ext cx="19050" cy="449375"/>
              </a:xfrm>
              <a:custGeom>
                <a:avLst/>
                <a:gdLst/>
                <a:ahLst/>
                <a:cxnLst/>
                <a:rect l="l" t="t" r="r" b="b"/>
                <a:pathLst>
                  <a:path w="762" h="17975" extrusionOk="0">
                    <a:moveTo>
                      <a:pt x="61" y="1"/>
                    </a:moveTo>
                    <a:lnTo>
                      <a:pt x="81" y="1847"/>
                    </a:lnTo>
                    <a:lnTo>
                      <a:pt x="527" y="1847"/>
                    </a:lnTo>
                    <a:lnTo>
                      <a:pt x="497" y="1"/>
                    </a:lnTo>
                    <a:close/>
                    <a:moveTo>
                      <a:pt x="0" y="4047"/>
                    </a:moveTo>
                    <a:lnTo>
                      <a:pt x="193" y="17975"/>
                    </a:lnTo>
                    <a:lnTo>
                      <a:pt x="761" y="17975"/>
                    </a:lnTo>
                    <a:lnTo>
                      <a:pt x="558" y="404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6" name="Google Shape;54616;p64"/>
              <p:cNvSpPr/>
              <p:nvPr/>
            </p:nvSpPr>
            <p:spPr>
              <a:xfrm>
                <a:off x="838175" y="1127875"/>
                <a:ext cx="17775" cy="449375"/>
              </a:xfrm>
              <a:custGeom>
                <a:avLst/>
                <a:gdLst/>
                <a:ahLst/>
                <a:cxnLst/>
                <a:rect l="l" t="t" r="r" b="b"/>
                <a:pathLst>
                  <a:path w="711" h="17975" extrusionOk="0">
                    <a:moveTo>
                      <a:pt x="264" y="1"/>
                    </a:moveTo>
                    <a:lnTo>
                      <a:pt x="244" y="1847"/>
                    </a:lnTo>
                    <a:lnTo>
                      <a:pt x="680" y="1847"/>
                    </a:lnTo>
                    <a:lnTo>
                      <a:pt x="710" y="1"/>
                    </a:lnTo>
                    <a:close/>
                    <a:moveTo>
                      <a:pt x="213" y="4047"/>
                    </a:moveTo>
                    <a:lnTo>
                      <a:pt x="0" y="17975"/>
                    </a:lnTo>
                    <a:lnTo>
                      <a:pt x="447" y="17975"/>
                    </a:lnTo>
                    <a:lnTo>
                      <a:pt x="649" y="404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7" name="Google Shape;54617;p64"/>
              <p:cNvSpPr/>
              <p:nvPr/>
            </p:nvSpPr>
            <p:spPr>
              <a:xfrm>
                <a:off x="816600" y="1577225"/>
                <a:ext cx="124550" cy="86000"/>
              </a:xfrm>
              <a:custGeom>
                <a:avLst/>
                <a:gdLst/>
                <a:ahLst/>
                <a:cxnLst/>
                <a:rect l="l" t="t" r="r" b="b"/>
                <a:pathLst>
                  <a:path w="4982" h="3440" extrusionOk="0">
                    <a:moveTo>
                      <a:pt x="467" y="1"/>
                    </a:moveTo>
                    <a:lnTo>
                      <a:pt x="1" y="3439"/>
                    </a:lnTo>
                    <a:lnTo>
                      <a:pt x="4982" y="3439"/>
                    </a:lnTo>
                    <a:lnTo>
                      <a:pt x="45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8" name="Google Shape;54618;p64"/>
              <p:cNvSpPr/>
              <p:nvPr/>
            </p:nvSpPr>
            <p:spPr>
              <a:xfrm>
                <a:off x="816600" y="1577225"/>
                <a:ext cx="22600" cy="86000"/>
              </a:xfrm>
              <a:custGeom>
                <a:avLst/>
                <a:gdLst/>
                <a:ahLst/>
                <a:cxnLst/>
                <a:rect l="l" t="t" r="r" b="b"/>
                <a:pathLst>
                  <a:path w="904" h="3440" extrusionOk="0">
                    <a:moveTo>
                      <a:pt x="467" y="1"/>
                    </a:moveTo>
                    <a:lnTo>
                      <a:pt x="1" y="3439"/>
                    </a:lnTo>
                    <a:lnTo>
                      <a:pt x="437" y="3439"/>
                    </a:lnTo>
                    <a:lnTo>
                      <a:pt x="9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9" name="Google Shape;54619;p64"/>
              <p:cNvSpPr/>
              <p:nvPr/>
            </p:nvSpPr>
            <p:spPr>
              <a:xfrm>
                <a:off x="915250" y="1577225"/>
                <a:ext cx="25900" cy="86000"/>
              </a:xfrm>
              <a:custGeom>
                <a:avLst/>
                <a:gdLst/>
                <a:ahLst/>
                <a:cxnLst/>
                <a:rect l="l" t="t" r="r" b="b"/>
                <a:pathLst>
                  <a:path w="1036" h="3440" extrusionOk="0">
                    <a:moveTo>
                      <a:pt x="1" y="1"/>
                    </a:moveTo>
                    <a:lnTo>
                      <a:pt x="468" y="3439"/>
                    </a:lnTo>
                    <a:lnTo>
                      <a:pt x="1036" y="3439"/>
                    </a:lnTo>
                    <a:lnTo>
                      <a:pt x="5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0" name="Google Shape;54620;p64"/>
              <p:cNvSpPr/>
              <p:nvPr/>
            </p:nvSpPr>
            <p:spPr>
              <a:xfrm>
                <a:off x="401000" y="1089850"/>
                <a:ext cx="47175" cy="84200"/>
              </a:xfrm>
              <a:custGeom>
                <a:avLst/>
                <a:gdLst/>
                <a:ahLst/>
                <a:cxnLst/>
                <a:rect l="l" t="t" r="r" b="b"/>
                <a:pathLst>
                  <a:path w="1887" h="3368" extrusionOk="0">
                    <a:moveTo>
                      <a:pt x="50" y="0"/>
                    </a:moveTo>
                    <a:lnTo>
                      <a:pt x="0" y="3368"/>
                    </a:lnTo>
                    <a:lnTo>
                      <a:pt x="1887" y="3368"/>
                    </a:lnTo>
                    <a:lnTo>
                      <a:pt x="18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1" name="Google Shape;54621;p64"/>
              <p:cNvSpPr/>
              <p:nvPr/>
            </p:nvSpPr>
            <p:spPr>
              <a:xfrm>
                <a:off x="437750" y="1089850"/>
                <a:ext cx="10425" cy="84200"/>
              </a:xfrm>
              <a:custGeom>
                <a:avLst/>
                <a:gdLst/>
                <a:ahLst/>
                <a:cxnLst/>
                <a:rect l="l" t="t" r="r" b="b"/>
                <a:pathLst>
                  <a:path w="417" h="3368" extrusionOk="0">
                    <a:moveTo>
                      <a:pt x="0" y="0"/>
                    </a:moveTo>
                    <a:lnTo>
                      <a:pt x="52" y="3368"/>
                    </a:lnTo>
                    <a:lnTo>
                      <a:pt x="417" y="3368"/>
                    </a:lnTo>
                    <a:lnTo>
                      <a:pt x="386" y="1522"/>
                    </a:lnTo>
                    <a:lnTo>
                      <a:pt x="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2" name="Google Shape;54622;p64"/>
              <p:cNvSpPr/>
              <p:nvPr/>
            </p:nvSpPr>
            <p:spPr>
              <a:xfrm>
                <a:off x="401000" y="1089850"/>
                <a:ext cx="8375" cy="84200"/>
              </a:xfrm>
              <a:custGeom>
                <a:avLst/>
                <a:gdLst/>
                <a:ahLst/>
                <a:cxnLst/>
                <a:rect l="l" t="t" r="r" b="b"/>
                <a:pathLst>
                  <a:path w="335" h="3368" extrusionOk="0">
                    <a:moveTo>
                      <a:pt x="50" y="0"/>
                    </a:moveTo>
                    <a:lnTo>
                      <a:pt x="0" y="3368"/>
                    </a:lnTo>
                    <a:lnTo>
                      <a:pt x="294" y="3368"/>
                    </a:lnTo>
                    <a:lnTo>
                      <a:pt x="3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3" name="Google Shape;54623;p64"/>
              <p:cNvSpPr/>
              <p:nvPr/>
            </p:nvSpPr>
            <p:spPr>
              <a:xfrm>
                <a:off x="855425" y="1089850"/>
                <a:ext cx="46925" cy="84200"/>
              </a:xfrm>
              <a:custGeom>
                <a:avLst/>
                <a:gdLst/>
                <a:ahLst/>
                <a:cxnLst/>
                <a:rect l="l" t="t" r="r" b="b"/>
                <a:pathLst>
                  <a:path w="1877" h="3368" extrusionOk="0">
                    <a:moveTo>
                      <a:pt x="41" y="0"/>
                    </a:moveTo>
                    <a:lnTo>
                      <a:pt x="0" y="3368"/>
                    </a:lnTo>
                    <a:lnTo>
                      <a:pt x="1876" y="3368"/>
                    </a:lnTo>
                    <a:lnTo>
                      <a:pt x="18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4" name="Google Shape;54624;p64"/>
              <p:cNvSpPr/>
              <p:nvPr/>
            </p:nvSpPr>
            <p:spPr>
              <a:xfrm>
                <a:off x="891925" y="1089850"/>
                <a:ext cx="10425" cy="84200"/>
              </a:xfrm>
              <a:custGeom>
                <a:avLst/>
                <a:gdLst/>
                <a:ahLst/>
                <a:cxnLst/>
                <a:rect l="l" t="t" r="r" b="b"/>
                <a:pathLst>
                  <a:path w="417" h="3368" extrusionOk="0">
                    <a:moveTo>
                      <a:pt x="1" y="0"/>
                    </a:moveTo>
                    <a:lnTo>
                      <a:pt x="51" y="3368"/>
                    </a:lnTo>
                    <a:lnTo>
                      <a:pt x="416" y="3368"/>
                    </a:lnTo>
                    <a:lnTo>
                      <a:pt x="396" y="1522"/>
                    </a:lnTo>
                    <a:lnTo>
                      <a:pt x="3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5" name="Google Shape;54625;p64"/>
              <p:cNvSpPr/>
              <p:nvPr/>
            </p:nvSpPr>
            <p:spPr>
              <a:xfrm>
                <a:off x="855425" y="1089850"/>
                <a:ext cx="8375" cy="84200"/>
              </a:xfrm>
              <a:custGeom>
                <a:avLst/>
                <a:gdLst/>
                <a:ahLst/>
                <a:cxnLst/>
                <a:rect l="l" t="t" r="r" b="b"/>
                <a:pathLst>
                  <a:path w="335" h="3368" extrusionOk="0">
                    <a:moveTo>
                      <a:pt x="41" y="0"/>
                    </a:moveTo>
                    <a:lnTo>
                      <a:pt x="0" y="3368"/>
                    </a:lnTo>
                    <a:lnTo>
                      <a:pt x="284" y="3368"/>
                    </a:lnTo>
                    <a:lnTo>
                      <a:pt x="3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6" name="Google Shape;54626;p64"/>
              <p:cNvSpPr/>
              <p:nvPr/>
            </p:nvSpPr>
            <p:spPr>
              <a:xfrm>
                <a:off x="329475" y="1174025"/>
                <a:ext cx="644375" cy="55050"/>
              </a:xfrm>
              <a:custGeom>
                <a:avLst/>
                <a:gdLst/>
                <a:ahLst/>
                <a:cxnLst/>
                <a:rect l="l" t="t" r="r" b="b"/>
                <a:pathLst>
                  <a:path w="25775" h="2202" extrusionOk="0">
                    <a:moveTo>
                      <a:pt x="1" y="1"/>
                    </a:moveTo>
                    <a:lnTo>
                      <a:pt x="1" y="2201"/>
                    </a:lnTo>
                    <a:lnTo>
                      <a:pt x="25775" y="2201"/>
                    </a:lnTo>
                    <a:lnTo>
                      <a:pt x="257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7" name="Google Shape;54627;p64"/>
              <p:cNvSpPr/>
              <p:nvPr/>
            </p:nvSpPr>
            <p:spPr>
              <a:xfrm>
                <a:off x="329475" y="1217375"/>
                <a:ext cx="644375" cy="11700"/>
              </a:xfrm>
              <a:custGeom>
                <a:avLst/>
                <a:gdLst/>
                <a:ahLst/>
                <a:cxnLst/>
                <a:rect l="l" t="t" r="r" b="b"/>
                <a:pathLst>
                  <a:path w="25775" h="468" extrusionOk="0">
                    <a:moveTo>
                      <a:pt x="1" y="1"/>
                    </a:moveTo>
                    <a:lnTo>
                      <a:pt x="1" y="467"/>
                    </a:lnTo>
                    <a:lnTo>
                      <a:pt x="25775" y="467"/>
                    </a:lnTo>
                    <a:lnTo>
                      <a:pt x="257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8" name="Google Shape;54628;p64"/>
              <p:cNvSpPr/>
              <p:nvPr/>
            </p:nvSpPr>
            <p:spPr>
              <a:xfrm>
                <a:off x="329475" y="1174025"/>
                <a:ext cx="644375" cy="10925"/>
              </a:xfrm>
              <a:custGeom>
                <a:avLst/>
                <a:gdLst/>
                <a:ahLst/>
                <a:cxnLst/>
                <a:rect l="l" t="t" r="r" b="b"/>
                <a:pathLst>
                  <a:path w="25775" h="437" extrusionOk="0">
                    <a:moveTo>
                      <a:pt x="1" y="1"/>
                    </a:moveTo>
                    <a:lnTo>
                      <a:pt x="1" y="437"/>
                    </a:lnTo>
                    <a:lnTo>
                      <a:pt x="25775" y="437"/>
                    </a:lnTo>
                    <a:lnTo>
                      <a:pt x="257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9" name="Google Shape;54629;p64"/>
              <p:cNvSpPr/>
              <p:nvPr/>
            </p:nvSpPr>
            <p:spPr>
              <a:xfrm>
                <a:off x="268100" y="1043925"/>
                <a:ext cx="767375" cy="55075"/>
              </a:xfrm>
              <a:custGeom>
                <a:avLst/>
                <a:gdLst/>
                <a:ahLst/>
                <a:cxnLst/>
                <a:rect l="l" t="t" r="r" b="b"/>
                <a:pathLst>
                  <a:path w="30695" h="2203" extrusionOk="0">
                    <a:moveTo>
                      <a:pt x="1" y="1"/>
                    </a:moveTo>
                    <a:lnTo>
                      <a:pt x="1492" y="2202"/>
                    </a:lnTo>
                    <a:lnTo>
                      <a:pt x="29194" y="2202"/>
                    </a:lnTo>
                    <a:lnTo>
                      <a:pt x="306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0" name="Google Shape;54630;p64"/>
              <p:cNvSpPr/>
              <p:nvPr/>
            </p:nvSpPr>
            <p:spPr>
              <a:xfrm>
                <a:off x="218400" y="1002100"/>
                <a:ext cx="866525" cy="60625"/>
              </a:xfrm>
              <a:custGeom>
                <a:avLst/>
                <a:gdLst/>
                <a:ahLst/>
                <a:cxnLst/>
                <a:rect l="l" t="t" r="r" b="b"/>
                <a:pathLst>
                  <a:path w="34661" h="2425" extrusionOk="0">
                    <a:moveTo>
                      <a:pt x="1" y="1"/>
                    </a:moveTo>
                    <a:lnTo>
                      <a:pt x="1" y="1633"/>
                    </a:lnTo>
                    <a:cubicBezTo>
                      <a:pt x="5671" y="2161"/>
                      <a:pt x="11503" y="2424"/>
                      <a:pt x="17336" y="2424"/>
                    </a:cubicBezTo>
                    <a:cubicBezTo>
                      <a:pt x="23158" y="2424"/>
                      <a:pt x="28991" y="2161"/>
                      <a:pt x="34660" y="1633"/>
                    </a:cubicBezTo>
                    <a:lnTo>
                      <a:pt x="34660" y="1"/>
                    </a:lnTo>
                    <a:cubicBezTo>
                      <a:pt x="28996" y="538"/>
                      <a:pt x="23166" y="807"/>
                      <a:pt x="17335" y="807"/>
                    </a:cubicBezTo>
                    <a:cubicBezTo>
                      <a:pt x="11503" y="807"/>
                      <a:pt x="5671" y="53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1" name="Google Shape;54631;p64"/>
              <p:cNvSpPr/>
              <p:nvPr/>
            </p:nvSpPr>
            <p:spPr>
              <a:xfrm>
                <a:off x="95400" y="1651525"/>
                <a:ext cx="1112525" cy="23625"/>
              </a:xfrm>
              <a:custGeom>
                <a:avLst/>
                <a:gdLst/>
                <a:ahLst/>
                <a:cxnLst/>
                <a:rect l="l" t="t" r="r" b="b"/>
                <a:pathLst>
                  <a:path w="44501" h="945" extrusionOk="0">
                    <a:moveTo>
                      <a:pt x="1" y="0"/>
                    </a:moveTo>
                    <a:lnTo>
                      <a:pt x="1" y="944"/>
                    </a:lnTo>
                    <a:lnTo>
                      <a:pt x="44500" y="944"/>
                    </a:lnTo>
                    <a:lnTo>
                      <a:pt x="445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632" name="Google Shape;54632;p64"/>
          <p:cNvGrpSpPr/>
          <p:nvPr/>
        </p:nvGrpSpPr>
        <p:grpSpPr>
          <a:xfrm>
            <a:off x="237081" y="307165"/>
            <a:ext cx="8754604" cy="4424191"/>
            <a:chOff x="237081" y="307165"/>
            <a:chExt cx="8754604" cy="4424191"/>
          </a:xfrm>
        </p:grpSpPr>
        <p:grpSp>
          <p:nvGrpSpPr>
            <p:cNvPr id="54633" name="Google Shape;54633;p64"/>
            <p:cNvGrpSpPr/>
            <p:nvPr/>
          </p:nvGrpSpPr>
          <p:grpSpPr>
            <a:xfrm>
              <a:off x="579683" y="380592"/>
              <a:ext cx="339002" cy="330077"/>
              <a:chOff x="2070280" y="1284575"/>
              <a:chExt cx="56090" cy="54611"/>
            </a:xfrm>
          </p:grpSpPr>
          <p:sp>
            <p:nvSpPr>
              <p:cNvPr id="54634" name="Google Shape;54634;p64"/>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5" name="Google Shape;54635;p64"/>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6" name="Google Shape;54636;p64"/>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7" name="Google Shape;54637;p64"/>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8" name="Google Shape;54638;p64"/>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9" name="Google Shape;54639;p64"/>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0" name="Google Shape;54640;p64"/>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1" name="Google Shape;54641;p64"/>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2" name="Google Shape;54642;p64"/>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3" name="Google Shape;54643;p64"/>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4" name="Google Shape;54644;p64"/>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5" name="Google Shape;54645;p64"/>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6" name="Google Shape;54646;p64"/>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7" name="Google Shape;54647;p64"/>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48" name="Google Shape;54648;p64"/>
            <p:cNvGrpSpPr/>
            <p:nvPr/>
          </p:nvGrpSpPr>
          <p:grpSpPr>
            <a:xfrm>
              <a:off x="3726708" y="380604"/>
              <a:ext cx="339002" cy="330077"/>
              <a:chOff x="2070280" y="1284575"/>
              <a:chExt cx="56090" cy="54611"/>
            </a:xfrm>
          </p:grpSpPr>
          <p:sp>
            <p:nvSpPr>
              <p:cNvPr id="54649" name="Google Shape;54649;p64"/>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0" name="Google Shape;54650;p64"/>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1" name="Google Shape;54651;p64"/>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2" name="Google Shape;54652;p64"/>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3" name="Google Shape;54653;p64"/>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4" name="Google Shape;54654;p64"/>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5" name="Google Shape;54655;p64"/>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6" name="Google Shape;54656;p64"/>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7" name="Google Shape;54657;p64"/>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8" name="Google Shape;54658;p64"/>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9" name="Google Shape;54659;p64"/>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0" name="Google Shape;54660;p64"/>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1" name="Google Shape;54661;p64"/>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2" name="Google Shape;54662;p64"/>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63" name="Google Shape;54663;p64"/>
            <p:cNvGrpSpPr/>
            <p:nvPr/>
          </p:nvGrpSpPr>
          <p:grpSpPr>
            <a:xfrm>
              <a:off x="5128608" y="3986842"/>
              <a:ext cx="339002" cy="330077"/>
              <a:chOff x="2070280" y="1284575"/>
              <a:chExt cx="56090" cy="54611"/>
            </a:xfrm>
          </p:grpSpPr>
          <p:sp>
            <p:nvSpPr>
              <p:cNvPr id="54664" name="Google Shape;54664;p64"/>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5" name="Google Shape;54665;p64"/>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6" name="Google Shape;54666;p64"/>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7" name="Google Shape;54667;p64"/>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8" name="Google Shape;54668;p64"/>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9" name="Google Shape;54669;p64"/>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0" name="Google Shape;54670;p64"/>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1" name="Google Shape;54671;p64"/>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2" name="Google Shape;54672;p64"/>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3" name="Google Shape;54673;p64"/>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4" name="Google Shape;54674;p64"/>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5" name="Google Shape;54675;p64"/>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6" name="Google Shape;54676;p64"/>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7" name="Google Shape;54677;p64"/>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8" name="Google Shape;54678;p64"/>
            <p:cNvGrpSpPr/>
            <p:nvPr/>
          </p:nvGrpSpPr>
          <p:grpSpPr>
            <a:xfrm>
              <a:off x="7594008" y="374454"/>
              <a:ext cx="339002" cy="330077"/>
              <a:chOff x="2070280" y="1284575"/>
              <a:chExt cx="56090" cy="54611"/>
            </a:xfrm>
          </p:grpSpPr>
          <p:sp>
            <p:nvSpPr>
              <p:cNvPr id="54679" name="Google Shape;54679;p64"/>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0" name="Google Shape;54680;p64"/>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1" name="Google Shape;54681;p64"/>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2" name="Google Shape;54682;p64"/>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3" name="Google Shape;54683;p64"/>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4" name="Google Shape;54684;p64"/>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5" name="Google Shape;54685;p64"/>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6" name="Google Shape;54686;p64"/>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7" name="Google Shape;54687;p64"/>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8" name="Google Shape;54688;p64"/>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9" name="Google Shape;54689;p64"/>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0" name="Google Shape;54690;p64"/>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1" name="Google Shape;54691;p64"/>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2" name="Google Shape;54692;p64"/>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93" name="Google Shape;54693;p64"/>
            <p:cNvGrpSpPr/>
            <p:nvPr/>
          </p:nvGrpSpPr>
          <p:grpSpPr>
            <a:xfrm>
              <a:off x="8652683" y="3115404"/>
              <a:ext cx="339002" cy="330077"/>
              <a:chOff x="2070280" y="1284575"/>
              <a:chExt cx="56090" cy="54611"/>
            </a:xfrm>
          </p:grpSpPr>
          <p:sp>
            <p:nvSpPr>
              <p:cNvPr id="54694" name="Google Shape;54694;p64"/>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5" name="Google Shape;54695;p64"/>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6" name="Google Shape;54696;p64"/>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7" name="Google Shape;54697;p64"/>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8" name="Google Shape;54698;p64"/>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9" name="Google Shape;54699;p64"/>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0" name="Google Shape;54700;p64"/>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1" name="Google Shape;54701;p64"/>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2" name="Google Shape;54702;p64"/>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3" name="Google Shape;54703;p64"/>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4" name="Google Shape;54704;p64"/>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5" name="Google Shape;54705;p64"/>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6" name="Google Shape;54706;p64"/>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7" name="Google Shape;54707;p64"/>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08" name="Google Shape;54708;p64"/>
            <p:cNvGrpSpPr/>
            <p:nvPr/>
          </p:nvGrpSpPr>
          <p:grpSpPr>
            <a:xfrm>
              <a:off x="7816383" y="4401279"/>
              <a:ext cx="339002" cy="330077"/>
              <a:chOff x="2070280" y="1284575"/>
              <a:chExt cx="56090" cy="54611"/>
            </a:xfrm>
          </p:grpSpPr>
          <p:sp>
            <p:nvSpPr>
              <p:cNvPr id="54709" name="Google Shape;54709;p64"/>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0" name="Google Shape;54710;p64"/>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1" name="Google Shape;54711;p64"/>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2" name="Google Shape;54712;p64"/>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3" name="Google Shape;54713;p64"/>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4" name="Google Shape;54714;p64"/>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5" name="Google Shape;54715;p64"/>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6" name="Google Shape;54716;p64"/>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7" name="Google Shape;54717;p64"/>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8" name="Google Shape;54718;p64"/>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9" name="Google Shape;54719;p64"/>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0" name="Google Shape;54720;p64"/>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1" name="Google Shape;54721;p64"/>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2" name="Google Shape;54722;p64"/>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23" name="Google Shape;54723;p64"/>
            <p:cNvGrpSpPr/>
            <p:nvPr/>
          </p:nvGrpSpPr>
          <p:grpSpPr>
            <a:xfrm>
              <a:off x="8430781" y="4287865"/>
              <a:ext cx="184699" cy="179824"/>
              <a:chOff x="2070280" y="1284575"/>
              <a:chExt cx="56090" cy="54611"/>
            </a:xfrm>
          </p:grpSpPr>
          <p:sp>
            <p:nvSpPr>
              <p:cNvPr id="54724" name="Google Shape;54724;p64"/>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5" name="Google Shape;54725;p64"/>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6" name="Google Shape;54726;p64"/>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7" name="Google Shape;54727;p64"/>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8" name="Google Shape;54728;p64"/>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9" name="Google Shape;54729;p64"/>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0" name="Google Shape;54730;p64"/>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1" name="Google Shape;54731;p64"/>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2" name="Google Shape;54732;p64"/>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3" name="Google Shape;54733;p64"/>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4" name="Google Shape;54734;p64"/>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5" name="Google Shape;54735;p64"/>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6" name="Google Shape;54736;p64"/>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7" name="Google Shape;54737;p64"/>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38" name="Google Shape;54738;p64"/>
            <p:cNvGrpSpPr/>
            <p:nvPr/>
          </p:nvGrpSpPr>
          <p:grpSpPr>
            <a:xfrm>
              <a:off x="8751431" y="2197740"/>
              <a:ext cx="184699" cy="179824"/>
              <a:chOff x="2070280" y="1284575"/>
              <a:chExt cx="56090" cy="54611"/>
            </a:xfrm>
          </p:grpSpPr>
          <p:sp>
            <p:nvSpPr>
              <p:cNvPr id="54739" name="Google Shape;54739;p64"/>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0" name="Google Shape;54740;p64"/>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1" name="Google Shape;54741;p64"/>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2" name="Google Shape;54742;p64"/>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3" name="Google Shape;54743;p64"/>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4" name="Google Shape;54744;p64"/>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5" name="Google Shape;54745;p64"/>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6" name="Google Shape;54746;p64"/>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7" name="Google Shape;54747;p64"/>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8" name="Google Shape;54748;p64"/>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9" name="Google Shape;54749;p64"/>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0" name="Google Shape;54750;p64"/>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1" name="Google Shape;54751;p64"/>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2" name="Google Shape;54752;p64"/>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53" name="Google Shape;54753;p64"/>
            <p:cNvGrpSpPr/>
            <p:nvPr/>
          </p:nvGrpSpPr>
          <p:grpSpPr>
            <a:xfrm>
              <a:off x="6224681" y="615915"/>
              <a:ext cx="184699" cy="179824"/>
              <a:chOff x="2070280" y="1284575"/>
              <a:chExt cx="56090" cy="54611"/>
            </a:xfrm>
          </p:grpSpPr>
          <p:sp>
            <p:nvSpPr>
              <p:cNvPr id="54754" name="Google Shape;54754;p64"/>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5" name="Google Shape;54755;p64"/>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6" name="Google Shape;54756;p64"/>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7" name="Google Shape;54757;p64"/>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8" name="Google Shape;54758;p64"/>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9" name="Google Shape;54759;p64"/>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0" name="Google Shape;54760;p64"/>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1" name="Google Shape;54761;p64"/>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2" name="Google Shape;54762;p64"/>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3" name="Google Shape;54763;p64"/>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4" name="Google Shape;54764;p64"/>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5" name="Google Shape;54765;p64"/>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6" name="Google Shape;54766;p64"/>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7" name="Google Shape;54767;p64"/>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68" name="Google Shape;54768;p64"/>
            <p:cNvGrpSpPr/>
            <p:nvPr/>
          </p:nvGrpSpPr>
          <p:grpSpPr>
            <a:xfrm>
              <a:off x="5626281" y="4518653"/>
              <a:ext cx="184699" cy="179824"/>
              <a:chOff x="2070280" y="1284575"/>
              <a:chExt cx="56090" cy="54611"/>
            </a:xfrm>
          </p:grpSpPr>
          <p:sp>
            <p:nvSpPr>
              <p:cNvPr id="54769" name="Google Shape;54769;p64"/>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0" name="Google Shape;54770;p64"/>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1" name="Google Shape;54771;p64"/>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2" name="Google Shape;54772;p64"/>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3" name="Google Shape;54773;p64"/>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4" name="Google Shape;54774;p64"/>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5" name="Google Shape;54775;p64"/>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6" name="Google Shape;54776;p64"/>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7" name="Google Shape;54777;p64"/>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8" name="Google Shape;54778;p64"/>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9" name="Google Shape;54779;p64"/>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0" name="Google Shape;54780;p64"/>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1" name="Google Shape;54781;p64"/>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2" name="Google Shape;54782;p64"/>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83" name="Google Shape;54783;p64"/>
            <p:cNvGrpSpPr/>
            <p:nvPr/>
          </p:nvGrpSpPr>
          <p:grpSpPr>
            <a:xfrm>
              <a:off x="4512956" y="307165"/>
              <a:ext cx="184699" cy="179824"/>
              <a:chOff x="2070280" y="1284575"/>
              <a:chExt cx="56090" cy="54611"/>
            </a:xfrm>
          </p:grpSpPr>
          <p:sp>
            <p:nvSpPr>
              <p:cNvPr id="54784" name="Google Shape;54784;p64"/>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5" name="Google Shape;54785;p64"/>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6" name="Google Shape;54786;p64"/>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7" name="Google Shape;54787;p64"/>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8" name="Google Shape;54788;p64"/>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9" name="Google Shape;54789;p64"/>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0" name="Google Shape;54790;p64"/>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1" name="Google Shape;54791;p64"/>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2" name="Google Shape;54792;p64"/>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3" name="Google Shape;54793;p64"/>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4" name="Google Shape;54794;p64"/>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5" name="Google Shape;54795;p64"/>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6" name="Google Shape;54796;p64"/>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7" name="Google Shape;54797;p64"/>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98" name="Google Shape;54798;p64"/>
            <p:cNvGrpSpPr/>
            <p:nvPr/>
          </p:nvGrpSpPr>
          <p:grpSpPr>
            <a:xfrm>
              <a:off x="237081" y="1099315"/>
              <a:ext cx="184699" cy="179824"/>
              <a:chOff x="2070280" y="1284575"/>
              <a:chExt cx="56090" cy="54611"/>
            </a:xfrm>
          </p:grpSpPr>
          <p:sp>
            <p:nvSpPr>
              <p:cNvPr id="54799" name="Google Shape;54799;p64"/>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0" name="Google Shape;54800;p64"/>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1" name="Google Shape;54801;p64"/>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2" name="Google Shape;54802;p64"/>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3" name="Google Shape;54803;p64"/>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4" name="Google Shape;54804;p64"/>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5" name="Google Shape;54805;p64"/>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6" name="Google Shape;54806;p64"/>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7" name="Google Shape;54807;p64"/>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8" name="Google Shape;54808;p64"/>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9" name="Google Shape;54809;p64"/>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0" name="Google Shape;54810;p64"/>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1" name="Google Shape;54811;p64"/>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2" name="Google Shape;54812;p64"/>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13" name="Google Shape;54813;p64"/>
            <p:cNvGrpSpPr/>
            <p:nvPr/>
          </p:nvGrpSpPr>
          <p:grpSpPr>
            <a:xfrm>
              <a:off x="1493956" y="538403"/>
              <a:ext cx="184699" cy="179824"/>
              <a:chOff x="2070280" y="1284575"/>
              <a:chExt cx="56090" cy="54611"/>
            </a:xfrm>
          </p:grpSpPr>
          <p:sp>
            <p:nvSpPr>
              <p:cNvPr id="54814" name="Google Shape;54814;p64"/>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5" name="Google Shape;54815;p64"/>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6" name="Google Shape;54816;p64"/>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7" name="Google Shape;54817;p64"/>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8" name="Google Shape;54818;p64"/>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9" name="Google Shape;54819;p64"/>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0" name="Google Shape;54820;p64"/>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1" name="Google Shape;54821;p64"/>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2" name="Google Shape;54822;p64"/>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3" name="Google Shape;54823;p64"/>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4" name="Google Shape;54824;p64"/>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5" name="Google Shape;54825;p64"/>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6" name="Google Shape;54826;p64"/>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7" name="Google Shape;54827;p64"/>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8" name="Google Shape;54828;p64"/>
            <p:cNvGrpSpPr/>
            <p:nvPr/>
          </p:nvGrpSpPr>
          <p:grpSpPr>
            <a:xfrm>
              <a:off x="6409381" y="4165778"/>
              <a:ext cx="184699" cy="179824"/>
              <a:chOff x="2070280" y="1284575"/>
              <a:chExt cx="56090" cy="54611"/>
            </a:xfrm>
          </p:grpSpPr>
          <p:sp>
            <p:nvSpPr>
              <p:cNvPr id="54829" name="Google Shape;54829;p64"/>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0" name="Google Shape;54830;p64"/>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1" name="Google Shape;54831;p64"/>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2" name="Google Shape;54832;p64"/>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3" name="Google Shape;54833;p64"/>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4" name="Google Shape;54834;p64"/>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5" name="Google Shape;54835;p64"/>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6" name="Google Shape;54836;p64"/>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7" name="Google Shape;54837;p64"/>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8" name="Google Shape;54838;p64"/>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9" name="Google Shape;54839;p64"/>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0" name="Google Shape;54840;p64"/>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1" name="Google Shape;54841;p64"/>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2" name="Google Shape;54842;p64"/>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43" name="Google Shape;54843;p64"/>
            <p:cNvGrpSpPr/>
            <p:nvPr/>
          </p:nvGrpSpPr>
          <p:grpSpPr>
            <a:xfrm>
              <a:off x="8538731" y="1346915"/>
              <a:ext cx="184699" cy="179824"/>
              <a:chOff x="2070280" y="1284575"/>
              <a:chExt cx="56090" cy="54611"/>
            </a:xfrm>
          </p:grpSpPr>
          <p:sp>
            <p:nvSpPr>
              <p:cNvPr id="54844" name="Google Shape;54844;p64"/>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5" name="Google Shape;54845;p64"/>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6" name="Google Shape;54846;p64"/>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7" name="Google Shape;54847;p64"/>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8" name="Google Shape;54848;p64"/>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9" name="Google Shape;54849;p64"/>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0" name="Google Shape;54850;p64"/>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1" name="Google Shape;54851;p64"/>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2" name="Google Shape;54852;p64"/>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3" name="Google Shape;54853;p64"/>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4" name="Google Shape;54854;p64"/>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5" name="Google Shape;54855;p64"/>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6" name="Google Shape;54856;p64"/>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7" name="Google Shape;54857;p64"/>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 name="TextBox 5">
            <a:extLst>
              <a:ext uri="{FF2B5EF4-FFF2-40B4-BE49-F238E27FC236}">
                <a16:creationId xmlns:a16="http://schemas.microsoft.com/office/drawing/2014/main" id="{F37FD700-FEEB-C7F3-E084-5FAFADFBB8C8}"/>
              </a:ext>
            </a:extLst>
          </p:cNvPr>
          <p:cNvSpPr txBox="1"/>
          <p:nvPr/>
        </p:nvSpPr>
        <p:spPr>
          <a:xfrm>
            <a:off x="5158605" y="2209627"/>
            <a:ext cx="3081507" cy="707886"/>
          </a:xfrm>
          <a:prstGeom prst="rect">
            <a:avLst/>
          </a:prstGeom>
          <a:noFill/>
        </p:spPr>
        <p:txBody>
          <a:bodyPr wrap="square">
            <a:spAutoFit/>
          </a:bodyPr>
          <a:lstStyle/>
          <a:p>
            <a:pPr algn="ctr"/>
            <a:r>
              <a:rPr lang="en-US" sz="4000" b="1">
                <a:solidFill>
                  <a:schemeClr val="accent5">
                    <a:lumMod val="75000"/>
                  </a:schemeClr>
                </a:solidFill>
              </a:rPr>
              <a:t>VẬN DỤNG</a:t>
            </a:r>
          </a:p>
        </p:txBody>
      </p:sp>
    </p:spTree>
  </p:cSld>
  <p:clrMapOvr>
    <a:masterClrMapping/>
  </p:clrMapOvr>
  <p:transition spd="med">
    <p:pull/>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56043"/>
        <p:cNvGrpSpPr/>
        <p:nvPr/>
      </p:nvGrpSpPr>
      <p:grpSpPr>
        <a:xfrm>
          <a:off x="0" y="0"/>
          <a:ext cx="0" cy="0"/>
          <a:chOff x="0" y="0"/>
          <a:chExt cx="0" cy="0"/>
        </a:xfrm>
      </p:grpSpPr>
      <p:sp>
        <p:nvSpPr>
          <p:cNvPr id="4" name="TextBox 3">
            <a:extLst>
              <a:ext uri="{FF2B5EF4-FFF2-40B4-BE49-F238E27FC236}">
                <a16:creationId xmlns:a16="http://schemas.microsoft.com/office/drawing/2014/main" id="{BF15257A-BC85-CF7C-9A9A-7114475E9A7D}"/>
              </a:ext>
            </a:extLst>
          </p:cNvPr>
          <p:cNvSpPr txBox="1"/>
          <p:nvPr/>
        </p:nvSpPr>
        <p:spPr>
          <a:xfrm>
            <a:off x="564662" y="390413"/>
            <a:ext cx="8014675" cy="958660"/>
          </a:xfrm>
          <a:prstGeom prst="rect">
            <a:avLst/>
          </a:prstGeom>
          <a:noFill/>
        </p:spPr>
        <p:txBody>
          <a:bodyPr wrap="square">
            <a:spAutoFit/>
          </a:bodyPr>
          <a:lstStyle/>
          <a:p>
            <a:pPr algn="just">
              <a:lnSpc>
                <a:spcPct val="150000"/>
              </a:lnSpc>
            </a:pPr>
            <a:r>
              <a:rPr lang="en-US" sz="2000" b="1" i="1">
                <a:solidFill>
                  <a:srgbClr val="FF0000"/>
                </a:solidFill>
              </a:rPr>
              <a:t>Nhiệm vụ: </a:t>
            </a:r>
            <a:r>
              <a:rPr lang="vi-VN" sz="2000"/>
              <a:t>Sau khi tìm hiểu lịch sử Nhật Bản từ giữa thế kỉ XIX đến đầu thế kỉ XX, theo em, cần học hỏi điều gì để đất nước phát triển?</a:t>
            </a:r>
            <a:endParaRPr lang="en-US" sz="2000"/>
          </a:p>
        </p:txBody>
      </p:sp>
      <p:grpSp>
        <p:nvGrpSpPr>
          <p:cNvPr id="5" name="Group 4">
            <a:extLst>
              <a:ext uri="{FF2B5EF4-FFF2-40B4-BE49-F238E27FC236}">
                <a16:creationId xmlns:a16="http://schemas.microsoft.com/office/drawing/2014/main" id="{C00458E6-90EA-E70A-20BF-9C69418BFD55}"/>
              </a:ext>
            </a:extLst>
          </p:cNvPr>
          <p:cNvGrpSpPr/>
          <p:nvPr/>
        </p:nvGrpSpPr>
        <p:grpSpPr>
          <a:xfrm>
            <a:off x="321255" y="1255668"/>
            <a:ext cx="2303263" cy="1247170"/>
            <a:chOff x="276650" y="1349073"/>
            <a:chExt cx="2303263" cy="1247170"/>
          </a:xfrm>
        </p:grpSpPr>
        <p:pic>
          <p:nvPicPr>
            <p:cNvPr id="6" name="Picture 3">
              <a:extLst>
                <a:ext uri="{FF2B5EF4-FFF2-40B4-BE49-F238E27FC236}">
                  <a16:creationId xmlns:a16="http://schemas.microsoft.com/office/drawing/2014/main" id="{045ACF68-DD66-85CF-A034-252903FF72E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276650" y="1349073"/>
              <a:ext cx="2303263" cy="1247170"/>
            </a:xfrm>
            <a:prstGeom prst="rect">
              <a:avLst/>
            </a:prstGeom>
          </p:spPr>
        </p:pic>
        <p:sp>
          <p:nvSpPr>
            <p:cNvPr id="7" name="TextBox 6">
              <a:extLst>
                <a:ext uri="{FF2B5EF4-FFF2-40B4-BE49-F238E27FC236}">
                  <a16:creationId xmlns:a16="http://schemas.microsoft.com/office/drawing/2014/main" id="{ADF2893F-8453-BFA3-1ABC-4094B4973590}"/>
                </a:ext>
              </a:extLst>
            </p:cNvPr>
            <p:cNvSpPr txBox="1"/>
            <p:nvPr/>
          </p:nvSpPr>
          <p:spPr>
            <a:xfrm>
              <a:off x="511629" y="1772603"/>
              <a:ext cx="1621971" cy="400110"/>
            </a:xfrm>
            <a:prstGeom prst="rect">
              <a:avLst/>
            </a:prstGeom>
            <a:noFill/>
          </p:spPr>
          <p:txBody>
            <a:bodyPr wrap="square">
              <a:spAutoFit/>
            </a:bodyPr>
            <a:lstStyle/>
            <a:p>
              <a:pPr algn="ctr"/>
              <a:r>
                <a:rPr lang="en-US" sz="2000" b="1" i="1">
                  <a:solidFill>
                    <a:srgbClr val="FF0000"/>
                  </a:solidFill>
                </a:rPr>
                <a:t>Câu trả lời:</a:t>
              </a:r>
              <a:endParaRPr lang="en-US" sz="2000"/>
            </a:p>
          </p:txBody>
        </p:sp>
      </p:grpSp>
      <p:sp>
        <p:nvSpPr>
          <p:cNvPr id="9" name="TextBox 8">
            <a:extLst>
              <a:ext uri="{FF2B5EF4-FFF2-40B4-BE49-F238E27FC236}">
                <a16:creationId xmlns:a16="http://schemas.microsoft.com/office/drawing/2014/main" id="{23A43DF8-91EE-7D4F-5CE9-214D2A681C79}"/>
              </a:ext>
            </a:extLst>
          </p:cNvPr>
          <p:cNvSpPr txBox="1"/>
          <p:nvPr/>
        </p:nvSpPr>
        <p:spPr>
          <a:xfrm>
            <a:off x="556234" y="2401998"/>
            <a:ext cx="4932556" cy="2343655"/>
          </a:xfrm>
          <a:prstGeom prst="rect">
            <a:avLst/>
          </a:prstGeom>
          <a:noFill/>
        </p:spPr>
        <p:txBody>
          <a:bodyPr wrap="square">
            <a:spAutoFit/>
          </a:bodyPr>
          <a:lstStyle/>
          <a:p>
            <a:pPr algn="just">
              <a:lnSpc>
                <a:spcPct val="150000"/>
              </a:lnSpc>
            </a:pPr>
            <a:r>
              <a:rPr lang="vi-VN" sz="2000"/>
              <a:t>Điều cần học hỏi từ Nhật Bản để đất nước phát triển chủ yếu là: học hỏi, đổi mới, canh tân đất nước là con đường đưa đất nước ngang tầm và sánh vai với các cường quốc năm châu. </a:t>
            </a:r>
            <a:endParaRPr lang="en-US" sz="2000"/>
          </a:p>
        </p:txBody>
      </p:sp>
      <p:sp>
        <p:nvSpPr>
          <p:cNvPr id="10" name="Freeform 6">
            <a:extLst>
              <a:ext uri="{FF2B5EF4-FFF2-40B4-BE49-F238E27FC236}">
                <a16:creationId xmlns:a16="http://schemas.microsoft.com/office/drawing/2014/main" id="{FCC4C8AF-D189-06B1-C014-2BBC5AA50B24}"/>
              </a:ext>
            </a:extLst>
          </p:cNvPr>
          <p:cNvSpPr/>
          <p:nvPr/>
        </p:nvSpPr>
        <p:spPr>
          <a:xfrm>
            <a:off x="5488790" y="1971764"/>
            <a:ext cx="2071225" cy="2893084"/>
          </a:xfrm>
          <a:custGeom>
            <a:avLst/>
            <a:gdLst/>
            <a:ahLst/>
            <a:cxnLst/>
            <a:rect l="l" t="t" r="r" b="b"/>
            <a:pathLst>
              <a:path w="2668711" h="3482821">
                <a:moveTo>
                  <a:pt x="0" y="0"/>
                </a:moveTo>
                <a:lnTo>
                  <a:pt x="2668711" y="0"/>
                </a:lnTo>
                <a:lnTo>
                  <a:pt x="2668711" y="3482821"/>
                </a:lnTo>
                <a:lnTo>
                  <a:pt x="0" y="3482821"/>
                </a:lnTo>
                <a:lnTo>
                  <a:pt x="0" y="0"/>
                </a:lnTo>
                <a:close/>
              </a:path>
            </a:pathLst>
          </a:custGeom>
          <a:blipFill>
            <a:blip r:embed="rId5"/>
            <a:stretch>
              <a:fillRect/>
            </a:stretch>
          </a:blipFill>
        </p:spPr>
        <p:txBody>
          <a:bodyPr/>
          <a:lstStyle/>
          <a:p>
            <a:endParaRPr lang="en-US"/>
          </a:p>
        </p:txBody>
      </p:sp>
      <p:sp>
        <p:nvSpPr>
          <p:cNvPr id="11" name="Freeform 7">
            <a:extLst>
              <a:ext uri="{FF2B5EF4-FFF2-40B4-BE49-F238E27FC236}">
                <a16:creationId xmlns:a16="http://schemas.microsoft.com/office/drawing/2014/main" id="{7EA4E3D5-F314-356A-BE6C-30BAE6A556C2}"/>
              </a:ext>
            </a:extLst>
          </p:cNvPr>
          <p:cNvSpPr/>
          <p:nvPr/>
        </p:nvSpPr>
        <p:spPr>
          <a:xfrm>
            <a:off x="7470894" y="2014654"/>
            <a:ext cx="1673106" cy="2867062"/>
          </a:xfrm>
          <a:custGeom>
            <a:avLst/>
            <a:gdLst/>
            <a:ahLst/>
            <a:cxnLst/>
            <a:rect l="l" t="t" r="r" b="b"/>
            <a:pathLst>
              <a:path w="2155747" h="3451495">
                <a:moveTo>
                  <a:pt x="0" y="0"/>
                </a:moveTo>
                <a:lnTo>
                  <a:pt x="2155747" y="0"/>
                </a:lnTo>
                <a:lnTo>
                  <a:pt x="2155747" y="3451495"/>
                </a:lnTo>
                <a:lnTo>
                  <a:pt x="0" y="3451495"/>
                </a:lnTo>
                <a:lnTo>
                  <a:pt x="0" y="0"/>
                </a:lnTo>
                <a:close/>
              </a:path>
            </a:pathLst>
          </a:custGeom>
          <a:blipFill>
            <a:blip r:embed="rId6"/>
            <a:stretch>
              <a:fillRect/>
            </a:stretch>
          </a:blipFill>
        </p:spPr>
        <p:txBody>
          <a:bodyPr/>
          <a:lstStyle/>
          <a:p>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par>
                          <p:cTn id="15" fill="hold">
                            <p:stCondLst>
                              <p:cond delay="500"/>
                            </p:stCondLst>
                            <p:childTnLst>
                              <p:par>
                                <p:cTn id="16" presetID="16" presetClass="entr" presetSubtype="21"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wipe(down)">
                                      <p:cBhvr>
                                        <p:cTn id="23" dur="500"/>
                                        <p:tgtEl>
                                          <p:spTgt spid="10"/>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10" grpId="0" animBg="1"/>
      <p:bldP spid="1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61207"/>
        <p:cNvGrpSpPr/>
        <p:nvPr/>
      </p:nvGrpSpPr>
      <p:grpSpPr>
        <a:xfrm>
          <a:off x="0" y="0"/>
          <a:ext cx="0" cy="0"/>
          <a:chOff x="0" y="0"/>
          <a:chExt cx="0" cy="0"/>
        </a:xfrm>
      </p:grpSpPr>
      <p:sp>
        <p:nvSpPr>
          <p:cNvPr id="16" name="TextBox 2">
            <a:extLst>
              <a:ext uri="{FF2B5EF4-FFF2-40B4-BE49-F238E27FC236}">
                <a16:creationId xmlns:a16="http://schemas.microsoft.com/office/drawing/2014/main" id="{360A4C4A-AF80-4E0E-31D6-676B6A97FC04}"/>
              </a:ext>
            </a:extLst>
          </p:cNvPr>
          <p:cNvSpPr txBox="1"/>
          <p:nvPr/>
        </p:nvSpPr>
        <p:spPr>
          <a:xfrm>
            <a:off x="898052" y="680984"/>
            <a:ext cx="5254418" cy="538609"/>
          </a:xfrm>
          <a:prstGeom prst="rect">
            <a:avLst/>
          </a:prstGeom>
        </p:spPr>
        <p:txBody>
          <a:bodyPr lIns="0" tIns="0" rIns="0" bIns="0" rtlCol="0" anchor="t">
            <a:spAutoFit/>
          </a:bodyPr>
          <a:lstStyle/>
          <a:p>
            <a:pPr algn="ctr" defTabSz="457200">
              <a:lnSpc>
                <a:spcPts val="4200"/>
              </a:lnSpc>
              <a:spcBef>
                <a:spcPct val="0"/>
              </a:spcBef>
              <a:buClrTx/>
            </a:pPr>
            <a:r>
              <a:rPr lang="en-US" sz="3600" b="1" kern="1200">
                <a:solidFill>
                  <a:schemeClr val="accent6">
                    <a:lumMod val="75000"/>
                    <a:lumOff val="25000"/>
                  </a:schemeClr>
                </a:solidFill>
                <a:latin typeface="Arial" panose="020B0604020202020204" pitchFamily="34" charset="0"/>
                <a:ea typeface="+mn-ea"/>
                <a:cs typeface="Arial" panose="020B0604020202020204" pitchFamily="34" charset="0"/>
              </a:rPr>
              <a:t>HƯỚNG DẪN VỀ NHÀ</a:t>
            </a:r>
          </a:p>
        </p:txBody>
      </p:sp>
      <p:sp>
        <p:nvSpPr>
          <p:cNvPr id="61209" name="Google Shape;61209;p97"/>
          <p:cNvSpPr/>
          <p:nvPr/>
        </p:nvSpPr>
        <p:spPr>
          <a:xfrm>
            <a:off x="898052" y="1367727"/>
            <a:ext cx="5058175" cy="931345"/>
          </a:xfrm>
          <a:prstGeom prst="roundRect">
            <a:avLst/>
          </a:prstGeom>
          <a:solidFill>
            <a:schemeClr val="accent1"/>
          </a:solidFill>
          <a:ln>
            <a:noFill/>
          </a:ln>
        </p:spPr>
        <p:txBody>
          <a:bodyPr spcFirstLastPara="1" wrap="square" lIns="91425" tIns="91425" rIns="91425" bIns="91425" anchor="ctr" anchorCtr="0">
            <a:noAutofit/>
          </a:bodyPr>
          <a:lstStyle/>
          <a:p>
            <a:pPr algn="ctr"/>
            <a:r>
              <a:rPr lang="en-US" sz="2000">
                <a:solidFill>
                  <a:schemeClr val="bg1"/>
                </a:solidFill>
              </a:rPr>
              <a:t>Ôn lại kiến thức đã học</a:t>
            </a:r>
          </a:p>
        </p:txBody>
      </p:sp>
      <p:sp>
        <p:nvSpPr>
          <p:cNvPr id="61184" name="Google Shape;61209;p97">
            <a:extLst>
              <a:ext uri="{FF2B5EF4-FFF2-40B4-BE49-F238E27FC236}">
                <a16:creationId xmlns:a16="http://schemas.microsoft.com/office/drawing/2014/main" id="{01B459B7-DE73-41B0-BDA5-AE4235E80B0F}"/>
              </a:ext>
            </a:extLst>
          </p:cNvPr>
          <p:cNvSpPr/>
          <p:nvPr/>
        </p:nvSpPr>
        <p:spPr>
          <a:xfrm>
            <a:off x="898053" y="2437224"/>
            <a:ext cx="5058175" cy="931346"/>
          </a:xfrm>
          <a:prstGeom prst="roundRect">
            <a:avLst/>
          </a:prstGeom>
          <a:solidFill>
            <a:schemeClr val="accent1"/>
          </a:solidFill>
          <a:ln>
            <a:noFill/>
          </a:ln>
        </p:spPr>
        <p:txBody>
          <a:bodyPr spcFirstLastPara="1" wrap="square" lIns="91425" tIns="91425" rIns="91425" bIns="91425" anchor="ctr" anchorCtr="0">
            <a:noAutofit/>
          </a:bodyPr>
          <a:lstStyle/>
          <a:p>
            <a:pPr algn="ctr">
              <a:lnSpc>
                <a:spcPct val="150000"/>
              </a:lnSpc>
            </a:pPr>
            <a:r>
              <a:rPr lang="en-US" sz="2000">
                <a:solidFill>
                  <a:schemeClr val="bg1"/>
                </a:solidFill>
              </a:rPr>
              <a:t>Làm Bài 16 – SBT Lịch sử và Địa lí 8, phần Lịch sử. </a:t>
            </a:r>
          </a:p>
        </p:txBody>
      </p:sp>
      <p:sp>
        <p:nvSpPr>
          <p:cNvPr id="61185" name="Google Shape;61209;p97">
            <a:extLst>
              <a:ext uri="{FF2B5EF4-FFF2-40B4-BE49-F238E27FC236}">
                <a16:creationId xmlns:a16="http://schemas.microsoft.com/office/drawing/2014/main" id="{A3266FD8-2B1A-C3EE-7FD2-3C971C63642B}"/>
              </a:ext>
            </a:extLst>
          </p:cNvPr>
          <p:cNvSpPr/>
          <p:nvPr/>
        </p:nvSpPr>
        <p:spPr>
          <a:xfrm>
            <a:off x="898052" y="3464040"/>
            <a:ext cx="5058174" cy="1057948"/>
          </a:xfrm>
          <a:prstGeom prst="roundRect">
            <a:avLst/>
          </a:prstGeom>
          <a:solidFill>
            <a:schemeClr val="accent1"/>
          </a:solidFill>
          <a:ln>
            <a:noFill/>
          </a:ln>
        </p:spPr>
        <p:txBody>
          <a:bodyPr spcFirstLastPara="1" wrap="square" lIns="91425" tIns="91425" rIns="91425" bIns="91425" anchor="ctr" anchorCtr="0">
            <a:noAutofit/>
          </a:bodyPr>
          <a:lstStyle/>
          <a:p>
            <a:pPr algn="ctr">
              <a:lnSpc>
                <a:spcPct val="150000"/>
              </a:lnSpc>
            </a:pPr>
            <a:r>
              <a:rPr lang="vi-VN" sz="2000">
                <a:solidFill>
                  <a:schemeClr val="bg1"/>
                </a:solidFill>
              </a:rPr>
              <a:t>Đọc và tìm hiểu trước nội dung </a:t>
            </a:r>
            <a:endParaRPr lang="en-US" sz="2000">
              <a:solidFill>
                <a:schemeClr val="bg1"/>
              </a:solidFill>
            </a:endParaRPr>
          </a:p>
          <a:p>
            <a:pPr algn="ctr">
              <a:lnSpc>
                <a:spcPct val="150000"/>
              </a:lnSpc>
            </a:pPr>
            <a:r>
              <a:rPr lang="vi-VN" sz="2000" b="1" i="1">
                <a:solidFill>
                  <a:schemeClr val="bg1"/>
                </a:solidFill>
              </a:rPr>
              <a:t>Bài 17: Ấn Độ.</a:t>
            </a:r>
            <a:endParaRPr lang="en-US" sz="2000" b="1" i="1">
              <a:solidFill>
                <a:schemeClr val="bg1"/>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1209"/>
                                        </p:tgtEl>
                                        <p:attrNameLst>
                                          <p:attrName>style.visibility</p:attrName>
                                        </p:attrNameLst>
                                      </p:cBhvr>
                                      <p:to>
                                        <p:strVal val="visible"/>
                                      </p:to>
                                    </p:set>
                                    <p:anim calcmode="lin" valueType="num">
                                      <p:cBhvr additive="base">
                                        <p:cTn id="7" dur="500" fill="hold"/>
                                        <p:tgtEl>
                                          <p:spTgt spid="61209"/>
                                        </p:tgtEl>
                                        <p:attrNameLst>
                                          <p:attrName>ppt_x</p:attrName>
                                        </p:attrNameLst>
                                      </p:cBhvr>
                                      <p:tavLst>
                                        <p:tav tm="0">
                                          <p:val>
                                            <p:strVal val="0-#ppt_w/2"/>
                                          </p:val>
                                        </p:tav>
                                        <p:tav tm="100000">
                                          <p:val>
                                            <p:strVal val="#ppt_x"/>
                                          </p:val>
                                        </p:tav>
                                      </p:tavLst>
                                    </p:anim>
                                    <p:anim calcmode="lin" valueType="num">
                                      <p:cBhvr additive="base">
                                        <p:cTn id="8" dur="500" fill="hold"/>
                                        <p:tgtEl>
                                          <p:spTgt spid="6120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1184"/>
                                        </p:tgtEl>
                                        <p:attrNameLst>
                                          <p:attrName>style.visibility</p:attrName>
                                        </p:attrNameLst>
                                      </p:cBhvr>
                                      <p:to>
                                        <p:strVal val="visible"/>
                                      </p:to>
                                    </p:set>
                                    <p:anim calcmode="lin" valueType="num">
                                      <p:cBhvr additive="base">
                                        <p:cTn id="13" dur="500" fill="hold"/>
                                        <p:tgtEl>
                                          <p:spTgt spid="61184"/>
                                        </p:tgtEl>
                                        <p:attrNameLst>
                                          <p:attrName>ppt_x</p:attrName>
                                        </p:attrNameLst>
                                      </p:cBhvr>
                                      <p:tavLst>
                                        <p:tav tm="0">
                                          <p:val>
                                            <p:strVal val="0-#ppt_w/2"/>
                                          </p:val>
                                        </p:tav>
                                        <p:tav tm="100000">
                                          <p:val>
                                            <p:strVal val="#ppt_x"/>
                                          </p:val>
                                        </p:tav>
                                      </p:tavLst>
                                    </p:anim>
                                    <p:anim calcmode="lin" valueType="num">
                                      <p:cBhvr additive="base">
                                        <p:cTn id="14" dur="500" fill="hold"/>
                                        <p:tgtEl>
                                          <p:spTgt spid="6118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1185"/>
                                        </p:tgtEl>
                                        <p:attrNameLst>
                                          <p:attrName>style.visibility</p:attrName>
                                        </p:attrNameLst>
                                      </p:cBhvr>
                                      <p:to>
                                        <p:strVal val="visible"/>
                                      </p:to>
                                    </p:set>
                                    <p:anim calcmode="lin" valueType="num">
                                      <p:cBhvr additive="base">
                                        <p:cTn id="19" dur="500" fill="hold"/>
                                        <p:tgtEl>
                                          <p:spTgt spid="61185"/>
                                        </p:tgtEl>
                                        <p:attrNameLst>
                                          <p:attrName>ppt_x</p:attrName>
                                        </p:attrNameLst>
                                      </p:cBhvr>
                                      <p:tavLst>
                                        <p:tav tm="0">
                                          <p:val>
                                            <p:strVal val="0-#ppt_w/2"/>
                                          </p:val>
                                        </p:tav>
                                        <p:tav tm="100000">
                                          <p:val>
                                            <p:strVal val="#ppt_x"/>
                                          </p:val>
                                        </p:tav>
                                      </p:tavLst>
                                    </p:anim>
                                    <p:anim calcmode="lin" valueType="num">
                                      <p:cBhvr additive="base">
                                        <p:cTn id="20" dur="500" fill="hold"/>
                                        <p:tgtEl>
                                          <p:spTgt spid="6118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209" grpId="0" animBg="1"/>
      <p:bldP spid="61184" grpId="0" animBg="1"/>
      <p:bldP spid="61185"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3FA9606C-094B-2053-648E-E2D3131BCAF3}"/>
              </a:ext>
            </a:extLst>
          </p:cNvPr>
          <p:cNvSpPr txBox="1"/>
          <p:nvPr/>
        </p:nvSpPr>
        <p:spPr>
          <a:xfrm>
            <a:off x="454227" y="499916"/>
            <a:ext cx="4318495" cy="1420325"/>
          </a:xfrm>
          <a:prstGeom prst="rect">
            <a:avLst/>
          </a:prstGeom>
          <a:noFill/>
        </p:spPr>
        <p:txBody>
          <a:bodyPr wrap="square">
            <a:spAutoFit/>
          </a:bodyPr>
          <a:lstStyle/>
          <a:p>
            <a:pPr algn="just">
              <a:lnSpc>
                <a:spcPct val="150000"/>
              </a:lnSpc>
            </a:pPr>
            <a:r>
              <a:rPr lang="vi-VN" sz="2000" b="1" i="1"/>
              <a:t>Câu </a:t>
            </a:r>
            <a:r>
              <a:rPr lang="en-US" sz="2000" b="1" i="1"/>
              <a:t>3</a:t>
            </a:r>
            <a:r>
              <a:rPr lang="vi-VN" sz="2000" b="1" i="1"/>
              <a:t>: </a:t>
            </a:r>
            <a:r>
              <a:rPr lang="vi-VN" sz="2000"/>
              <a:t>Hình ảnh dưới đây nói về nhân vật nào? Nêu một số hiểu biết của em về nhân vật đó. </a:t>
            </a:r>
            <a:endParaRPr lang="en-US" sz="2000"/>
          </a:p>
        </p:txBody>
      </p:sp>
      <p:pic>
        <p:nvPicPr>
          <p:cNvPr id="10" name="Picture 9">
            <a:extLst>
              <a:ext uri="{FF2B5EF4-FFF2-40B4-BE49-F238E27FC236}">
                <a16:creationId xmlns:a16="http://schemas.microsoft.com/office/drawing/2014/main" id="{CC887E2D-C320-44CB-3E11-3F060EB3F091}"/>
              </a:ext>
            </a:extLst>
          </p:cNvPr>
          <p:cNvPicPr>
            <a:picLocks noChangeAspect="1"/>
          </p:cNvPicPr>
          <p:nvPr/>
        </p:nvPicPr>
        <p:blipFill>
          <a:blip r:embed="rId2"/>
          <a:srcRect/>
          <a:stretch/>
        </p:blipFill>
        <p:spPr>
          <a:xfrm>
            <a:off x="4973444" y="506241"/>
            <a:ext cx="3374226" cy="4131018"/>
          </a:xfrm>
          <a:prstGeom prst="rect">
            <a:avLst/>
          </a:prstGeom>
        </p:spPr>
      </p:pic>
      <p:sp>
        <p:nvSpPr>
          <p:cNvPr id="2" name="Speech Bubble: Rectangle with Corners Rounded 1">
            <a:extLst>
              <a:ext uri="{FF2B5EF4-FFF2-40B4-BE49-F238E27FC236}">
                <a16:creationId xmlns:a16="http://schemas.microsoft.com/office/drawing/2014/main" id="{37BF0EEF-A75B-3DF7-DFD8-72ED28A67D7E}"/>
              </a:ext>
            </a:extLst>
          </p:cNvPr>
          <p:cNvSpPr/>
          <p:nvPr/>
        </p:nvSpPr>
        <p:spPr>
          <a:xfrm>
            <a:off x="583580" y="2009309"/>
            <a:ext cx="4798741" cy="517371"/>
          </a:xfrm>
          <a:prstGeom prst="wedgeRoundRectCallout">
            <a:avLst>
              <a:gd name="adj1" fmla="val 55910"/>
              <a:gd name="adj2" fmla="val -16733"/>
              <a:gd name="adj3" fmla="val 16667"/>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42900" indent="-342900" algn="just">
              <a:buFont typeface="Arial" panose="020B0604020202020204" pitchFamily="34" charset="0"/>
              <a:buChar char="•"/>
            </a:pPr>
            <a:r>
              <a:rPr lang="en-US" sz="1800">
                <a:solidFill>
                  <a:srgbClr val="000000"/>
                </a:solidFill>
              </a:rPr>
              <a:t>L</a:t>
            </a:r>
            <a:r>
              <a:rPr lang="vi-VN" sz="1800">
                <a:solidFill>
                  <a:srgbClr val="000000"/>
                </a:solidFill>
              </a:rPr>
              <a:t>à vị Thiên hoàng thứ 122 của Nhật Bản. </a:t>
            </a:r>
            <a:endParaRPr lang="en-US" sz="1800">
              <a:solidFill>
                <a:srgbClr val="000000"/>
              </a:solidFill>
            </a:endParaRPr>
          </a:p>
        </p:txBody>
      </p:sp>
      <p:sp>
        <p:nvSpPr>
          <p:cNvPr id="3" name="Rectangle: Rounded Corners 2">
            <a:extLst>
              <a:ext uri="{FF2B5EF4-FFF2-40B4-BE49-F238E27FC236}">
                <a16:creationId xmlns:a16="http://schemas.microsoft.com/office/drawing/2014/main" id="{45140FAF-F51B-FF96-915E-85E7C8502078}"/>
              </a:ext>
            </a:extLst>
          </p:cNvPr>
          <p:cNvSpPr/>
          <p:nvPr/>
        </p:nvSpPr>
        <p:spPr>
          <a:xfrm>
            <a:off x="5433046" y="4111083"/>
            <a:ext cx="2914624" cy="683942"/>
          </a:xfrm>
          <a:prstGeom prst="round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bg1"/>
                </a:solidFill>
              </a:rPr>
              <a:t>Thiên Hoàng Minh Trị</a:t>
            </a:r>
          </a:p>
        </p:txBody>
      </p:sp>
      <p:sp>
        <p:nvSpPr>
          <p:cNvPr id="4" name="Speech Bubble: Rectangle with Corners Rounded 3">
            <a:extLst>
              <a:ext uri="{FF2B5EF4-FFF2-40B4-BE49-F238E27FC236}">
                <a16:creationId xmlns:a16="http://schemas.microsoft.com/office/drawing/2014/main" id="{242EA249-2047-94A0-05C9-93F0EDC33DFA}"/>
              </a:ext>
            </a:extLst>
          </p:cNvPr>
          <p:cNvSpPr/>
          <p:nvPr/>
        </p:nvSpPr>
        <p:spPr>
          <a:xfrm>
            <a:off x="540047" y="2727867"/>
            <a:ext cx="4842273" cy="1673148"/>
          </a:xfrm>
          <a:prstGeom prst="wedgeRoundRectCallout">
            <a:avLst>
              <a:gd name="adj1" fmla="val 56524"/>
              <a:gd name="adj2" fmla="val -32497"/>
              <a:gd name="adj3" fmla="val 16667"/>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42900" indent="-342900" algn="just">
              <a:lnSpc>
                <a:spcPct val="150000"/>
              </a:lnSpc>
              <a:buFont typeface="Arial" panose="020B0604020202020204" pitchFamily="34" charset="0"/>
              <a:buChar char="•"/>
            </a:pPr>
            <a:r>
              <a:rPr lang="en-US" sz="1800">
                <a:solidFill>
                  <a:srgbClr val="000000"/>
                </a:solidFill>
              </a:rPr>
              <a:t>Ông </a:t>
            </a:r>
            <a:r>
              <a:rPr lang="vi-VN" sz="1800">
                <a:solidFill>
                  <a:srgbClr val="000000"/>
                </a:solidFill>
              </a:rPr>
              <a:t>đã canh tân và đưa Nhật Bản trở thành một quốc gia hiện đại, thoát khỏi nguy cơ trở thành thuộc địa của các nước đế quốc phương Tây.</a:t>
            </a:r>
            <a:endParaRPr lang="en-US" sz="1800">
              <a:solidFill>
                <a:srgbClr val="000000"/>
              </a:solidFill>
            </a:endParaRPr>
          </a:p>
        </p:txBody>
      </p:sp>
    </p:spTree>
    <p:extLst>
      <p:ext uri="{BB962C8B-B14F-4D97-AF65-F5344CB8AC3E}">
        <p14:creationId xmlns:p14="http://schemas.microsoft.com/office/powerpoint/2010/main" val="388024830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randombar(horizontal)">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grpId="0" nodeType="click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ppt_x"/>
                                          </p:val>
                                        </p:tav>
                                        <p:tav tm="100000">
                                          <p:val>
                                            <p:strVal val="#ppt_x"/>
                                          </p:val>
                                        </p:tav>
                                      </p:tavLst>
                                    </p:anim>
                                    <p:anim calcmode="lin" valueType="num">
                                      <p:cBhvr additive="base">
                                        <p:cTn id="17"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right)">
                                      <p:cBhvr>
                                        <p:cTn id="22" dur="500"/>
                                        <p:tgtEl>
                                          <p:spTgt spid="2"/>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grpId="0"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right)">
                                      <p:cBhvr>
                                        <p:cTn id="2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 grpId="0" animBg="1"/>
      <p:bldP spid="3" grpId="0" animBg="1"/>
      <p:bldP spid="4"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61064"/>
        <p:cNvGrpSpPr/>
        <p:nvPr/>
      </p:nvGrpSpPr>
      <p:grpSpPr>
        <a:xfrm>
          <a:off x="0" y="0"/>
          <a:ext cx="0" cy="0"/>
          <a:chOff x="0" y="0"/>
          <a:chExt cx="0" cy="0"/>
        </a:xfrm>
      </p:grpSpPr>
      <p:sp>
        <p:nvSpPr>
          <p:cNvPr id="2" name="TextBox 1">
            <a:extLst>
              <a:ext uri="{FF2B5EF4-FFF2-40B4-BE49-F238E27FC236}">
                <a16:creationId xmlns:a16="http://schemas.microsoft.com/office/drawing/2014/main" id="{C185F6D1-E6CF-B636-B451-BE0919719A4D}"/>
              </a:ext>
            </a:extLst>
          </p:cNvPr>
          <p:cNvSpPr txBox="1"/>
          <p:nvPr/>
        </p:nvSpPr>
        <p:spPr>
          <a:xfrm>
            <a:off x="531220" y="2924694"/>
            <a:ext cx="8081558" cy="982513"/>
          </a:xfrm>
          <a:prstGeom prst="rect">
            <a:avLst/>
          </a:prstGeom>
          <a:noFill/>
        </p:spPr>
        <p:txBody>
          <a:bodyPr wrap="square">
            <a:spAutoFit/>
          </a:bodyPr>
          <a:lstStyle/>
          <a:p>
            <a:pPr algn="ctr" defTabSz="457200">
              <a:lnSpc>
                <a:spcPct val="150000"/>
              </a:lnSpc>
              <a:buClrTx/>
            </a:pPr>
            <a:r>
              <a:rPr lang="vi-VN" sz="4400" b="1" kern="1200">
                <a:solidFill>
                  <a:schemeClr val="accent2">
                    <a:lumMod val="25000"/>
                  </a:schemeClr>
                </a:solidFill>
                <a:latin typeface="Arial" panose="020B0604020202020204" pitchFamily="34" charset="0"/>
                <a:ea typeface="+mn-ea"/>
                <a:cs typeface="Arial" panose="020B0604020202020204" pitchFamily="34" charset="0"/>
              </a:rPr>
              <a:t>CẢM ƠN CÁC EM ĐÃ </a:t>
            </a:r>
            <a:r>
              <a:rPr lang="en-US" sz="4400" b="1" kern="1200">
                <a:solidFill>
                  <a:schemeClr val="accent2">
                    <a:lumMod val="25000"/>
                  </a:schemeClr>
                </a:solidFill>
                <a:latin typeface="Arial" panose="020B0604020202020204" pitchFamily="34" charset="0"/>
                <a:ea typeface="+mn-ea"/>
                <a:cs typeface="Arial" panose="020B0604020202020204" pitchFamily="34" charset="0"/>
              </a:rPr>
              <a:t>CHÚ Ý!</a:t>
            </a:r>
          </a:p>
        </p:txBody>
      </p:sp>
      <p:sp>
        <p:nvSpPr>
          <p:cNvPr id="3" name="Rectangle: Rounded Corners 2">
            <a:extLst>
              <a:ext uri="{FF2B5EF4-FFF2-40B4-BE49-F238E27FC236}">
                <a16:creationId xmlns:a16="http://schemas.microsoft.com/office/drawing/2014/main" id="{5043EAE5-19AF-4E5A-9A5B-783539386339}"/>
              </a:ext>
            </a:extLst>
          </p:cNvPr>
          <p:cNvSpPr/>
          <p:nvPr/>
        </p:nvSpPr>
        <p:spPr>
          <a:xfrm>
            <a:off x="2810107" y="4014438"/>
            <a:ext cx="3523785" cy="847493"/>
          </a:xfrm>
          <a:prstGeom prst="round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600" b="1"/>
              <a:t>HẸN GẶP LẠI</a:t>
            </a:r>
          </a:p>
        </p:txBody>
      </p:sp>
    </p:spTree>
  </p:cSld>
  <p:clrMapOvr>
    <a:masterClrMapping/>
  </p:clrMapOvr>
  <p:transition spd="med">
    <p:split orient="vert" dir="in"/>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3889"/>
        <p:cNvGrpSpPr/>
        <p:nvPr/>
      </p:nvGrpSpPr>
      <p:grpSpPr>
        <a:xfrm>
          <a:off x="0" y="0"/>
          <a:ext cx="0" cy="0"/>
          <a:chOff x="0" y="0"/>
          <a:chExt cx="0" cy="0"/>
        </a:xfrm>
      </p:grpSpPr>
      <p:sp>
        <p:nvSpPr>
          <p:cNvPr id="2" name="TextBox 1">
            <a:extLst>
              <a:ext uri="{FF2B5EF4-FFF2-40B4-BE49-F238E27FC236}">
                <a16:creationId xmlns:a16="http://schemas.microsoft.com/office/drawing/2014/main" id="{2A7FA2EC-3146-4604-D7C9-DD4A5A5A3BC8}"/>
              </a:ext>
            </a:extLst>
          </p:cNvPr>
          <p:cNvSpPr txBox="1"/>
          <p:nvPr/>
        </p:nvSpPr>
        <p:spPr>
          <a:xfrm>
            <a:off x="2657551" y="620280"/>
            <a:ext cx="3828897" cy="2431371"/>
          </a:xfrm>
          <a:prstGeom prst="rect">
            <a:avLst/>
          </a:prstGeom>
          <a:noFill/>
        </p:spPr>
        <p:txBody>
          <a:bodyPr wrap="square">
            <a:spAutoFit/>
          </a:bodyPr>
          <a:lstStyle/>
          <a:p>
            <a:pPr algn="ctr">
              <a:lnSpc>
                <a:spcPct val="150000"/>
              </a:lnSpc>
            </a:pPr>
            <a:r>
              <a:rPr lang="en-US" sz="5400" b="1">
                <a:solidFill>
                  <a:schemeClr val="bg1"/>
                </a:solidFill>
              </a:rPr>
              <a:t>BÀI 16: </a:t>
            </a:r>
          </a:p>
          <a:p>
            <a:pPr algn="ctr">
              <a:lnSpc>
                <a:spcPct val="150000"/>
              </a:lnSpc>
            </a:pPr>
            <a:r>
              <a:rPr lang="en-US" sz="5400" b="1">
                <a:solidFill>
                  <a:schemeClr val="bg1"/>
                </a:solidFill>
              </a:rPr>
              <a:t>NHẬT BẢN</a:t>
            </a: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3922"/>
        <p:cNvGrpSpPr/>
        <p:nvPr/>
      </p:nvGrpSpPr>
      <p:grpSpPr>
        <a:xfrm>
          <a:off x="0" y="0"/>
          <a:ext cx="0" cy="0"/>
          <a:chOff x="0" y="0"/>
          <a:chExt cx="0" cy="0"/>
        </a:xfrm>
      </p:grpSpPr>
      <p:grpSp>
        <p:nvGrpSpPr>
          <p:cNvPr id="53933" name="Google Shape;53933;p60"/>
          <p:cNvGrpSpPr/>
          <p:nvPr/>
        </p:nvGrpSpPr>
        <p:grpSpPr>
          <a:xfrm>
            <a:off x="7462505" y="3445663"/>
            <a:ext cx="2081504" cy="1753746"/>
            <a:chOff x="5333815" y="1912988"/>
            <a:chExt cx="3810184" cy="3210225"/>
          </a:xfrm>
        </p:grpSpPr>
        <p:sp>
          <p:nvSpPr>
            <p:cNvPr id="53934" name="Google Shape;53934;p60"/>
            <p:cNvSpPr/>
            <p:nvPr/>
          </p:nvSpPr>
          <p:spPr>
            <a:xfrm>
              <a:off x="5333815" y="1912988"/>
              <a:ext cx="3810184" cy="3210212"/>
            </a:xfrm>
            <a:custGeom>
              <a:avLst/>
              <a:gdLst/>
              <a:ahLst/>
              <a:cxnLst/>
              <a:rect l="l" t="t" r="r" b="b"/>
              <a:pathLst>
                <a:path w="44378" h="37390" extrusionOk="0">
                  <a:moveTo>
                    <a:pt x="22194" y="1"/>
                  </a:moveTo>
                  <a:cubicBezTo>
                    <a:pt x="9941" y="1"/>
                    <a:pt x="0" y="9941"/>
                    <a:pt x="0" y="22195"/>
                  </a:cubicBezTo>
                  <a:cubicBezTo>
                    <a:pt x="0" y="28067"/>
                    <a:pt x="2292" y="33413"/>
                    <a:pt x="6025" y="37389"/>
                  </a:cubicBezTo>
                  <a:lnTo>
                    <a:pt x="38362" y="37389"/>
                  </a:lnTo>
                  <a:cubicBezTo>
                    <a:pt x="42095" y="33413"/>
                    <a:pt x="44378" y="28067"/>
                    <a:pt x="44378" y="22195"/>
                  </a:cubicBezTo>
                  <a:cubicBezTo>
                    <a:pt x="44378" y="9941"/>
                    <a:pt x="34447" y="1"/>
                    <a:pt x="22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935" name="Google Shape;53935;p60"/>
            <p:cNvGrpSpPr/>
            <p:nvPr/>
          </p:nvGrpSpPr>
          <p:grpSpPr>
            <a:xfrm>
              <a:off x="5560418" y="2122922"/>
              <a:ext cx="3357372" cy="3000290"/>
              <a:chOff x="5060638" y="1093025"/>
              <a:chExt cx="977600" cy="873625"/>
            </a:xfrm>
          </p:grpSpPr>
          <p:sp>
            <p:nvSpPr>
              <p:cNvPr id="53936" name="Google Shape;53936;p60"/>
              <p:cNvSpPr/>
              <p:nvPr/>
            </p:nvSpPr>
            <p:spPr>
              <a:xfrm>
                <a:off x="5060638" y="1093025"/>
                <a:ext cx="613200" cy="873625"/>
              </a:xfrm>
              <a:custGeom>
                <a:avLst/>
                <a:gdLst/>
                <a:ahLst/>
                <a:cxnLst/>
                <a:rect l="l" t="t" r="r" b="b"/>
                <a:pathLst>
                  <a:path w="24528" h="34945" extrusionOk="0">
                    <a:moveTo>
                      <a:pt x="20398" y="1"/>
                    </a:moveTo>
                    <a:cubicBezTo>
                      <a:pt x="19623" y="1"/>
                      <a:pt x="19901" y="563"/>
                      <a:pt x="19780" y="1056"/>
                    </a:cubicBezTo>
                    <a:cubicBezTo>
                      <a:pt x="19649" y="1583"/>
                      <a:pt x="18858" y="2172"/>
                      <a:pt x="18482" y="2608"/>
                    </a:cubicBezTo>
                    <a:cubicBezTo>
                      <a:pt x="18046" y="3125"/>
                      <a:pt x="17549" y="3592"/>
                      <a:pt x="16991" y="3998"/>
                    </a:cubicBezTo>
                    <a:cubicBezTo>
                      <a:pt x="16453" y="4393"/>
                      <a:pt x="16392" y="4981"/>
                      <a:pt x="16291" y="5651"/>
                    </a:cubicBezTo>
                    <a:cubicBezTo>
                      <a:pt x="16190" y="6259"/>
                      <a:pt x="16160" y="6888"/>
                      <a:pt x="16099" y="7497"/>
                    </a:cubicBezTo>
                    <a:cubicBezTo>
                      <a:pt x="16048" y="8065"/>
                      <a:pt x="16027" y="7842"/>
                      <a:pt x="15824" y="8197"/>
                    </a:cubicBezTo>
                    <a:cubicBezTo>
                      <a:pt x="15693" y="8410"/>
                      <a:pt x="15642" y="8673"/>
                      <a:pt x="15531" y="8876"/>
                    </a:cubicBezTo>
                    <a:cubicBezTo>
                      <a:pt x="15338" y="9232"/>
                      <a:pt x="14932" y="9556"/>
                      <a:pt x="14830" y="10003"/>
                    </a:cubicBezTo>
                    <a:cubicBezTo>
                      <a:pt x="14719" y="10499"/>
                      <a:pt x="14740" y="11057"/>
                      <a:pt x="14597" y="11554"/>
                    </a:cubicBezTo>
                    <a:cubicBezTo>
                      <a:pt x="14415" y="12183"/>
                      <a:pt x="13948" y="12721"/>
                      <a:pt x="13552" y="13218"/>
                    </a:cubicBezTo>
                    <a:cubicBezTo>
                      <a:pt x="13228" y="13644"/>
                      <a:pt x="12761" y="14009"/>
                      <a:pt x="12467" y="14445"/>
                    </a:cubicBezTo>
                    <a:cubicBezTo>
                      <a:pt x="12173" y="14881"/>
                      <a:pt x="11960" y="15632"/>
                      <a:pt x="11889" y="16149"/>
                    </a:cubicBezTo>
                    <a:cubicBezTo>
                      <a:pt x="11838" y="16494"/>
                      <a:pt x="12001" y="16920"/>
                      <a:pt x="11899" y="17245"/>
                    </a:cubicBezTo>
                    <a:cubicBezTo>
                      <a:pt x="11808" y="17559"/>
                      <a:pt x="11524" y="17712"/>
                      <a:pt x="11361" y="17975"/>
                    </a:cubicBezTo>
                    <a:cubicBezTo>
                      <a:pt x="11210" y="18219"/>
                      <a:pt x="11138" y="18523"/>
                      <a:pt x="11057" y="18797"/>
                    </a:cubicBezTo>
                    <a:cubicBezTo>
                      <a:pt x="10621" y="20126"/>
                      <a:pt x="9698" y="20764"/>
                      <a:pt x="8613" y="21556"/>
                    </a:cubicBezTo>
                    <a:cubicBezTo>
                      <a:pt x="8085" y="21941"/>
                      <a:pt x="7497" y="22195"/>
                      <a:pt x="6959" y="22560"/>
                    </a:cubicBezTo>
                    <a:cubicBezTo>
                      <a:pt x="6706" y="22732"/>
                      <a:pt x="6432" y="22976"/>
                      <a:pt x="6280" y="23239"/>
                    </a:cubicBezTo>
                    <a:cubicBezTo>
                      <a:pt x="6057" y="23605"/>
                      <a:pt x="6087" y="24051"/>
                      <a:pt x="5904" y="24416"/>
                    </a:cubicBezTo>
                    <a:cubicBezTo>
                      <a:pt x="5651" y="24893"/>
                      <a:pt x="5154" y="25288"/>
                      <a:pt x="4829" y="25735"/>
                    </a:cubicBezTo>
                    <a:cubicBezTo>
                      <a:pt x="4596" y="26050"/>
                      <a:pt x="4342" y="26313"/>
                      <a:pt x="4078" y="26597"/>
                    </a:cubicBezTo>
                    <a:cubicBezTo>
                      <a:pt x="3632" y="27064"/>
                      <a:pt x="3612" y="27449"/>
                      <a:pt x="3622" y="28058"/>
                    </a:cubicBezTo>
                    <a:cubicBezTo>
                      <a:pt x="3632" y="29285"/>
                      <a:pt x="3896" y="30715"/>
                      <a:pt x="3084" y="31730"/>
                    </a:cubicBezTo>
                    <a:cubicBezTo>
                      <a:pt x="2486" y="32470"/>
                      <a:pt x="1603" y="32896"/>
                      <a:pt x="965" y="33565"/>
                    </a:cubicBezTo>
                    <a:cubicBezTo>
                      <a:pt x="609" y="33931"/>
                      <a:pt x="275" y="34296"/>
                      <a:pt x="62" y="34773"/>
                    </a:cubicBezTo>
                    <a:cubicBezTo>
                      <a:pt x="32" y="34834"/>
                      <a:pt x="11" y="34895"/>
                      <a:pt x="1" y="34945"/>
                    </a:cubicBezTo>
                    <a:lnTo>
                      <a:pt x="21698" y="34945"/>
                    </a:lnTo>
                    <a:cubicBezTo>
                      <a:pt x="21687" y="34854"/>
                      <a:pt x="21698" y="34762"/>
                      <a:pt x="21708" y="34681"/>
                    </a:cubicBezTo>
                    <a:cubicBezTo>
                      <a:pt x="21860" y="34022"/>
                      <a:pt x="22641" y="33373"/>
                      <a:pt x="23199" y="33058"/>
                    </a:cubicBezTo>
                    <a:cubicBezTo>
                      <a:pt x="23371" y="32957"/>
                      <a:pt x="23544" y="32855"/>
                      <a:pt x="23727" y="32785"/>
                    </a:cubicBezTo>
                    <a:cubicBezTo>
                      <a:pt x="23899" y="32724"/>
                      <a:pt x="24132" y="32693"/>
                      <a:pt x="24264" y="32582"/>
                    </a:cubicBezTo>
                    <a:cubicBezTo>
                      <a:pt x="24527" y="32379"/>
                      <a:pt x="24335" y="32145"/>
                      <a:pt x="24223" y="31922"/>
                    </a:cubicBezTo>
                    <a:cubicBezTo>
                      <a:pt x="24092" y="31669"/>
                      <a:pt x="24020" y="31435"/>
                      <a:pt x="23990" y="31151"/>
                    </a:cubicBezTo>
                    <a:cubicBezTo>
                      <a:pt x="23970" y="30898"/>
                      <a:pt x="23838" y="30817"/>
                      <a:pt x="23797" y="30583"/>
                    </a:cubicBezTo>
                    <a:cubicBezTo>
                      <a:pt x="23706" y="30046"/>
                      <a:pt x="23817" y="29316"/>
                      <a:pt x="23391" y="28899"/>
                    </a:cubicBezTo>
                    <a:cubicBezTo>
                      <a:pt x="23159" y="28676"/>
                      <a:pt x="22783" y="28615"/>
                      <a:pt x="22479" y="28606"/>
                    </a:cubicBezTo>
                    <a:cubicBezTo>
                      <a:pt x="22408" y="28606"/>
                      <a:pt x="22327" y="28615"/>
                      <a:pt x="22235" y="28626"/>
                    </a:cubicBezTo>
                    <a:cubicBezTo>
                      <a:pt x="22144" y="28631"/>
                      <a:pt x="22047" y="28638"/>
                      <a:pt x="21957" y="28638"/>
                    </a:cubicBezTo>
                    <a:cubicBezTo>
                      <a:pt x="21867" y="28638"/>
                      <a:pt x="21784" y="28631"/>
                      <a:pt x="21718" y="28606"/>
                    </a:cubicBezTo>
                    <a:cubicBezTo>
                      <a:pt x="21586" y="28555"/>
                      <a:pt x="21292" y="28230"/>
                      <a:pt x="21231" y="28108"/>
                    </a:cubicBezTo>
                    <a:cubicBezTo>
                      <a:pt x="21180" y="28007"/>
                      <a:pt x="21170" y="27865"/>
                      <a:pt x="21119" y="27754"/>
                    </a:cubicBezTo>
                    <a:cubicBezTo>
                      <a:pt x="21038" y="27520"/>
                      <a:pt x="20886" y="27317"/>
                      <a:pt x="20774" y="27094"/>
                    </a:cubicBezTo>
                    <a:cubicBezTo>
                      <a:pt x="20572" y="26708"/>
                      <a:pt x="20176" y="26415"/>
                      <a:pt x="19780" y="26242"/>
                    </a:cubicBezTo>
                    <a:cubicBezTo>
                      <a:pt x="19577" y="26151"/>
                      <a:pt x="19334" y="26110"/>
                      <a:pt x="19111" y="26070"/>
                    </a:cubicBezTo>
                    <a:cubicBezTo>
                      <a:pt x="18969" y="26039"/>
                      <a:pt x="18807" y="26059"/>
                      <a:pt x="18655" y="26029"/>
                    </a:cubicBezTo>
                    <a:cubicBezTo>
                      <a:pt x="18441" y="25989"/>
                      <a:pt x="18259" y="25877"/>
                      <a:pt x="18056" y="25806"/>
                    </a:cubicBezTo>
                    <a:cubicBezTo>
                      <a:pt x="17681" y="25674"/>
                      <a:pt x="17336" y="25644"/>
                      <a:pt x="17113" y="25268"/>
                    </a:cubicBezTo>
                    <a:cubicBezTo>
                      <a:pt x="17021" y="25116"/>
                      <a:pt x="16981" y="24913"/>
                      <a:pt x="16900" y="24751"/>
                    </a:cubicBezTo>
                    <a:cubicBezTo>
                      <a:pt x="16859" y="24670"/>
                      <a:pt x="16758" y="24538"/>
                      <a:pt x="16728" y="24427"/>
                    </a:cubicBezTo>
                    <a:cubicBezTo>
                      <a:pt x="16707" y="24294"/>
                      <a:pt x="16737" y="24102"/>
                      <a:pt x="16737" y="23960"/>
                    </a:cubicBezTo>
                    <a:cubicBezTo>
                      <a:pt x="16737" y="23940"/>
                      <a:pt x="16707" y="23493"/>
                      <a:pt x="16758" y="23381"/>
                    </a:cubicBezTo>
                    <a:cubicBezTo>
                      <a:pt x="16818" y="23250"/>
                      <a:pt x="17021" y="23169"/>
                      <a:pt x="17123" y="23088"/>
                    </a:cubicBezTo>
                    <a:cubicBezTo>
                      <a:pt x="17326" y="22946"/>
                      <a:pt x="17641" y="22732"/>
                      <a:pt x="17762" y="22520"/>
                    </a:cubicBezTo>
                    <a:cubicBezTo>
                      <a:pt x="17904" y="22276"/>
                      <a:pt x="17823" y="21982"/>
                      <a:pt x="17843" y="21728"/>
                    </a:cubicBezTo>
                    <a:cubicBezTo>
                      <a:pt x="17853" y="21454"/>
                      <a:pt x="17975" y="21353"/>
                      <a:pt x="18209" y="21190"/>
                    </a:cubicBezTo>
                    <a:cubicBezTo>
                      <a:pt x="18563" y="20937"/>
                      <a:pt x="18878" y="20866"/>
                      <a:pt x="19284" y="20755"/>
                    </a:cubicBezTo>
                    <a:cubicBezTo>
                      <a:pt x="19629" y="20663"/>
                      <a:pt x="19699" y="20359"/>
                      <a:pt x="19953" y="20146"/>
                    </a:cubicBezTo>
                    <a:cubicBezTo>
                      <a:pt x="20095" y="20024"/>
                      <a:pt x="20308" y="19882"/>
                      <a:pt x="20400" y="19709"/>
                    </a:cubicBezTo>
                    <a:cubicBezTo>
                      <a:pt x="20551" y="19416"/>
                      <a:pt x="20481" y="19172"/>
                      <a:pt x="20916" y="19162"/>
                    </a:cubicBezTo>
                    <a:cubicBezTo>
                      <a:pt x="21261" y="19152"/>
                      <a:pt x="21505" y="19152"/>
                      <a:pt x="21809" y="18959"/>
                    </a:cubicBezTo>
                    <a:cubicBezTo>
                      <a:pt x="21860" y="18929"/>
                      <a:pt x="22052" y="18817"/>
                      <a:pt x="22113" y="18756"/>
                    </a:cubicBezTo>
                    <a:cubicBezTo>
                      <a:pt x="22185" y="18675"/>
                      <a:pt x="22205" y="18564"/>
                      <a:pt x="22286" y="18492"/>
                    </a:cubicBezTo>
                    <a:cubicBezTo>
                      <a:pt x="22438" y="18350"/>
                      <a:pt x="22600" y="18310"/>
                      <a:pt x="22753" y="18158"/>
                    </a:cubicBezTo>
                    <a:cubicBezTo>
                      <a:pt x="22884" y="18005"/>
                      <a:pt x="23047" y="17854"/>
                      <a:pt x="23189" y="17712"/>
                    </a:cubicBezTo>
                    <a:cubicBezTo>
                      <a:pt x="23391" y="17518"/>
                      <a:pt x="23666" y="17387"/>
                      <a:pt x="23858" y="17184"/>
                    </a:cubicBezTo>
                    <a:cubicBezTo>
                      <a:pt x="24071" y="16961"/>
                      <a:pt x="24031" y="16515"/>
                      <a:pt x="24000" y="16210"/>
                    </a:cubicBezTo>
                    <a:cubicBezTo>
                      <a:pt x="23970" y="15987"/>
                      <a:pt x="23878" y="15784"/>
                      <a:pt x="23716" y="15632"/>
                    </a:cubicBezTo>
                    <a:cubicBezTo>
                      <a:pt x="23554" y="15460"/>
                      <a:pt x="23463" y="15521"/>
                      <a:pt x="23240" y="15460"/>
                    </a:cubicBezTo>
                    <a:cubicBezTo>
                      <a:pt x="22823" y="15327"/>
                      <a:pt x="22124" y="15095"/>
                      <a:pt x="21971" y="14617"/>
                    </a:cubicBezTo>
                    <a:cubicBezTo>
                      <a:pt x="21870" y="14303"/>
                      <a:pt x="21971" y="13796"/>
                      <a:pt x="21971" y="13472"/>
                    </a:cubicBezTo>
                    <a:lnTo>
                      <a:pt x="21971" y="12934"/>
                    </a:lnTo>
                    <a:cubicBezTo>
                      <a:pt x="21982" y="12568"/>
                      <a:pt x="21982" y="12457"/>
                      <a:pt x="21718" y="12214"/>
                    </a:cubicBezTo>
                    <a:cubicBezTo>
                      <a:pt x="21434" y="11950"/>
                      <a:pt x="21119" y="11696"/>
                      <a:pt x="20916" y="11362"/>
                    </a:cubicBezTo>
                    <a:cubicBezTo>
                      <a:pt x="20835" y="11240"/>
                      <a:pt x="20765" y="11118"/>
                      <a:pt x="20693" y="11006"/>
                    </a:cubicBezTo>
                    <a:cubicBezTo>
                      <a:pt x="20632" y="10915"/>
                      <a:pt x="20551" y="10855"/>
                      <a:pt x="20521" y="10743"/>
                    </a:cubicBezTo>
                    <a:cubicBezTo>
                      <a:pt x="20490" y="10682"/>
                      <a:pt x="20521" y="10580"/>
                      <a:pt x="20490" y="10510"/>
                    </a:cubicBezTo>
                    <a:cubicBezTo>
                      <a:pt x="20430" y="10377"/>
                      <a:pt x="20318" y="10347"/>
                      <a:pt x="20227" y="10246"/>
                    </a:cubicBezTo>
                    <a:cubicBezTo>
                      <a:pt x="20156" y="10175"/>
                      <a:pt x="20116" y="10063"/>
                      <a:pt x="20044" y="9982"/>
                    </a:cubicBezTo>
                    <a:cubicBezTo>
                      <a:pt x="19933" y="9850"/>
                      <a:pt x="19821" y="9789"/>
                      <a:pt x="19771" y="9627"/>
                    </a:cubicBezTo>
                    <a:cubicBezTo>
                      <a:pt x="19649" y="9282"/>
                      <a:pt x="19476" y="8968"/>
                      <a:pt x="19354" y="8612"/>
                    </a:cubicBezTo>
                    <a:cubicBezTo>
                      <a:pt x="19223" y="8217"/>
                      <a:pt x="19111" y="7760"/>
                      <a:pt x="19121" y="7345"/>
                    </a:cubicBezTo>
                    <a:cubicBezTo>
                      <a:pt x="19131" y="6960"/>
                      <a:pt x="19415" y="6645"/>
                      <a:pt x="19608" y="6320"/>
                    </a:cubicBezTo>
                    <a:cubicBezTo>
                      <a:pt x="19720" y="6148"/>
                      <a:pt x="19821" y="5945"/>
                      <a:pt x="19852" y="5732"/>
                    </a:cubicBezTo>
                    <a:cubicBezTo>
                      <a:pt x="19892" y="5529"/>
                      <a:pt x="19841" y="5316"/>
                      <a:pt x="19872" y="5103"/>
                    </a:cubicBezTo>
                    <a:cubicBezTo>
                      <a:pt x="19933" y="4728"/>
                      <a:pt x="20166" y="4393"/>
                      <a:pt x="20237" y="4028"/>
                    </a:cubicBezTo>
                    <a:cubicBezTo>
                      <a:pt x="20278" y="3845"/>
                      <a:pt x="20278" y="3632"/>
                      <a:pt x="20298" y="3439"/>
                    </a:cubicBezTo>
                    <a:cubicBezTo>
                      <a:pt x="20308" y="3348"/>
                      <a:pt x="20278" y="2790"/>
                      <a:pt x="20339" y="2628"/>
                    </a:cubicBezTo>
                    <a:cubicBezTo>
                      <a:pt x="20430" y="2436"/>
                      <a:pt x="20562" y="2384"/>
                      <a:pt x="20602" y="2131"/>
                    </a:cubicBezTo>
                    <a:cubicBezTo>
                      <a:pt x="20643" y="1837"/>
                      <a:pt x="20693" y="1553"/>
                      <a:pt x="20774" y="1269"/>
                    </a:cubicBezTo>
                    <a:cubicBezTo>
                      <a:pt x="20846" y="1056"/>
                      <a:pt x="20937" y="873"/>
                      <a:pt x="20998" y="671"/>
                    </a:cubicBezTo>
                    <a:cubicBezTo>
                      <a:pt x="21038" y="569"/>
                      <a:pt x="21049" y="468"/>
                      <a:pt x="21049" y="376"/>
                    </a:cubicBezTo>
                    <a:cubicBezTo>
                      <a:pt x="20916" y="133"/>
                      <a:pt x="20724" y="1"/>
                      <a:pt x="20420" y="1"/>
                    </a:cubicBezTo>
                    <a:cubicBezTo>
                      <a:pt x="20412" y="1"/>
                      <a:pt x="20405" y="1"/>
                      <a:pt x="20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7" name="Google Shape;53937;p60"/>
              <p:cNvSpPr/>
              <p:nvPr/>
            </p:nvSpPr>
            <p:spPr>
              <a:xfrm>
                <a:off x="5478313" y="1102425"/>
                <a:ext cx="559925" cy="864225"/>
              </a:xfrm>
              <a:custGeom>
                <a:avLst/>
                <a:gdLst/>
                <a:ahLst/>
                <a:cxnLst/>
                <a:rect l="l" t="t" r="r" b="b"/>
                <a:pathLst>
                  <a:path w="22397" h="34569" extrusionOk="0">
                    <a:moveTo>
                      <a:pt x="4342" y="0"/>
                    </a:moveTo>
                    <a:cubicBezTo>
                      <a:pt x="4342" y="92"/>
                      <a:pt x="4331" y="193"/>
                      <a:pt x="4291" y="295"/>
                    </a:cubicBezTo>
                    <a:cubicBezTo>
                      <a:pt x="4230" y="497"/>
                      <a:pt x="4139" y="680"/>
                      <a:pt x="4067" y="893"/>
                    </a:cubicBezTo>
                    <a:cubicBezTo>
                      <a:pt x="3986" y="1177"/>
                      <a:pt x="3936" y="1461"/>
                      <a:pt x="3895" y="1755"/>
                    </a:cubicBezTo>
                    <a:cubicBezTo>
                      <a:pt x="3855" y="2008"/>
                      <a:pt x="3723" y="2060"/>
                      <a:pt x="3632" y="2252"/>
                    </a:cubicBezTo>
                    <a:cubicBezTo>
                      <a:pt x="3571" y="2414"/>
                      <a:pt x="3601" y="2972"/>
                      <a:pt x="3591" y="3063"/>
                    </a:cubicBezTo>
                    <a:cubicBezTo>
                      <a:pt x="3571" y="3256"/>
                      <a:pt x="3571" y="3469"/>
                      <a:pt x="3530" y="3652"/>
                    </a:cubicBezTo>
                    <a:cubicBezTo>
                      <a:pt x="3459" y="4017"/>
                      <a:pt x="3226" y="4352"/>
                      <a:pt x="3165" y="4727"/>
                    </a:cubicBezTo>
                    <a:cubicBezTo>
                      <a:pt x="3134" y="4940"/>
                      <a:pt x="3185" y="5153"/>
                      <a:pt x="3145" y="5356"/>
                    </a:cubicBezTo>
                    <a:cubicBezTo>
                      <a:pt x="3114" y="5569"/>
                      <a:pt x="3013" y="5772"/>
                      <a:pt x="2901" y="5944"/>
                    </a:cubicBezTo>
                    <a:cubicBezTo>
                      <a:pt x="2708" y="6269"/>
                      <a:pt x="2424" y="6584"/>
                      <a:pt x="2414" y="6969"/>
                    </a:cubicBezTo>
                    <a:cubicBezTo>
                      <a:pt x="2404" y="7384"/>
                      <a:pt x="2516" y="7841"/>
                      <a:pt x="2647" y="8236"/>
                    </a:cubicBezTo>
                    <a:cubicBezTo>
                      <a:pt x="2769" y="8592"/>
                      <a:pt x="2942" y="8906"/>
                      <a:pt x="3064" y="9251"/>
                    </a:cubicBezTo>
                    <a:cubicBezTo>
                      <a:pt x="3114" y="9413"/>
                      <a:pt x="3226" y="9474"/>
                      <a:pt x="3337" y="9606"/>
                    </a:cubicBezTo>
                    <a:cubicBezTo>
                      <a:pt x="3409" y="9687"/>
                      <a:pt x="3449" y="9799"/>
                      <a:pt x="3520" y="9870"/>
                    </a:cubicBezTo>
                    <a:cubicBezTo>
                      <a:pt x="3611" y="9971"/>
                      <a:pt x="3723" y="10001"/>
                      <a:pt x="3783" y="10134"/>
                    </a:cubicBezTo>
                    <a:cubicBezTo>
                      <a:pt x="3814" y="10204"/>
                      <a:pt x="3783" y="10306"/>
                      <a:pt x="3814" y="10367"/>
                    </a:cubicBezTo>
                    <a:cubicBezTo>
                      <a:pt x="3844" y="10479"/>
                      <a:pt x="3925" y="10539"/>
                      <a:pt x="3986" y="10630"/>
                    </a:cubicBezTo>
                    <a:cubicBezTo>
                      <a:pt x="4058" y="10742"/>
                      <a:pt x="4128" y="10864"/>
                      <a:pt x="4209" y="10986"/>
                    </a:cubicBezTo>
                    <a:cubicBezTo>
                      <a:pt x="4412" y="11320"/>
                      <a:pt x="4727" y="11574"/>
                      <a:pt x="5011" y="11838"/>
                    </a:cubicBezTo>
                    <a:cubicBezTo>
                      <a:pt x="5275" y="12081"/>
                      <a:pt x="5275" y="12192"/>
                      <a:pt x="5264" y="12558"/>
                    </a:cubicBezTo>
                    <a:lnTo>
                      <a:pt x="5264" y="13096"/>
                    </a:lnTo>
                    <a:cubicBezTo>
                      <a:pt x="5264" y="13420"/>
                      <a:pt x="5163" y="13927"/>
                      <a:pt x="5264" y="14241"/>
                    </a:cubicBezTo>
                    <a:cubicBezTo>
                      <a:pt x="5417" y="14719"/>
                      <a:pt x="6116" y="14951"/>
                      <a:pt x="6533" y="15084"/>
                    </a:cubicBezTo>
                    <a:cubicBezTo>
                      <a:pt x="6756" y="15145"/>
                      <a:pt x="6847" y="15084"/>
                      <a:pt x="7009" y="15256"/>
                    </a:cubicBezTo>
                    <a:cubicBezTo>
                      <a:pt x="7171" y="15408"/>
                      <a:pt x="7263" y="15611"/>
                      <a:pt x="7293" y="15834"/>
                    </a:cubicBezTo>
                    <a:cubicBezTo>
                      <a:pt x="7324" y="16139"/>
                      <a:pt x="7364" y="16585"/>
                      <a:pt x="7151" y="16808"/>
                    </a:cubicBezTo>
                    <a:cubicBezTo>
                      <a:pt x="6959" y="17011"/>
                      <a:pt x="6684" y="17142"/>
                      <a:pt x="6482" y="17336"/>
                    </a:cubicBezTo>
                    <a:cubicBezTo>
                      <a:pt x="6340" y="17478"/>
                      <a:pt x="6177" y="17629"/>
                      <a:pt x="6046" y="17782"/>
                    </a:cubicBezTo>
                    <a:cubicBezTo>
                      <a:pt x="5893" y="17934"/>
                      <a:pt x="5731" y="17974"/>
                      <a:pt x="5579" y="18116"/>
                    </a:cubicBezTo>
                    <a:cubicBezTo>
                      <a:pt x="5498" y="18188"/>
                      <a:pt x="5478" y="18299"/>
                      <a:pt x="5406" y="18380"/>
                    </a:cubicBezTo>
                    <a:cubicBezTo>
                      <a:pt x="5345" y="18441"/>
                      <a:pt x="5153" y="18553"/>
                      <a:pt x="5102" y="18583"/>
                    </a:cubicBezTo>
                    <a:cubicBezTo>
                      <a:pt x="4798" y="18776"/>
                      <a:pt x="4554" y="18776"/>
                      <a:pt x="4209" y="18786"/>
                    </a:cubicBezTo>
                    <a:cubicBezTo>
                      <a:pt x="3774" y="18796"/>
                      <a:pt x="3844" y="19040"/>
                      <a:pt x="3693" y="19333"/>
                    </a:cubicBezTo>
                    <a:cubicBezTo>
                      <a:pt x="3601" y="19506"/>
                      <a:pt x="3388" y="19648"/>
                      <a:pt x="3246" y="19770"/>
                    </a:cubicBezTo>
                    <a:cubicBezTo>
                      <a:pt x="2992" y="19983"/>
                      <a:pt x="2922" y="20287"/>
                      <a:pt x="2577" y="20379"/>
                    </a:cubicBezTo>
                    <a:cubicBezTo>
                      <a:pt x="2171" y="20490"/>
                      <a:pt x="1856" y="20561"/>
                      <a:pt x="1502" y="20814"/>
                    </a:cubicBezTo>
                    <a:cubicBezTo>
                      <a:pt x="1268" y="20977"/>
                      <a:pt x="1146" y="21078"/>
                      <a:pt x="1136" y="21352"/>
                    </a:cubicBezTo>
                    <a:cubicBezTo>
                      <a:pt x="1116" y="21606"/>
                      <a:pt x="1197" y="21900"/>
                      <a:pt x="1055" y="22144"/>
                    </a:cubicBezTo>
                    <a:cubicBezTo>
                      <a:pt x="934" y="22356"/>
                      <a:pt x="619" y="22570"/>
                      <a:pt x="416" y="22712"/>
                    </a:cubicBezTo>
                    <a:cubicBezTo>
                      <a:pt x="314" y="22793"/>
                      <a:pt x="111" y="22874"/>
                      <a:pt x="51" y="23005"/>
                    </a:cubicBezTo>
                    <a:cubicBezTo>
                      <a:pt x="0" y="23117"/>
                      <a:pt x="30" y="23564"/>
                      <a:pt x="30" y="23584"/>
                    </a:cubicBezTo>
                    <a:cubicBezTo>
                      <a:pt x="30" y="23726"/>
                      <a:pt x="0" y="23918"/>
                      <a:pt x="21" y="24051"/>
                    </a:cubicBezTo>
                    <a:cubicBezTo>
                      <a:pt x="51" y="24162"/>
                      <a:pt x="152" y="24294"/>
                      <a:pt x="193" y="24375"/>
                    </a:cubicBezTo>
                    <a:cubicBezTo>
                      <a:pt x="274" y="24537"/>
                      <a:pt x="314" y="24740"/>
                      <a:pt x="406" y="24892"/>
                    </a:cubicBezTo>
                    <a:cubicBezTo>
                      <a:pt x="629" y="25268"/>
                      <a:pt x="974" y="25298"/>
                      <a:pt x="1349" y="25430"/>
                    </a:cubicBezTo>
                    <a:cubicBezTo>
                      <a:pt x="1552" y="25501"/>
                      <a:pt x="1734" y="25613"/>
                      <a:pt x="1948" y="25653"/>
                    </a:cubicBezTo>
                    <a:cubicBezTo>
                      <a:pt x="2100" y="25683"/>
                      <a:pt x="2262" y="25663"/>
                      <a:pt x="2404" y="25694"/>
                    </a:cubicBezTo>
                    <a:cubicBezTo>
                      <a:pt x="2627" y="25734"/>
                      <a:pt x="2870" y="25775"/>
                      <a:pt x="3073" y="25866"/>
                    </a:cubicBezTo>
                    <a:cubicBezTo>
                      <a:pt x="3469" y="26039"/>
                      <a:pt x="3865" y="26332"/>
                      <a:pt x="4067" y="26718"/>
                    </a:cubicBezTo>
                    <a:cubicBezTo>
                      <a:pt x="4179" y="26941"/>
                      <a:pt x="4331" y="27144"/>
                      <a:pt x="4412" y="27378"/>
                    </a:cubicBezTo>
                    <a:cubicBezTo>
                      <a:pt x="4463" y="27489"/>
                      <a:pt x="4473" y="27631"/>
                      <a:pt x="4524" y="27732"/>
                    </a:cubicBezTo>
                    <a:cubicBezTo>
                      <a:pt x="4585" y="27854"/>
                      <a:pt x="4879" y="28179"/>
                      <a:pt x="5011" y="28230"/>
                    </a:cubicBezTo>
                    <a:cubicBezTo>
                      <a:pt x="5077" y="28255"/>
                      <a:pt x="5160" y="28262"/>
                      <a:pt x="5250" y="28262"/>
                    </a:cubicBezTo>
                    <a:cubicBezTo>
                      <a:pt x="5340" y="28262"/>
                      <a:pt x="5437" y="28255"/>
                      <a:pt x="5528" y="28250"/>
                    </a:cubicBezTo>
                    <a:cubicBezTo>
                      <a:pt x="5620" y="28239"/>
                      <a:pt x="5701" y="28230"/>
                      <a:pt x="5772" y="28230"/>
                    </a:cubicBezTo>
                    <a:cubicBezTo>
                      <a:pt x="6076" y="28239"/>
                      <a:pt x="6452" y="28300"/>
                      <a:pt x="6684" y="28523"/>
                    </a:cubicBezTo>
                    <a:cubicBezTo>
                      <a:pt x="7110" y="28940"/>
                      <a:pt x="6999" y="29670"/>
                      <a:pt x="7090" y="30207"/>
                    </a:cubicBezTo>
                    <a:cubicBezTo>
                      <a:pt x="7131" y="30441"/>
                      <a:pt x="7263" y="30522"/>
                      <a:pt x="7283" y="30775"/>
                    </a:cubicBezTo>
                    <a:cubicBezTo>
                      <a:pt x="7313" y="31059"/>
                      <a:pt x="7385" y="31293"/>
                      <a:pt x="7516" y="31546"/>
                    </a:cubicBezTo>
                    <a:cubicBezTo>
                      <a:pt x="7628" y="31769"/>
                      <a:pt x="7820" y="32003"/>
                      <a:pt x="7557" y="32206"/>
                    </a:cubicBezTo>
                    <a:cubicBezTo>
                      <a:pt x="7425" y="32317"/>
                      <a:pt x="7192" y="32348"/>
                      <a:pt x="7020" y="32409"/>
                    </a:cubicBezTo>
                    <a:cubicBezTo>
                      <a:pt x="6837" y="32479"/>
                      <a:pt x="6664" y="32581"/>
                      <a:pt x="6492" y="32682"/>
                    </a:cubicBezTo>
                    <a:cubicBezTo>
                      <a:pt x="5934" y="32997"/>
                      <a:pt x="5153" y="33646"/>
                      <a:pt x="5001" y="34305"/>
                    </a:cubicBezTo>
                    <a:cubicBezTo>
                      <a:pt x="4991" y="34386"/>
                      <a:pt x="4980" y="34478"/>
                      <a:pt x="4991" y="34569"/>
                    </a:cubicBezTo>
                    <a:lnTo>
                      <a:pt x="22397" y="34569"/>
                    </a:lnTo>
                    <a:cubicBezTo>
                      <a:pt x="22214" y="34235"/>
                      <a:pt x="21991" y="33910"/>
                      <a:pt x="21778" y="33595"/>
                    </a:cubicBezTo>
                    <a:cubicBezTo>
                      <a:pt x="21565" y="33301"/>
                      <a:pt x="21464" y="32936"/>
                      <a:pt x="21230" y="32672"/>
                    </a:cubicBezTo>
                    <a:cubicBezTo>
                      <a:pt x="21139" y="32571"/>
                      <a:pt x="20997" y="32581"/>
                      <a:pt x="20896" y="32429"/>
                    </a:cubicBezTo>
                    <a:cubicBezTo>
                      <a:pt x="20835" y="32328"/>
                      <a:pt x="20875" y="32134"/>
                      <a:pt x="20824" y="32013"/>
                    </a:cubicBezTo>
                    <a:cubicBezTo>
                      <a:pt x="20693" y="31749"/>
                      <a:pt x="20500" y="31546"/>
                      <a:pt x="20389" y="31262"/>
                    </a:cubicBezTo>
                    <a:cubicBezTo>
                      <a:pt x="20175" y="30775"/>
                      <a:pt x="20114" y="30279"/>
                      <a:pt x="19760" y="29873"/>
                    </a:cubicBezTo>
                    <a:cubicBezTo>
                      <a:pt x="19141" y="29152"/>
                      <a:pt x="19050" y="28311"/>
                      <a:pt x="18613" y="27499"/>
                    </a:cubicBezTo>
                    <a:cubicBezTo>
                      <a:pt x="18421" y="27114"/>
                      <a:pt x="18258" y="26880"/>
                      <a:pt x="18146" y="26434"/>
                    </a:cubicBezTo>
                    <a:cubicBezTo>
                      <a:pt x="18086" y="26181"/>
                      <a:pt x="18025" y="25998"/>
                      <a:pt x="17923" y="25764"/>
                    </a:cubicBezTo>
                    <a:cubicBezTo>
                      <a:pt x="17781" y="25430"/>
                      <a:pt x="17731" y="25196"/>
                      <a:pt x="17741" y="24831"/>
                    </a:cubicBezTo>
                    <a:cubicBezTo>
                      <a:pt x="17751" y="24456"/>
                      <a:pt x="17822" y="24030"/>
                      <a:pt x="17569" y="23715"/>
                    </a:cubicBezTo>
                    <a:cubicBezTo>
                      <a:pt x="17405" y="23522"/>
                      <a:pt x="17225" y="23481"/>
                      <a:pt x="17033" y="23481"/>
                    </a:cubicBezTo>
                    <a:cubicBezTo>
                      <a:pt x="16963" y="23481"/>
                      <a:pt x="16891" y="23487"/>
                      <a:pt x="16818" y="23492"/>
                    </a:cubicBezTo>
                    <a:cubicBezTo>
                      <a:pt x="16742" y="23498"/>
                      <a:pt x="16663" y="23504"/>
                      <a:pt x="16581" y="23504"/>
                    </a:cubicBezTo>
                    <a:cubicBezTo>
                      <a:pt x="16520" y="23504"/>
                      <a:pt x="16457" y="23501"/>
                      <a:pt x="16392" y="23492"/>
                    </a:cubicBezTo>
                    <a:cubicBezTo>
                      <a:pt x="15813" y="23401"/>
                      <a:pt x="15773" y="22935"/>
                      <a:pt x="15671" y="22458"/>
                    </a:cubicBezTo>
                    <a:cubicBezTo>
                      <a:pt x="15509" y="21677"/>
                      <a:pt x="15286" y="20947"/>
                      <a:pt x="15155" y="20165"/>
                    </a:cubicBezTo>
                    <a:cubicBezTo>
                      <a:pt x="15002" y="19182"/>
                      <a:pt x="14282" y="18441"/>
                      <a:pt x="13511" y="17863"/>
                    </a:cubicBezTo>
                    <a:cubicBezTo>
                      <a:pt x="13146" y="17599"/>
                      <a:pt x="13166" y="17417"/>
                      <a:pt x="12943" y="17011"/>
                    </a:cubicBezTo>
                    <a:cubicBezTo>
                      <a:pt x="12750" y="16666"/>
                      <a:pt x="12486" y="16351"/>
                      <a:pt x="12243" y="16047"/>
                    </a:cubicBezTo>
                    <a:cubicBezTo>
                      <a:pt x="11828" y="15540"/>
                      <a:pt x="11269" y="14962"/>
                      <a:pt x="10965" y="14394"/>
                    </a:cubicBezTo>
                    <a:cubicBezTo>
                      <a:pt x="10651" y="13836"/>
                      <a:pt x="10813" y="13177"/>
                      <a:pt x="10773" y="12578"/>
                    </a:cubicBezTo>
                    <a:cubicBezTo>
                      <a:pt x="10752" y="12314"/>
                      <a:pt x="10640" y="12071"/>
                      <a:pt x="10600" y="11797"/>
                    </a:cubicBezTo>
                    <a:cubicBezTo>
                      <a:pt x="10529" y="11280"/>
                      <a:pt x="10712" y="10732"/>
                      <a:pt x="10549" y="10225"/>
                    </a:cubicBezTo>
                    <a:cubicBezTo>
                      <a:pt x="10336" y="9586"/>
                      <a:pt x="9900" y="9535"/>
                      <a:pt x="9312" y="9454"/>
                    </a:cubicBezTo>
                    <a:cubicBezTo>
                      <a:pt x="8541" y="9332"/>
                      <a:pt x="7932" y="8987"/>
                      <a:pt x="7385" y="8430"/>
                    </a:cubicBezTo>
                    <a:cubicBezTo>
                      <a:pt x="6968" y="8004"/>
                      <a:pt x="6573" y="7668"/>
                      <a:pt x="6542" y="7091"/>
                    </a:cubicBezTo>
                    <a:cubicBezTo>
                      <a:pt x="6522" y="6807"/>
                      <a:pt x="6553" y="6502"/>
                      <a:pt x="6553" y="6218"/>
                    </a:cubicBezTo>
                    <a:cubicBezTo>
                      <a:pt x="6553" y="6015"/>
                      <a:pt x="6634" y="5508"/>
                      <a:pt x="6563" y="5305"/>
                    </a:cubicBezTo>
                    <a:cubicBezTo>
                      <a:pt x="6492" y="5072"/>
                      <a:pt x="6269" y="4961"/>
                      <a:pt x="6168" y="4747"/>
                    </a:cubicBezTo>
                    <a:cubicBezTo>
                      <a:pt x="6086" y="4565"/>
                      <a:pt x="6116" y="4402"/>
                      <a:pt x="6005" y="4210"/>
                    </a:cubicBezTo>
                    <a:cubicBezTo>
                      <a:pt x="5823" y="3895"/>
                      <a:pt x="5620" y="3622"/>
                      <a:pt x="5457" y="3297"/>
                    </a:cubicBezTo>
                    <a:cubicBezTo>
                      <a:pt x="5255" y="2891"/>
                      <a:pt x="4849" y="2506"/>
                      <a:pt x="4717" y="2080"/>
                    </a:cubicBezTo>
                    <a:cubicBezTo>
                      <a:pt x="4635" y="1826"/>
                      <a:pt x="4757" y="1512"/>
                      <a:pt x="4717" y="1248"/>
                    </a:cubicBezTo>
                    <a:cubicBezTo>
                      <a:pt x="4666" y="913"/>
                      <a:pt x="4575" y="487"/>
                      <a:pt x="4433" y="162"/>
                    </a:cubicBezTo>
                    <a:cubicBezTo>
                      <a:pt x="4403" y="101"/>
                      <a:pt x="4372" y="51"/>
                      <a:pt x="4342" y="0"/>
                    </a:cubicBezTo>
                    <a:close/>
                  </a:path>
                </a:pathLst>
              </a:custGeom>
              <a:solidFill>
                <a:srgbClr val="394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8" name="Google Shape;53938;p60"/>
              <p:cNvSpPr/>
              <p:nvPr/>
            </p:nvSpPr>
            <p:spPr>
              <a:xfrm>
                <a:off x="5752413" y="1462250"/>
                <a:ext cx="25" cy="275"/>
              </a:xfrm>
              <a:custGeom>
                <a:avLst/>
                <a:gdLst/>
                <a:ahLst/>
                <a:cxnLst/>
                <a:rect l="l" t="t" r="r" b="b"/>
                <a:pathLst>
                  <a:path w="1" h="11" extrusionOk="0">
                    <a:moveTo>
                      <a:pt x="1" y="1"/>
                    </a:moveTo>
                    <a:lnTo>
                      <a:pt x="1" y="11"/>
                    </a:lnTo>
                    <a:close/>
                  </a:path>
                </a:pathLst>
              </a:custGeom>
              <a:solidFill>
                <a:srgbClr val="2B34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9" name="Google Shape;53939;p60"/>
              <p:cNvSpPr/>
              <p:nvPr/>
            </p:nvSpPr>
            <p:spPr>
              <a:xfrm>
                <a:off x="5752413" y="1462775"/>
                <a:ext cx="25" cy="25"/>
              </a:xfrm>
              <a:custGeom>
                <a:avLst/>
                <a:gdLst/>
                <a:ahLst/>
                <a:cxnLst/>
                <a:rect l="l" t="t" r="r" b="b"/>
                <a:pathLst>
                  <a:path w="1" h="1" extrusionOk="0">
                    <a:moveTo>
                      <a:pt x="1" y="0"/>
                    </a:moveTo>
                    <a:lnTo>
                      <a:pt x="1" y="0"/>
                    </a:lnTo>
                    <a:close/>
                  </a:path>
                </a:pathLst>
              </a:custGeom>
              <a:solidFill>
                <a:srgbClr val="2B34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0" name="Google Shape;53940;p60"/>
              <p:cNvSpPr/>
              <p:nvPr/>
            </p:nvSpPr>
            <p:spPr>
              <a:xfrm>
                <a:off x="5478563" y="1484075"/>
                <a:ext cx="559675" cy="482575"/>
              </a:xfrm>
              <a:custGeom>
                <a:avLst/>
                <a:gdLst/>
                <a:ahLst/>
                <a:cxnLst/>
                <a:rect l="l" t="t" r="r" b="b"/>
                <a:pathLst>
                  <a:path w="22387" h="19303" extrusionOk="0">
                    <a:moveTo>
                      <a:pt x="11574" y="0"/>
                    </a:moveTo>
                    <a:cubicBezTo>
                      <a:pt x="11543" y="61"/>
                      <a:pt x="11503" y="111"/>
                      <a:pt x="11473" y="183"/>
                    </a:cubicBezTo>
                    <a:cubicBezTo>
                      <a:pt x="11351" y="406"/>
                      <a:pt x="11209" y="629"/>
                      <a:pt x="11047" y="822"/>
                    </a:cubicBezTo>
                    <a:cubicBezTo>
                      <a:pt x="10914" y="994"/>
                      <a:pt x="10874" y="1076"/>
                      <a:pt x="10823" y="1278"/>
                    </a:cubicBezTo>
                    <a:cubicBezTo>
                      <a:pt x="10803" y="1390"/>
                      <a:pt x="10763" y="1623"/>
                      <a:pt x="10691" y="1725"/>
                    </a:cubicBezTo>
                    <a:cubicBezTo>
                      <a:pt x="10651" y="1786"/>
                      <a:pt x="10610" y="1806"/>
                      <a:pt x="10580" y="1806"/>
                    </a:cubicBezTo>
                    <a:cubicBezTo>
                      <a:pt x="10519" y="1806"/>
                      <a:pt x="10479" y="1725"/>
                      <a:pt x="10427" y="1674"/>
                    </a:cubicBezTo>
                    <a:cubicBezTo>
                      <a:pt x="10357" y="1592"/>
                      <a:pt x="10255" y="1491"/>
                      <a:pt x="10143" y="1461"/>
                    </a:cubicBezTo>
                    <a:cubicBezTo>
                      <a:pt x="10113" y="1461"/>
                      <a:pt x="10083" y="1450"/>
                      <a:pt x="10053" y="1450"/>
                    </a:cubicBezTo>
                    <a:cubicBezTo>
                      <a:pt x="9992" y="1450"/>
                      <a:pt x="9941" y="1471"/>
                      <a:pt x="9870" y="1481"/>
                    </a:cubicBezTo>
                    <a:lnTo>
                      <a:pt x="9819" y="1481"/>
                    </a:lnTo>
                    <a:cubicBezTo>
                      <a:pt x="9657" y="1481"/>
                      <a:pt x="9494" y="1380"/>
                      <a:pt x="9332" y="1349"/>
                    </a:cubicBezTo>
                    <a:cubicBezTo>
                      <a:pt x="9241" y="1339"/>
                      <a:pt x="9180" y="1339"/>
                      <a:pt x="9099" y="1308"/>
                    </a:cubicBezTo>
                    <a:cubicBezTo>
                      <a:pt x="9018" y="1268"/>
                      <a:pt x="8917" y="1157"/>
                      <a:pt x="8865" y="1096"/>
                    </a:cubicBezTo>
                    <a:cubicBezTo>
                      <a:pt x="8795" y="1024"/>
                      <a:pt x="8754" y="984"/>
                      <a:pt x="8673" y="934"/>
                    </a:cubicBezTo>
                    <a:cubicBezTo>
                      <a:pt x="8622" y="903"/>
                      <a:pt x="8592" y="893"/>
                      <a:pt x="8551" y="852"/>
                    </a:cubicBezTo>
                    <a:cubicBezTo>
                      <a:pt x="8450" y="740"/>
                      <a:pt x="8297" y="538"/>
                      <a:pt x="8155" y="477"/>
                    </a:cubicBezTo>
                    <a:cubicBezTo>
                      <a:pt x="8064" y="436"/>
                      <a:pt x="7973" y="406"/>
                      <a:pt x="7882" y="365"/>
                    </a:cubicBezTo>
                    <a:cubicBezTo>
                      <a:pt x="7679" y="284"/>
                      <a:pt x="7466" y="305"/>
                      <a:pt x="7263" y="254"/>
                    </a:cubicBezTo>
                    <a:cubicBezTo>
                      <a:pt x="7233" y="244"/>
                      <a:pt x="7202" y="233"/>
                      <a:pt x="7182" y="223"/>
                    </a:cubicBezTo>
                    <a:lnTo>
                      <a:pt x="7182" y="223"/>
                    </a:lnTo>
                    <a:cubicBezTo>
                      <a:pt x="7233" y="335"/>
                      <a:pt x="7263" y="447"/>
                      <a:pt x="7283" y="568"/>
                    </a:cubicBezTo>
                    <a:cubicBezTo>
                      <a:pt x="7294" y="690"/>
                      <a:pt x="7303" y="822"/>
                      <a:pt x="7303" y="964"/>
                    </a:cubicBezTo>
                    <a:cubicBezTo>
                      <a:pt x="7303" y="1187"/>
                      <a:pt x="7273" y="1400"/>
                      <a:pt x="7141" y="1542"/>
                    </a:cubicBezTo>
                    <a:cubicBezTo>
                      <a:pt x="6949" y="1745"/>
                      <a:pt x="6674" y="1876"/>
                      <a:pt x="6472" y="2070"/>
                    </a:cubicBezTo>
                    <a:cubicBezTo>
                      <a:pt x="6330" y="2212"/>
                      <a:pt x="6167" y="2363"/>
                      <a:pt x="6036" y="2516"/>
                    </a:cubicBezTo>
                    <a:cubicBezTo>
                      <a:pt x="5883" y="2668"/>
                      <a:pt x="5721" y="2708"/>
                      <a:pt x="5569" y="2850"/>
                    </a:cubicBezTo>
                    <a:cubicBezTo>
                      <a:pt x="5488" y="2922"/>
                      <a:pt x="5468" y="3033"/>
                      <a:pt x="5396" y="3114"/>
                    </a:cubicBezTo>
                    <a:cubicBezTo>
                      <a:pt x="5335" y="3175"/>
                      <a:pt x="5143" y="3287"/>
                      <a:pt x="5092" y="3317"/>
                    </a:cubicBezTo>
                    <a:cubicBezTo>
                      <a:pt x="4788" y="3510"/>
                      <a:pt x="4544" y="3510"/>
                      <a:pt x="4199" y="3520"/>
                    </a:cubicBezTo>
                    <a:cubicBezTo>
                      <a:pt x="3764" y="3530"/>
                      <a:pt x="3834" y="3774"/>
                      <a:pt x="3683" y="4067"/>
                    </a:cubicBezTo>
                    <a:cubicBezTo>
                      <a:pt x="3591" y="4240"/>
                      <a:pt x="3378" y="4382"/>
                      <a:pt x="3236" y="4504"/>
                    </a:cubicBezTo>
                    <a:cubicBezTo>
                      <a:pt x="2982" y="4717"/>
                      <a:pt x="2912" y="5021"/>
                      <a:pt x="2567" y="5113"/>
                    </a:cubicBezTo>
                    <a:cubicBezTo>
                      <a:pt x="2161" y="5224"/>
                      <a:pt x="1846" y="5295"/>
                      <a:pt x="1492" y="5548"/>
                    </a:cubicBezTo>
                    <a:cubicBezTo>
                      <a:pt x="1258" y="5711"/>
                      <a:pt x="1136" y="5812"/>
                      <a:pt x="1126" y="6086"/>
                    </a:cubicBezTo>
                    <a:cubicBezTo>
                      <a:pt x="1116" y="6107"/>
                      <a:pt x="1116" y="6137"/>
                      <a:pt x="1116" y="6168"/>
                    </a:cubicBezTo>
                    <a:cubicBezTo>
                      <a:pt x="1116" y="6269"/>
                      <a:pt x="1126" y="6391"/>
                      <a:pt x="1136" y="6502"/>
                    </a:cubicBezTo>
                    <a:cubicBezTo>
                      <a:pt x="1136" y="6634"/>
                      <a:pt x="1116" y="6756"/>
                      <a:pt x="1045" y="6878"/>
                    </a:cubicBezTo>
                    <a:cubicBezTo>
                      <a:pt x="924" y="7090"/>
                      <a:pt x="609" y="7304"/>
                      <a:pt x="406" y="7446"/>
                    </a:cubicBezTo>
                    <a:cubicBezTo>
                      <a:pt x="304" y="7527"/>
                      <a:pt x="101" y="7608"/>
                      <a:pt x="41" y="7739"/>
                    </a:cubicBezTo>
                    <a:cubicBezTo>
                      <a:pt x="20" y="7790"/>
                      <a:pt x="11" y="7902"/>
                      <a:pt x="11" y="8014"/>
                    </a:cubicBezTo>
                    <a:cubicBezTo>
                      <a:pt x="11" y="8156"/>
                      <a:pt x="20" y="8307"/>
                      <a:pt x="20" y="8318"/>
                    </a:cubicBezTo>
                    <a:cubicBezTo>
                      <a:pt x="20" y="8419"/>
                      <a:pt x="0" y="8551"/>
                      <a:pt x="0" y="8663"/>
                    </a:cubicBezTo>
                    <a:cubicBezTo>
                      <a:pt x="0" y="8703"/>
                      <a:pt x="11" y="8744"/>
                      <a:pt x="11" y="8785"/>
                    </a:cubicBezTo>
                    <a:cubicBezTo>
                      <a:pt x="41" y="8896"/>
                      <a:pt x="142" y="9028"/>
                      <a:pt x="183" y="9109"/>
                    </a:cubicBezTo>
                    <a:cubicBezTo>
                      <a:pt x="264" y="9271"/>
                      <a:pt x="304" y="9474"/>
                      <a:pt x="396" y="9626"/>
                    </a:cubicBezTo>
                    <a:cubicBezTo>
                      <a:pt x="619" y="10002"/>
                      <a:pt x="964" y="10032"/>
                      <a:pt x="1339" y="10164"/>
                    </a:cubicBezTo>
                    <a:cubicBezTo>
                      <a:pt x="1542" y="10235"/>
                      <a:pt x="1724" y="10347"/>
                      <a:pt x="1938" y="10387"/>
                    </a:cubicBezTo>
                    <a:cubicBezTo>
                      <a:pt x="2090" y="10417"/>
                      <a:pt x="2252" y="10397"/>
                      <a:pt x="2394" y="10428"/>
                    </a:cubicBezTo>
                    <a:cubicBezTo>
                      <a:pt x="2617" y="10468"/>
                      <a:pt x="2860" y="10509"/>
                      <a:pt x="3063" y="10600"/>
                    </a:cubicBezTo>
                    <a:cubicBezTo>
                      <a:pt x="3459" y="10773"/>
                      <a:pt x="3855" y="11066"/>
                      <a:pt x="4057" y="11452"/>
                    </a:cubicBezTo>
                    <a:cubicBezTo>
                      <a:pt x="4169" y="11675"/>
                      <a:pt x="4321" y="11878"/>
                      <a:pt x="4402" y="12112"/>
                    </a:cubicBezTo>
                    <a:cubicBezTo>
                      <a:pt x="4453" y="12223"/>
                      <a:pt x="4463" y="12365"/>
                      <a:pt x="4514" y="12466"/>
                    </a:cubicBezTo>
                    <a:cubicBezTo>
                      <a:pt x="4575" y="12588"/>
                      <a:pt x="4869" y="12913"/>
                      <a:pt x="5001" y="12964"/>
                    </a:cubicBezTo>
                    <a:cubicBezTo>
                      <a:pt x="5062" y="12984"/>
                      <a:pt x="5153" y="12994"/>
                      <a:pt x="5245" y="12994"/>
                    </a:cubicBezTo>
                    <a:cubicBezTo>
                      <a:pt x="5335" y="12994"/>
                      <a:pt x="5427" y="12994"/>
                      <a:pt x="5518" y="12984"/>
                    </a:cubicBezTo>
                    <a:cubicBezTo>
                      <a:pt x="5599" y="12973"/>
                      <a:pt x="5680" y="12964"/>
                      <a:pt x="5752" y="12964"/>
                    </a:cubicBezTo>
                    <a:lnTo>
                      <a:pt x="5762" y="12964"/>
                    </a:lnTo>
                    <a:cubicBezTo>
                      <a:pt x="6066" y="12973"/>
                      <a:pt x="6442" y="13034"/>
                      <a:pt x="6674" y="13257"/>
                    </a:cubicBezTo>
                    <a:cubicBezTo>
                      <a:pt x="7100" y="13674"/>
                      <a:pt x="6989" y="14404"/>
                      <a:pt x="7080" y="14941"/>
                    </a:cubicBezTo>
                    <a:cubicBezTo>
                      <a:pt x="7121" y="15175"/>
                      <a:pt x="7253" y="15256"/>
                      <a:pt x="7273" y="15509"/>
                    </a:cubicBezTo>
                    <a:cubicBezTo>
                      <a:pt x="7303" y="15793"/>
                      <a:pt x="7375" y="16027"/>
                      <a:pt x="7506" y="16280"/>
                    </a:cubicBezTo>
                    <a:cubicBezTo>
                      <a:pt x="7578" y="16422"/>
                      <a:pt x="7679" y="16564"/>
                      <a:pt x="7679" y="16706"/>
                    </a:cubicBezTo>
                    <a:cubicBezTo>
                      <a:pt x="7679" y="16787"/>
                      <a:pt x="7648" y="16868"/>
                      <a:pt x="7547" y="16940"/>
                    </a:cubicBezTo>
                    <a:cubicBezTo>
                      <a:pt x="7415" y="17051"/>
                      <a:pt x="7182" y="17082"/>
                      <a:pt x="7010" y="17143"/>
                    </a:cubicBezTo>
                    <a:cubicBezTo>
                      <a:pt x="6827" y="17213"/>
                      <a:pt x="6654" y="17315"/>
                      <a:pt x="6482" y="17416"/>
                    </a:cubicBezTo>
                    <a:cubicBezTo>
                      <a:pt x="5924" y="17731"/>
                      <a:pt x="5143" y="18380"/>
                      <a:pt x="4991" y="19039"/>
                    </a:cubicBezTo>
                    <a:cubicBezTo>
                      <a:pt x="4981" y="19111"/>
                      <a:pt x="4981" y="19181"/>
                      <a:pt x="4981" y="19253"/>
                    </a:cubicBezTo>
                    <a:lnTo>
                      <a:pt x="4981" y="19303"/>
                    </a:lnTo>
                    <a:lnTo>
                      <a:pt x="22387" y="19303"/>
                    </a:lnTo>
                    <a:cubicBezTo>
                      <a:pt x="22204" y="18969"/>
                      <a:pt x="21981" y="18644"/>
                      <a:pt x="21768" y="18329"/>
                    </a:cubicBezTo>
                    <a:cubicBezTo>
                      <a:pt x="21555" y="18035"/>
                      <a:pt x="21454" y="17670"/>
                      <a:pt x="21220" y="17406"/>
                    </a:cubicBezTo>
                    <a:cubicBezTo>
                      <a:pt x="21129" y="17305"/>
                      <a:pt x="20987" y="17315"/>
                      <a:pt x="20886" y="17163"/>
                    </a:cubicBezTo>
                    <a:cubicBezTo>
                      <a:pt x="20825" y="17062"/>
                      <a:pt x="20865" y="16868"/>
                      <a:pt x="20814" y="16747"/>
                    </a:cubicBezTo>
                    <a:cubicBezTo>
                      <a:pt x="20683" y="16483"/>
                      <a:pt x="20490" y="16280"/>
                      <a:pt x="20379" y="15996"/>
                    </a:cubicBezTo>
                    <a:cubicBezTo>
                      <a:pt x="20165" y="15509"/>
                      <a:pt x="20104" y="15013"/>
                      <a:pt x="19750" y="14607"/>
                    </a:cubicBezTo>
                    <a:cubicBezTo>
                      <a:pt x="19131" y="13886"/>
                      <a:pt x="19040" y="13045"/>
                      <a:pt x="18603" y="12233"/>
                    </a:cubicBezTo>
                    <a:cubicBezTo>
                      <a:pt x="18411" y="11848"/>
                      <a:pt x="18248" y="11614"/>
                      <a:pt x="18136" y="11168"/>
                    </a:cubicBezTo>
                    <a:cubicBezTo>
                      <a:pt x="18076" y="10915"/>
                      <a:pt x="18015" y="10732"/>
                      <a:pt x="17913" y="10498"/>
                    </a:cubicBezTo>
                    <a:cubicBezTo>
                      <a:pt x="17782" y="10184"/>
                      <a:pt x="17731" y="9961"/>
                      <a:pt x="17731" y="9637"/>
                    </a:cubicBezTo>
                    <a:lnTo>
                      <a:pt x="17731" y="9565"/>
                    </a:lnTo>
                    <a:cubicBezTo>
                      <a:pt x="17731" y="9423"/>
                      <a:pt x="17751" y="9271"/>
                      <a:pt x="17751" y="9119"/>
                    </a:cubicBezTo>
                    <a:cubicBezTo>
                      <a:pt x="17751" y="8875"/>
                      <a:pt x="17710" y="8643"/>
                      <a:pt x="17559" y="8449"/>
                    </a:cubicBezTo>
                    <a:cubicBezTo>
                      <a:pt x="17396" y="8257"/>
                      <a:pt x="17214" y="8217"/>
                      <a:pt x="17021" y="8217"/>
                    </a:cubicBezTo>
                    <a:cubicBezTo>
                      <a:pt x="16960" y="8217"/>
                      <a:pt x="16879" y="8226"/>
                      <a:pt x="16808" y="8226"/>
                    </a:cubicBezTo>
                    <a:cubicBezTo>
                      <a:pt x="16737" y="8237"/>
                      <a:pt x="16656" y="8247"/>
                      <a:pt x="16585" y="8247"/>
                    </a:cubicBezTo>
                    <a:cubicBezTo>
                      <a:pt x="16514" y="8247"/>
                      <a:pt x="16453" y="8237"/>
                      <a:pt x="16382" y="8226"/>
                    </a:cubicBezTo>
                    <a:cubicBezTo>
                      <a:pt x="15803" y="8135"/>
                      <a:pt x="15763" y="7669"/>
                      <a:pt x="15661" y="7192"/>
                    </a:cubicBezTo>
                    <a:cubicBezTo>
                      <a:pt x="15499" y="6411"/>
                      <a:pt x="15276" y="5681"/>
                      <a:pt x="15145" y="4899"/>
                    </a:cubicBezTo>
                    <a:cubicBezTo>
                      <a:pt x="14992" y="3916"/>
                      <a:pt x="14272" y="3175"/>
                      <a:pt x="13501" y="2597"/>
                    </a:cubicBezTo>
                    <a:cubicBezTo>
                      <a:pt x="13136" y="2333"/>
                      <a:pt x="13156" y="2151"/>
                      <a:pt x="12933" y="1745"/>
                    </a:cubicBezTo>
                    <a:cubicBezTo>
                      <a:pt x="12740" y="1400"/>
                      <a:pt x="12476" y="1085"/>
                      <a:pt x="12233" y="781"/>
                    </a:cubicBezTo>
                    <a:cubicBezTo>
                      <a:pt x="12030" y="528"/>
                      <a:pt x="11797" y="274"/>
                      <a:pt x="115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1" name="Google Shape;53941;p60"/>
              <p:cNvSpPr/>
              <p:nvPr/>
            </p:nvSpPr>
            <p:spPr>
              <a:xfrm>
                <a:off x="5212288" y="1779500"/>
                <a:ext cx="161050" cy="187150"/>
              </a:xfrm>
              <a:custGeom>
                <a:avLst/>
                <a:gdLst/>
                <a:ahLst/>
                <a:cxnLst/>
                <a:rect l="l" t="t" r="r" b="b"/>
                <a:pathLst>
                  <a:path w="6442" h="7486" extrusionOk="0">
                    <a:moveTo>
                      <a:pt x="6188" y="0"/>
                    </a:moveTo>
                    <a:cubicBezTo>
                      <a:pt x="6046" y="31"/>
                      <a:pt x="6127" y="467"/>
                      <a:pt x="6127" y="599"/>
                    </a:cubicBezTo>
                    <a:cubicBezTo>
                      <a:pt x="6117" y="802"/>
                      <a:pt x="6097" y="1035"/>
                      <a:pt x="6036" y="1217"/>
                    </a:cubicBezTo>
                    <a:cubicBezTo>
                      <a:pt x="5935" y="1522"/>
                      <a:pt x="5590" y="1745"/>
                      <a:pt x="5407" y="1999"/>
                    </a:cubicBezTo>
                    <a:cubicBezTo>
                      <a:pt x="5346" y="2080"/>
                      <a:pt x="5306" y="2181"/>
                      <a:pt x="5245" y="2262"/>
                    </a:cubicBezTo>
                    <a:cubicBezTo>
                      <a:pt x="5225" y="2283"/>
                      <a:pt x="5164" y="2303"/>
                      <a:pt x="5153" y="2333"/>
                    </a:cubicBezTo>
                    <a:cubicBezTo>
                      <a:pt x="5144" y="2353"/>
                      <a:pt x="5153" y="2394"/>
                      <a:pt x="5144" y="2404"/>
                    </a:cubicBezTo>
                    <a:cubicBezTo>
                      <a:pt x="5103" y="2475"/>
                      <a:pt x="5113" y="2506"/>
                      <a:pt x="5042" y="2556"/>
                    </a:cubicBezTo>
                    <a:cubicBezTo>
                      <a:pt x="5002" y="2587"/>
                      <a:pt x="4961" y="2597"/>
                      <a:pt x="4920" y="2628"/>
                    </a:cubicBezTo>
                    <a:cubicBezTo>
                      <a:pt x="4778" y="2739"/>
                      <a:pt x="4707" y="2921"/>
                      <a:pt x="4576" y="3043"/>
                    </a:cubicBezTo>
                    <a:cubicBezTo>
                      <a:pt x="4454" y="3155"/>
                      <a:pt x="4393" y="3185"/>
                      <a:pt x="4312" y="3327"/>
                    </a:cubicBezTo>
                    <a:cubicBezTo>
                      <a:pt x="4251" y="3449"/>
                      <a:pt x="4170" y="3530"/>
                      <a:pt x="4098" y="3642"/>
                    </a:cubicBezTo>
                    <a:cubicBezTo>
                      <a:pt x="4017" y="3784"/>
                      <a:pt x="4038" y="3967"/>
                      <a:pt x="4038" y="4129"/>
                    </a:cubicBezTo>
                    <a:cubicBezTo>
                      <a:pt x="4048" y="4362"/>
                      <a:pt x="3947" y="4494"/>
                      <a:pt x="3845" y="4697"/>
                    </a:cubicBezTo>
                    <a:cubicBezTo>
                      <a:pt x="3764" y="4849"/>
                      <a:pt x="3703" y="5031"/>
                      <a:pt x="3612" y="5173"/>
                    </a:cubicBezTo>
                    <a:cubicBezTo>
                      <a:pt x="3561" y="5265"/>
                      <a:pt x="3521" y="5305"/>
                      <a:pt x="3480" y="5407"/>
                    </a:cubicBezTo>
                    <a:cubicBezTo>
                      <a:pt x="3460" y="5478"/>
                      <a:pt x="3429" y="5538"/>
                      <a:pt x="3388" y="5599"/>
                    </a:cubicBezTo>
                    <a:cubicBezTo>
                      <a:pt x="3135" y="5924"/>
                      <a:pt x="2800" y="6066"/>
                      <a:pt x="2415" y="6167"/>
                    </a:cubicBezTo>
                    <a:cubicBezTo>
                      <a:pt x="2049" y="6259"/>
                      <a:pt x="1684" y="6360"/>
                      <a:pt x="1319" y="6451"/>
                    </a:cubicBezTo>
                    <a:cubicBezTo>
                      <a:pt x="1096" y="6512"/>
                      <a:pt x="832" y="6543"/>
                      <a:pt x="660" y="6695"/>
                    </a:cubicBezTo>
                    <a:cubicBezTo>
                      <a:pt x="508" y="6827"/>
                      <a:pt x="356" y="6938"/>
                      <a:pt x="194" y="7060"/>
                    </a:cubicBezTo>
                    <a:cubicBezTo>
                      <a:pt x="61" y="7161"/>
                      <a:pt x="52" y="7334"/>
                      <a:pt x="0" y="7486"/>
                    </a:cubicBezTo>
                    <a:lnTo>
                      <a:pt x="4058" y="7486"/>
                    </a:lnTo>
                    <a:cubicBezTo>
                      <a:pt x="4078" y="7456"/>
                      <a:pt x="4089" y="7425"/>
                      <a:pt x="4109" y="7395"/>
                    </a:cubicBezTo>
                    <a:cubicBezTo>
                      <a:pt x="4139" y="7303"/>
                      <a:pt x="4150" y="7222"/>
                      <a:pt x="4190" y="7131"/>
                    </a:cubicBezTo>
                    <a:cubicBezTo>
                      <a:pt x="4281" y="6928"/>
                      <a:pt x="4342" y="6726"/>
                      <a:pt x="4434" y="6523"/>
                    </a:cubicBezTo>
                    <a:cubicBezTo>
                      <a:pt x="4524" y="6350"/>
                      <a:pt x="4576" y="6178"/>
                      <a:pt x="4585" y="5985"/>
                    </a:cubicBezTo>
                    <a:cubicBezTo>
                      <a:pt x="4596" y="5813"/>
                      <a:pt x="4657" y="5680"/>
                      <a:pt x="4768" y="5559"/>
                    </a:cubicBezTo>
                    <a:cubicBezTo>
                      <a:pt x="5072" y="5204"/>
                      <a:pt x="5478" y="4920"/>
                      <a:pt x="5823" y="4605"/>
                    </a:cubicBezTo>
                    <a:cubicBezTo>
                      <a:pt x="5996" y="4443"/>
                      <a:pt x="6320" y="4190"/>
                      <a:pt x="6371" y="3956"/>
                    </a:cubicBezTo>
                    <a:cubicBezTo>
                      <a:pt x="6401" y="3834"/>
                      <a:pt x="6361" y="3652"/>
                      <a:pt x="6361" y="3520"/>
                    </a:cubicBezTo>
                    <a:cubicBezTo>
                      <a:pt x="6361" y="3388"/>
                      <a:pt x="6381" y="3236"/>
                      <a:pt x="6371" y="3094"/>
                    </a:cubicBezTo>
                    <a:cubicBezTo>
                      <a:pt x="6350" y="2942"/>
                      <a:pt x="6259" y="2840"/>
                      <a:pt x="6330" y="2678"/>
                    </a:cubicBezTo>
                    <a:cubicBezTo>
                      <a:pt x="6381" y="2546"/>
                      <a:pt x="6411" y="2526"/>
                      <a:pt x="6422" y="2384"/>
                    </a:cubicBezTo>
                    <a:cubicBezTo>
                      <a:pt x="6442" y="2161"/>
                      <a:pt x="6422" y="1927"/>
                      <a:pt x="6422" y="1715"/>
                    </a:cubicBezTo>
                    <a:lnTo>
                      <a:pt x="6422" y="791"/>
                    </a:lnTo>
                    <a:cubicBezTo>
                      <a:pt x="6431" y="487"/>
                      <a:pt x="6341" y="274"/>
                      <a:pt x="6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2" name="Google Shape;53942;p60"/>
              <p:cNvSpPr/>
              <p:nvPr/>
            </p:nvSpPr>
            <p:spPr>
              <a:xfrm>
                <a:off x="5183888" y="1700125"/>
                <a:ext cx="82950" cy="148625"/>
              </a:xfrm>
              <a:custGeom>
                <a:avLst/>
                <a:gdLst/>
                <a:ahLst/>
                <a:cxnLst/>
                <a:rect l="l" t="t" r="r" b="b"/>
                <a:pathLst>
                  <a:path w="3318" h="5945" extrusionOk="0">
                    <a:moveTo>
                      <a:pt x="3185" y="1"/>
                    </a:moveTo>
                    <a:cubicBezTo>
                      <a:pt x="3176" y="82"/>
                      <a:pt x="3125" y="112"/>
                      <a:pt x="3084" y="163"/>
                    </a:cubicBezTo>
                    <a:cubicBezTo>
                      <a:pt x="3023" y="274"/>
                      <a:pt x="3013" y="386"/>
                      <a:pt x="2993" y="508"/>
                    </a:cubicBezTo>
                    <a:cubicBezTo>
                      <a:pt x="2973" y="680"/>
                      <a:pt x="2881" y="771"/>
                      <a:pt x="2811" y="923"/>
                    </a:cubicBezTo>
                    <a:cubicBezTo>
                      <a:pt x="2729" y="1085"/>
                      <a:pt x="2689" y="1309"/>
                      <a:pt x="2678" y="1481"/>
                    </a:cubicBezTo>
                    <a:cubicBezTo>
                      <a:pt x="2669" y="1572"/>
                      <a:pt x="2648" y="1654"/>
                      <a:pt x="2608" y="1735"/>
                    </a:cubicBezTo>
                    <a:cubicBezTo>
                      <a:pt x="2557" y="1826"/>
                      <a:pt x="2475" y="1897"/>
                      <a:pt x="2425" y="1989"/>
                    </a:cubicBezTo>
                    <a:cubicBezTo>
                      <a:pt x="2364" y="2090"/>
                      <a:pt x="2354" y="2161"/>
                      <a:pt x="2243" y="2212"/>
                    </a:cubicBezTo>
                    <a:cubicBezTo>
                      <a:pt x="2131" y="2262"/>
                      <a:pt x="2029" y="2303"/>
                      <a:pt x="1948" y="2404"/>
                    </a:cubicBezTo>
                    <a:cubicBezTo>
                      <a:pt x="1877" y="2496"/>
                      <a:pt x="1826" y="2618"/>
                      <a:pt x="1756" y="2719"/>
                    </a:cubicBezTo>
                    <a:cubicBezTo>
                      <a:pt x="1705" y="2790"/>
                      <a:pt x="1583" y="2891"/>
                      <a:pt x="1522" y="2952"/>
                    </a:cubicBezTo>
                    <a:cubicBezTo>
                      <a:pt x="1360" y="3094"/>
                      <a:pt x="1188" y="3216"/>
                      <a:pt x="974" y="3226"/>
                    </a:cubicBezTo>
                    <a:cubicBezTo>
                      <a:pt x="792" y="3236"/>
                      <a:pt x="579" y="3317"/>
                      <a:pt x="437" y="3439"/>
                    </a:cubicBezTo>
                    <a:cubicBezTo>
                      <a:pt x="345" y="3530"/>
                      <a:pt x="133" y="3652"/>
                      <a:pt x="72" y="3763"/>
                    </a:cubicBezTo>
                    <a:cubicBezTo>
                      <a:pt x="31" y="3855"/>
                      <a:pt x="61" y="3997"/>
                      <a:pt x="61" y="4099"/>
                    </a:cubicBezTo>
                    <a:cubicBezTo>
                      <a:pt x="11" y="4413"/>
                      <a:pt x="0" y="4737"/>
                      <a:pt x="61" y="5041"/>
                    </a:cubicBezTo>
                    <a:cubicBezTo>
                      <a:pt x="72" y="5093"/>
                      <a:pt x="92" y="5143"/>
                      <a:pt x="112" y="5194"/>
                    </a:cubicBezTo>
                    <a:cubicBezTo>
                      <a:pt x="122" y="5265"/>
                      <a:pt x="102" y="5346"/>
                      <a:pt x="112" y="5417"/>
                    </a:cubicBezTo>
                    <a:cubicBezTo>
                      <a:pt x="153" y="5589"/>
                      <a:pt x="264" y="5772"/>
                      <a:pt x="325" y="5945"/>
                    </a:cubicBezTo>
                    <a:cubicBezTo>
                      <a:pt x="356" y="5893"/>
                      <a:pt x="356" y="5812"/>
                      <a:pt x="376" y="5751"/>
                    </a:cubicBezTo>
                    <a:cubicBezTo>
                      <a:pt x="426" y="5640"/>
                      <a:pt x="447" y="5488"/>
                      <a:pt x="508" y="5377"/>
                    </a:cubicBezTo>
                    <a:cubicBezTo>
                      <a:pt x="579" y="5224"/>
                      <a:pt x="731" y="5174"/>
                      <a:pt x="751" y="4991"/>
                    </a:cubicBezTo>
                    <a:cubicBezTo>
                      <a:pt x="771" y="4829"/>
                      <a:pt x="832" y="4676"/>
                      <a:pt x="913" y="4525"/>
                    </a:cubicBezTo>
                    <a:cubicBezTo>
                      <a:pt x="954" y="4443"/>
                      <a:pt x="1015" y="4372"/>
                      <a:pt x="1066" y="4301"/>
                    </a:cubicBezTo>
                    <a:cubicBezTo>
                      <a:pt x="1106" y="4230"/>
                      <a:pt x="1197" y="4169"/>
                      <a:pt x="1228" y="4108"/>
                    </a:cubicBezTo>
                    <a:cubicBezTo>
                      <a:pt x="1269" y="4027"/>
                      <a:pt x="1319" y="3885"/>
                      <a:pt x="1339" y="3784"/>
                    </a:cubicBezTo>
                    <a:cubicBezTo>
                      <a:pt x="1350" y="3693"/>
                      <a:pt x="1350" y="3540"/>
                      <a:pt x="1411" y="3459"/>
                    </a:cubicBezTo>
                    <a:cubicBezTo>
                      <a:pt x="1502" y="3328"/>
                      <a:pt x="1765" y="3328"/>
                      <a:pt x="1898" y="3246"/>
                    </a:cubicBezTo>
                    <a:cubicBezTo>
                      <a:pt x="2040" y="3155"/>
                      <a:pt x="2151" y="3064"/>
                      <a:pt x="2273" y="2962"/>
                    </a:cubicBezTo>
                    <a:cubicBezTo>
                      <a:pt x="2394" y="2861"/>
                      <a:pt x="2547" y="2790"/>
                      <a:pt x="2577" y="2607"/>
                    </a:cubicBezTo>
                    <a:cubicBezTo>
                      <a:pt x="2608" y="2465"/>
                      <a:pt x="2648" y="2334"/>
                      <a:pt x="2699" y="2181"/>
                    </a:cubicBezTo>
                    <a:cubicBezTo>
                      <a:pt x="2729" y="2080"/>
                      <a:pt x="2750" y="2029"/>
                      <a:pt x="2820" y="1958"/>
                    </a:cubicBezTo>
                    <a:cubicBezTo>
                      <a:pt x="2922" y="1847"/>
                      <a:pt x="3034" y="1775"/>
                      <a:pt x="3115" y="1654"/>
                    </a:cubicBezTo>
                    <a:cubicBezTo>
                      <a:pt x="3185" y="1552"/>
                      <a:pt x="3257" y="1461"/>
                      <a:pt x="3277" y="1349"/>
                    </a:cubicBezTo>
                    <a:cubicBezTo>
                      <a:pt x="3307" y="1116"/>
                      <a:pt x="3267" y="832"/>
                      <a:pt x="3267" y="589"/>
                    </a:cubicBezTo>
                    <a:cubicBezTo>
                      <a:pt x="3267" y="487"/>
                      <a:pt x="3318" y="1"/>
                      <a:pt x="3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3" name="Google Shape;53943;p60"/>
              <p:cNvSpPr/>
              <p:nvPr/>
            </p:nvSpPr>
            <p:spPr>
              <a:xfrm>
                <a:off x="5370788" y="1529725"/>
                <a:ext cx="161800" cy="121475"/>
              </a:xfrm>
              <a:custGeom>
                <a:avLst/>
                <a:gdLst/>
                <a:ahLst/>
                <a:cxnLst/>
                <a:rect l="l" t="t" r="r" b="b"/>
                <a:pathLst>
                  <a:path w="6472" h="4859" extrusionOk="0">
                    <a:moveTo>
                      <a:pt x="447" y="0"/>
                    </a:moveTo>
                    <a:cubicBezTo>
                      <a:pt x="406" y="0"/>
                      <a:pt x="386" y="20"/>
                      <a:pt x="396" y="91"/>
                    </a:cubicBezTo>
                    <a:cubicBezTo>
                      <a:pt x="406" y="172"/>
                      <a:pt x="487" y="284"/>
                      <a:pt x="508" y="365"/>
                    </a:cubicBezTo>
                    <a:cubicBezTo>
                      <a:pt x="528" y="436"/>
                      <a:pt x="528" y="507"/>
                      <a:pt x="538" y="578"/>
                    </a:cubicBezTo>
                    <a:cubicBezTo>
                      <a:pt x="558" y="670"/>
                      <a:pt x="578" y="730"/>
                      <a:pt x="578" y="821"/>
                    </a:cubicBezTo>
                    <a:cubicBezTo>
                      <a:pt x="569" y="1146"/>
                      <a:pt x="700" y="1481"/>
                      <a:pt x="558" y="1795"/>
                    </a:cubicBezTo>
                    <a:cubicBezTo>
                      <a:pt x="508" y="1917"/>
                      <a:pt x="497" y="2049"/>
                      <a:pt x="447" y="2171"/>
                    </a:cubicBezTo>
                    <a:cubicBezTo>
                      <a:pt x="416" y="2252"/>
                      <a:pt x="375" y="2333"/>
                      <a:pt x="355" y="2414"/>
                    </a:cubicBezTo>
                    <a:cubicBezTo>
                      <a:pt x="335" y="2495"/>
                      <a:pt x="355" y="2577"/>
                      <a:pt x="345" y="2658"/>
                    </a:cubicBezTo>
                    <a:cubicBezTo>
                      <a:pt x="345" y="2728"/>
                      <a:pt x="315" y="2809"/>
                      <a:pt x="294" y="2881"/>
                    </a:cubicBezTo>
                    <a:cubicBezTo>
                      <a:pt x="274" y="2972"/>
                      <a:pt x="233" y="3063"/>
                      <a:pt x="203" y="3165"/>
                    </a:cubicBezTo>
                    <a:cubicBezTo>
                      <a:pt x="193" y="3246"/>
                      <a:pt x="193" y="3357"/>
                      <a:pt x="152" y="3429"/>
                    </a:cubicBezTo>
                    <a:cubicBezTo>
                      <a:pt x="112" y="3510"/>
                      <a:pt x="61" y="3489"/>
                      <a:pt x="31" y="3611"/>
                    </a:cubicBezTo>
                    <a:cubicBezTo>
                      <a:pt x="10" y="3702"/>
                      <a:pt x="21" y="3794"/>
                      <a:pt x="21" y="3885"/>
                    </a:cubicBezTo>
                    <a:cubicBezTo>
                      <a:pt x="21" y="4047"/>
                      <a:pt x="1" y="4240"/>
                      <a:pt x="21" y="4402"/>
                    </a:cubicBezTo>
                    <a:cubicBezTo>
                      <a:pt x="41" y="4544"/>
                      <a:pt x="122" y="4707"/>
                      <a:pt x="183" y="4838"/>
                    </a:cubicBezTo>
                    <a:cubicBezTo>
                      <a:pt x="254" y="4747"/>
                      <a:pt x="244" y="4676"/>
                      <a:pt x="335" y="4574"/>
                    </a:cubicBezTo>
                    <a:cubicBezTo>
                      <a:pt x="436" y="4473"/>
                      <a:pt x="558" y="4402"/>
                      <a:pt x="629" y="4270"/>
                    </a:cubicBezTo>
                    <a:cubicBezTo>
                      <a:pt x="700" y="4139"/>
                      <a:pt x="690" y="4027"/>
                      <a:pt x="720" y="3895"/>
                    </a:cubicBezTo>
                    <a:cubicBezTo>
                      <a:pt x="751" y="3885"/>
                      <a:pt x="792" y="3885"/>
                      <a:pt x="832" y="3885"/>
                    </a:cubicBezTo>
                    <a:cubicBezTo>
                      <a:pt x="923" y="3885"/>
                      <a:pt x="1025" y="3905"/>
                      <a:pt x="1116" y="3905"/>
                    </a:cubicBezTo>
                    <a:lnTo>
                      <a:pt x="1157" y="3905"/>
                    </a:lnTo>
                    <a:cubicBezTo>
                      <a:pt x="1451" y="3905"/>
                      <a:pt x="1745" y="3814"/>
                      <a:pt x="1998" y="3641"/>
                    </a:cubicBezTo>
                    <a:cubicBezTo>
                      <a:pt x="2019" y="3631"/>
                      <a:pt x="2049" y="3611"/>
                      <a:pt x="2080" y="3591"/>
                    </a:cubicBezTo>
                    <a:cubicBezTo>
                      <a:pt x="2090" y="3580"/>
                      <a:pt x="2100" y="3580"/>
                      <a:pt x="2110" y="3580"/>
                    </a:cubicBezTo>
                    <a:cubicBezTo>
                      <a:pt x="2131" y="3580"/>
                      <a:pt x="2140" y="3591"/>
                      <a:pt x="2151" y="3611"/>
                    </a:cubicBezTo>
                    <a:lnTo>
                      <a:pt x="2232" y="3611"/>
                    </a:lnTo>
                    <a:cubicBezTo>
                      <a:pt x="2364" y="3611"/>
                      <a:pt x="2506" y="3611"/>
                      <a:pt x="2638" y="3621"/>
                    </a:cubicBezTo>
                    <a:cubicBezTo>
                      <a:pt x="2780" y="3621"/>
                      <a:pt x="2911" y="3631"/>
                      <a:pt x="3044" y="3631"/>
                    </a:cubicBezTo>
                    <a:cubicBezTo>
                      <a:pt x="3125" y="3631"/>
                      <a:pt x="3195" y="3631"/>
                      <a:pt x="3276" y="3621"/>
                    </a:cubicBezTo>
                    <a:cubicBezTo>
                      <a:pt x="3297" y="3621"/>
                      <a:pt x="3318" y="3622"/>
                      <a:pt x="3339" y="3622"/>
                    </a:cubicBezTo>
                    <a:cubicBezTo>
                      <a:pt x="3398" y="3622"/>
                      <a:pt x="3454" y="3616"/>
                      <a:pt x="3500" y="3571"/>
                    </a:cubicBezTo>
                    <a:cubicBezTo>
                      <a:pt x="3551" y="3510"/>
                      <a:pt x="3571" y="3438"/>
                      <a:pt x="3632" y="3378"/>
                    </a:cubicBezTo>
                    <a:cubicBezTo>
                      <a:pt x="3723" y="3296"/>
                      <a:pt x="3804" y="3205"/>
                      <a:pt x="3885" y="3124"/>
                    </a:cubicBezTo>
                    <a:cubicBezTo>
                      <a:pt x="3977" y="3023"/>
                      <a:pt x="4098" y="2921"/>
                      <a:pt x="4200" y="2830"/>
                    </a:cubicBezTo>
                    <a:cubicBezTo>
                      <a:pt x="4301" y="2739"/>
                      <a:pt x="4322" y="2678"/>
                      <a:pt x="4372" y="2566"/>
                    </a:cubicBezTo>
                    <a:cubicBezTo>
                      <a:pt x="4473" y="2374"/>
                      <a:pt x="4727" y="2293"/>
                      <a:pt x="4920" y="2293"/>
                    </a:cubicBezTo>
                    <a:lnTo>
                      <a:pt x="5102" y="2293"/>
                    </a:lnTo>
                    <a:cubicBezTo>
                      <a:pt x="5204" y="2293"/>
                      <a:pt x="5295" y="2282"/>
                      <a:pt x="5397" y="2241"/>
                    </a:cubicBezTo>
                    <a:cubicBezTo>
                      <a:pt x="5508" y="2191"/>
                      <a:pt x="5609" y="2140"/>
                      <a:pt x="5711" y="2069"/>
                    </a:cubicBezTo>
                    <a:cubicBezTo>
                      <a:pt x="5934" y="1957"/>
                      <a:pt x="6147" y="1826"/>
                      <a:pt x="6350" y="1673"/>
                    </a:cubicBezTo>
                    <a:cubicBezTo>
                      <a:pt x="6431" y="1522"/>
                      <a:pt x="6472" y="1329"/>
                      <a:pt x="6452" y="1166"/>
                    </a:cubicBezTo>
                    <a:lnTo>
                      <a:pt x="6452" y="1166"/>
                    </a:lnTo>
                    <a:cubicBezTo>
                      <a:pt x="6289" y="1177"/>
                      <a:pt x="6188" y="1359"/>
                      <a:pt x="6026" y="1380"/>
                    </a:cubicBezTo>
                    <a:cubicBezTo>
                      <a:pt x="5995" y="1389"/>
                      <a:pt x="5965" y="1389"/>
                      <a:pt x="5934" y="1389"/>
                    </a:cubicBezTo>
                    <a:cubicBezTo>
                      <a:pt x="5843" y="1389"/>
                      <a:pt x="5731" y="1369"/>
                      <a:pt x="5661" y="1359"/>
                    </a:cubicBezTo>
                    <a:cubicBezTo>
                      <a:pt x="5549" y="1349"/>
                      <a:pt x="5447" y="1339"/>
                      <a:pt x="5336" y="1339"/>
                    </a:cubicBezTo>
                    <a:cubicBezTo>
                      <a:pt x="5052" y="1339"/>
                      <a:pt x="4778" y="1400"/>
                      <a:pt x="4494" y="1491"/>
                    </a:cubicBezTo>
                    <a:cubicBezTo>
                      <a:pt x="4311" y="1552"/>
                      <a:pt x="4108" y="1603"/>
                      <a:pt x="3977" y="1734"/>
                    </a:cubicBezTo>
                    <a:cubicBezTo>
                      <a:pt x="3865" y="1867"/>
                      <a:pt x="3774" y="2018"/>
                      <a:pt x="3662" y="2160"/>
                    </a:cubicBezTo>
                    <a:cubicBezTo>
                      <a:pt x="3571" y="2262"/>
                      <a:pt x="3500" y="2353"/>
                      <a:pt x="3378" y="2394"/>
                    </a:cubicBezTo>
                    <a:cubicBezTo>
                      <a:pt x="3246" y="2444"/>
                      <a:pt x="3125" y="2495"/>
                      <a:pt x="2992" y="2546"/>
                    </a:cubicBezTo>
                    <a:cubicBezTo>
                      <a:pt x="2881" y="2586"/>
                      <a:pt x="2668" y="2637"/>
                      <a:pt x="2485" y="2637"/>
                    </a:cubicBezTo>
                    <a:cubicBezTo>
                      <a:pt x="2404" y="2637"/>
                      <a:pt x="2323" y="2627"/>
                      <a:pt x="2262" y="2607"/>
                    </a:cubicBezTo>
                    <a:cubicBezTo>
                      <a:pt x="2080" y="2536"/>
                      <a:pt x="2201" y="2160"/>
                      <a:pt x="2181" y="1988"/>
                    </a:cubicBezTo>
                    <a:cubicBezTo>
                      <a:pt x="2151" y="1775"/>
                      <a:pt x="2070" y="1583"/>
                      <a:pt x="1856" y="1511"/>
                    </a:cubicBezTo>
                    <a:cubicBezTo>
                      <a:pt x="1765" y="1481"/>
                      <a:pt x="1705" y="1481"/>
                      <a:pt x="1633" y="1400"/>
                    </a:cubicBezTo>
                    <a:lnTo>
                      <a:pt x="1481" y="1247"/>
                    </a:lnTo>
                    <a:cubicBezTo>
                      <a:pt x="1329" y="1105"/>
                      <a:pt x="1207" y="954"/>
                      <a:pt x="1085" y="771"/>
                    </a:cubicBezTo>
                    <a:cubicBezTo>
                      <a:pt x="1025" y="670"/>
                      <a:pt x="1004" y="578"/>
                      <a:pt x="974" y="446"/>
                    </a:cubicBezTo>
                    <a:cubicBezTo>
                      <a:pt x="943" y="325"/>
                      <a:pt x="893" y="334"/>
                      <a:pt x="801" y="253"/>
                    </a:cubicBezTo>
                    <a:cubicBezTo>
                      <a:pt x="761" y="213"/>
                      <a:pt x="538" y="0"/>
                      <a:pt x="447" y="0"/>
                    </a:cubicBezTo>
                    <a:close/>
                    <a:moveTo>
                      <a:pt x="183" y="4838"/>
                    </a:moveTo>
                    <a:lnTo>
                      <a:pt x="163" y="4858"/>
                    </a:lnTo>
                    <a:cubicBezTo>
                      <a:pt x="173" y="4858"/>
                      <a:pt x="183" y="4858"/>
                      <a:pt x="193" y="4849"/>
                    </a:cubicBezTo>
                    <a:cubicBezTo>
                      <a:pt x="183" y="4849"/>
                      <a:pt x="183" y="4838"/>
                      <a:pt x="183" y="483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4" name="Google Shape;53944;p60"/>
              <p:cNvSpPr/>
              <p:nvPr/>
            </p:nvSpPr>
            <p:spPr>
              <a:xfrm>
                <a:off x="5389563" y="1093025"/>
                <a:ext cx="268300" cy="429100"/>
              </a:xfrm>
              <a:custGeom>
                <a:avLst/>
                <a:gdLst/>
                <a:ahLst/>
                <a:cxnLst/>
                <a:rect l="l" t="t" r="r" b="b"/>
                <a:pathLst>
                  <a:path w="10732" h="17164" extrusionOk="0">
                    <a:moveTo>
                      <a:pt x="7241" y="1"/>
                    </a:moveTo>
                    <a:cubicBezTo>
                      <a:pt x="6466" y="1"/>
                      <a:pt x="6744" y="563"/>
                      <a:pt x="6623" y="1056"/>
                    </a:cubicBezTo>
                    <a:cubicBezTo>
                      <a:pt x="6492" y="1583"/>
                      <a:pt x="5701" y="2172"/>
                      <a:pt x="5325" y="2608"/>
                    </a:cubicBezTo>
                    <a:cubicBezTo>
                      <a:pt x="4889" y="3125"/>
                      <a:pt x="4392" y="3592"/>
                      <a:pt x="3834" y="3998"/>
                    </a:cubicBezTo>
                    <a:cubicBezTo>
                      <a:pt x="3296" y="4393"/>
                      <a:pt x="3235" y="4981"/>
                      <a:pt x="3134" y="5651"/>
                    </a:cubicBezTo>
                    <a:cubicBezTo>
                      <a:pt x="3033" y="6259"/>
                      <a:pt x="3003" y="6888"/>
                      <a:pt x="2942" y="7497"/>
                    </a:cubicBezTo>
                    <a:cubicBezTo>
                      <a:pt x="2891" y="8065"/>
                      <a:pt x="2870" y="7842"/>
                      <a:pt x="2667" y="8197"/>
                    </a:cubicBezTo>
                    <a:cubicBezTo>
                      <a:pt x="2536" y="8410"/>
                      <a:pt x="2485" y="8673"/>
                      <a:pt x="2374" y="8876"/>
                    </a:cubicBezTo>
                    <a:cubicBezTo>
                      <a:pt x="2181" y="9232"/>
                      <a:pt x="1775" y="9556"/>
                      <a:pt x="1673" y="10003"/>
                    </a:cubicBezTo>
                    <a:cubicBezTo>
                      <a:pt x="1562" y="10499"/>
                      <a:pt x="1583" y="11057"/>
                      <a:pt x="1440" y="11554"/>
                    </a:cubicBezTo>
                    <a:cubicBezTo>
                      <a:pt x="1258" y="12183"/>
                      <a:pt x="791" y="12721"/>
                      <a:pt x="395" y="13218"/>
                    </a:cubicBezTo>
                    <a:cubicBezTo>
                      <a:pt x="345" y="13289"/>
                      <a:pt x="284" y="13360"/>
                      <a:pt x="223" y="13431"/>
                    </a:cubicBezTo>
                    <a:lnTo>
                      <a:pt x="172" y="13481"/>
                    </a:lnTo>
                    <a:cubicBezTo>
                      <a:pt x="122" y="13542"/>
                      <a:pt x="61" y="13614"/>
                      <a:pt x="0" y="13674"/>
                    </a:cubicBezTo>
                    <a:cubicBezTo>
                      <a:pt x="41" y="13725"/>
                      <a:pt x="81" y="13765"/>
                      <a:pt x="122" y="13816"/>
                    </a:cubicBezTo>
                    <a:cubicBezTo>
                      <a:pt x="213" y="13907"/>
                      <a:pt x="203" y="14090"/>
                      <a:pt x="244" y="14222"/>
                    </a:cubicBezTo>
                    <a:cubicBezTo>
                      <a:pt x="294" y="14354"/>
                      <a:pt x="365" y="14516"/>
                      <a:pt x="446" y="14628"/>
                    </a:cubicBezTo>
                    <a:cubicBezTo>
                      <a:pt x="487" y="14689"/>
                      <a:pt x="528" y="14729"/>
                      <a:pt x="568" y="14790"/>
                    </a:cubicBezTo>
                    <a:cubicBezTo>
                      <a:pt x="609" y="14831"/>
                      <a:pt x="618" y="14892"/>
                      <a:pt x="659" y="14942"/>
                    </a:cubicBezTo>
                    <a:cubicBezTo>
                      <a:pt x="710" y="15003"/>
                      <a:pt x="812" y="15054"/>
                      <a:pt x="882" y="15104"/>
                    </a:cubicBezTo>
                    <a:cubicBezTo>
                      <a:pt x="963" y="15155"/>
                      <a:pt x="1024" y="15206"/>
                      <a:pt x="1126" y="15237"/>
                    </a:cubicBezTo>
                    <a:cubicBezTo>
                      <a:pt x="1268" y="15277"/>
                      <a:pt x="1410" y="15318"/>
                      <a:pt x="1552" y="15338"/>
                    </a:cubicBezTo>
                    <a:cubicBezTo>
                      <a:pt x="1599" y="15341"/>
                      <a:pt x="1648" y="15342"/>
                      <a:pt x="1696" y="15342"/>
                    </a:cubicBezTo>
                    <a:cubicBezTo>
                      <a:pt x="1794" y="15342"/>
                      <a:pt x="1894" y="15338"/>
                      <a:pt x="1988" y="15338"/>
                    </a:cubicBezTo>
                    <a:cubicBezTo>
                      <a:pt x="2140" y="15338"/>
                      <a:pt x="2201" y="15348"/>
                      <a:pt x="2302" y="15460"/>
                    </a:cubicBezTo>
                    <a:cubicBezTo>
                      <a:pt x="2383" y="15541"/>
                      <a:pt x="2455" y="15632"/>
                      <a:pt x="2495" y="15723"/>
                    </a:cubicBezTo>
                    <a:cubicBezTo>
                      <a:pt x="2516" y="15794"/>
                      <a:pt x="2525" y="15835"/>
                      <a:pt x="2566" y="15896"/>
                    </a:cubicBezTo>
                    <a:cubicBezTo>
                      <a:pt x="2597" y="15936"/>
                      <a:pt x="2617" y="15956"/>
                      <a:pt x="2637" y="16007"/>
                    </a:cubicBezTo>
                    <a:cubicBezTo>
                      <a:pt x="2688" y="16129"/>
                      <a:pt x="2749" y="16251"/>
                      <a:pt x="2809" y="16373"/>
                    </a:cubicBezTo>
                    <a:cubicBezTo>
                      <a:pt x="2942" y="16626"/>
                      <a:pt x="3043" y="16900"/>
                      <a:pt x="3165" y="17164"/>
                    </a:cubicBezTo>
                    <a:cubicBezTo>
                      <a:pt x="3276" y="17123"/>
                      <a:pt x="3388" y="17083"/>
                      <a:pt x="3469" y="17002"/>
                    </a:cubicBezTo>
                    <a:cubicBezTo>
                      <a:pt x="3479" y="16991"/>
                      <a:pt x="3510" y="16950"/>
                      <a:pt x="3530" y="16941"/>
                    </a:cubicBezTo>
                    <a:cubicBezTo>
                      <a:pt x="3591" y="16890"/>
                      <a:pt x="3702" y="16860"/>
                      <a:pt x="3773" y="16829"/>
                    </a:cubicBezTo>
                    <a:cubicBezTo>
                      <a:pt x="3956" y="16758"/>
                      <a:pt x="4128" y="16748"/>
                      <a:pt x="4290" y="16636"/>
                    </a:cubicBezTo>
                    <a:cubicBezTo>
                      <a:pt x="4423" y="16545"/>
                      <a:pt x="4524" y="16423"/>
                      <a:pt x="4595" y="16292"/>
                    </a:cubicBezTo>
                    <a:cubicBezTo>
                      <a:pt x="4666" y="16170"/>
                      <a:pt x="4737" y="16048"/>
                      <a:pt x="4788" y="15916"/>
                    </a:cubicBezTo>
                    <a:cubicBezTo>
                      <a:pt x="4838" y="15814"/>
                      <a:pt x="4849" y="15713"/>
                      <a:pt x="4930" y="15622"/>
                    </a:cubicBezTo>
                    <a:cubicBezTo>
                      <a:pt x="5000" y="15541"/>
                      <a:pt x="5092" y="15510"/>
                      <a:pt x="5183" y="15449"/>
                    </a:cubicBezTo>
                    <a:cubicBezTo>
                      <a:pt x="5203" y="15439"/>
                      <a:pt x="5244" y="15388"/>
                      <a:pt x="5275" y="15368"/>
                    </a:cubicBezTo>
                    <a:cubicBezTo>
                      <a:pt x="5378" y="15313"/>
                      <a:pt x="5506" y="15307"/>
                      <a:pt x="5625" y="15307"/>
                    </a:cubicBezTo>
                    <a:cubicBezTo>
                      <a:pt x="5658" y="15307"/>
                      <a:pt x="5690" y="15307"/>
                      <a:pt x="5721" y="15307"/>
                    </a:cubicBezTo>
                    <a:cubicBezTo>
                      <a:pt x="5766" y="15302"/>
                      <a:pt x="5809" y="15300"/>
                      <a:pt x="5853" y="15300"/>
                    </a:cubicBezTo>
                    <a:cubicBezTo>
                      <a:pt x="5896" y="15300"/>
                      <a:pt x="5939" y="15302"/>
                      <a:pt x="5985" y="15307"/>
                    </a:cubicBezTo>
                    <a:lnTo>
                      <a:pt x="6289" y="15307"/>
                    </a:lnTo>
                    <a:cubicBezTo>
                      <a:pt x="6411" y="15297"/>
                      <a:pt x="6472" y="15237"/>
                      <a:pt x="6553" y="15165"/>
                    </a:cubicBezTo>
                    <a:cubicBezTo>
                      <a:pt x="6593" y="15125"/>
                      <a:pt x="6644" y="15084"/>
                      <a:pt x="6684" y="15034"/>
                    </a:cubicBezTo>
                    <a:cubicBezTo>
                      <a:pt x="6705" y="15013"/>
                      <a:pt x="6725" y="14973"/>
                      <a:pt x="6745" y="14953"/>
                    </a:cubicBezTo>
                    <a:cubicBezTo>
                      <a:pt x="6816" y="14871"/>
                      <a:pt x="6948" y="14841"/>
                      <a:pt x="7029" y="14770"/>
                    </a:cubicBezTo>
                    <a:cubicBezTo>
                      <a:pt x="7121" y="14689"/>
                      <a:pt x="7222" y="14608"/>
                      <a:pt x="7303" y="14516"/>
                    </a:cubicBezTo>
                    <a:cubicBezTo>
                      <a:pt x="7374" y="14435"/>
                      <a:pt x="7415" y="14324"/>
                      <a:pt x="7527" y="14273"/>
                    </a:cubicBezTo>
                    <a:cubicBezTo>
                      <a:pt x="7580" y="14250"/>
                      <a:pt x="7643" y="14238"/>
                      <a:pt x="7707" y="14238"/>
                    </a:cubicBezTo>
                    <a:cubicBezTo>
                      <a:pt x="7814" y="14238"/>
                      <a:pt x="7923" y="14270"/>
                      <a:pt x="7993" y="14333"/>
                    </a:cubicBezTo>
                    <a:cubicBezTo>
                      <a:pt x="8064" y="14405"/>
                      <a:pt x="8104" y="14486"/>
                      <a:pt x="8165" y="14557"/>
                    </a:cubicBezTo>
                    <a:cubicBezTo>
                      <a:pt x="8257" y="14669"/>
                      <a:pt x="8419" y="14729"/>
                      <a:pt x="8510" y="14841"/>
                    </a:cubicBezTo>
                    <a:cubicBezTo>
                      <a:pt x="8561" y="14901"/>
                      <a:pt x="8571" y="14993"/>
                      <a:pt x="8611" y="15064"/>
                    </a:cubicBezTo>
                    <a:cubicBezTo>
                      <a:pt x="8632" y="15095"/>
                      <a:pt x="8663" y="15135"/>
                      <a:pt x="8683" y="15165"/>
                    </a:cubicBezTo>
                    <a:cubicBezTo>
                      <a:pt x="8764" y="15237"/>
                      <a:pt x="8814" y="15297"/>
                      <a:pt x="8875" y="15399"/>
                    </a:cubicBezTo>
                    <a:cubicBezTo>
                      <a:pt x="8967" y="15541"/>
                      <a:pt x="9058" y="15703"/>
                      <a:pt x="9240" y="15744"/>
                    </a:cubicBezTo>
                    <a:cubicBezTo>
                      <a:pt x="9626" y="15825"/>
                      <a:pt x="10022" y="15825"/>
                      <a:pt x="10407" y="15825"/>
                    </a:cubicBezTo>
                    <a:cubicBezTo>
                      <a:pt x="10529" y="15825"/>
                      <a:pt x="10630" y="15845"/>
                      <a:pt x="10732" y="15865"/>
                    </a:cubicBezTo>
                    <a:cubicBezTo>
                      <a:pt x="10691" y="15784"/>
                      <a:pt x="10630" y="15703"/>
                      <a:pt x="10559" y="15632"/>
                    </a:cubicBezTo>
                    <a:cubicBezTo>
                      <a:pt x="10397" y="15460"/>
                      <a:pt x="10306" y="15521"/>
                      <a:pt x="10083" y="15460"/>
                    </a:cubicBezTo>
                    <a:cubicBezTo>
                      <a:pt x="9666" y="15327"/>
                      <a:pt x="8967" y="15095"/>
                      <a:pt x="8814" y="14617"/>
                    </a:cubicBezTo>
                    <a:cubicBezTo>
                      <a:pt x="8713" y="14303"/>
                      <a:pt x="8814" y="13796"/>
                      <a:pt x="8814" y="13472"/>
                    </a:cubicBezTo>
                    <a:lnTo>
                      <a:pt x="8814" y="12934"/>
                    </a:lnTo>
                    <a:cubicBezTo>
                      <a:pt x="8825" y="12568"/>
                      <a:pt x="8825" y="12457"/>
                      <a:pt x="8561" y="12214"/>
                    </a:cubicBezTo>
                    <a:cubicBezTo>
                      <a:pt x="8277" y="11950"/>
                      <a:pt x="7962" y="11696"/>
                      <a:pt x="7759" y="11362"/>
                    </a:cubicBezTo>
                    <a:cubicBezTo>
                      <a:pt x="7678" y="11240"/>
                      <a:pt x="7608" y="11118"/>
                      <a:pt x="7536" y="11006"/>
                    </a:cubicBezTo>
                    <a:cubicBezTo>
                      <a:pt x="7475" y="10915"/>
                      <a:pt x="7394" y="10855"/>
                      <a:pt x="7364" y="10743"/>
                    </a:cubicBezTo>
                    <a:cubicBezTo>
                      <a:pt x="7333" y="10682"/>
                      <a:pt x="7364" y="10580"/>
                      <a:pt x="7333" y="10510"/>
                    </a:cubicBezTo>
                    <a:cubicBezTo>
                      <a:pt x="7273" y="10377"/>
                      <a:pt x="7161" y="10347"/>
                      <a:pt x="7070" y="10246"/>
                    </a:cubicBezTo>
                    <a:cubicBezTo>
                      <a:pt x="6999" y="10175"/>
                      <a:pt x="6959" y="10063"/>
                      <a:pt x="6887" y="9982"/>
                    </a:cubicBezTo>
                    <a:cubicBezTo>
                      <a:pt x="6776" y="9850"/>
                      <a:pt x="6664" y="9789"/>
                      <a:pt x="6614" y="9627"/>
                    </a:cubicBezTo>
                    <a:cubicBezTo>
                      <a:pt x="6492" y="9282"/>
                      <a:pt x="6319" y="8968"/>
                      <a:pt x="6197" y="8612"/>
                    </a:cubicBezTo>
                    <a:cubicBezTo>
                      <a:pt x="6066" y="8217"/>
                      <a:pt x="5954" y="7760"/>
                      <a:pt x="5964" y="7345"/>
                    </a:cubicBezTo>
                    <a:cubicBezTo>
                      <a:pt x="5974" y="6960"/>
                      <a:pt x="6258" y="6645"/>
                      <a:pt x="6451" y="6320"/>
                    </a:cubicBezTo>
                    <a:cubicBezTo>
                      <a:pt x="6563" y="6148"/>
                      <a:pt x="6664" y="5945"/>
                      <a:pt x="6695" y="5732"/>
                    </a:cubicBezTo>
                    <a:cubicBezTo>
                      <a:pt x="6735" y="5529"/>
                      <a:pt x="6684" y="5316"/>
                      <a:pt x="6715" y="5103"/>
                    </a:cubicBezTo>
                    <a:cubicBezTo>
                      <a:pt x="6776" y="4728"/>
                      <a:pt x="7009" y="4393"/>
                      <a:pt x="7080" y="4028"/>
                    </a:cubicBezTo>
                    <a:cubicBezTo>
                      <a:pt x="7121" y="3845"/>
                      <a:pt x="7121" y="3632"/>
                      <a:pt x="7141" y="3439"/>
                    </a:cubicBezTo>
                    <a:cubicBezTo>
                      <a:pt x="7151" y="3348"/>
                      <a:pt x="7121" y="2790"/>
                      <a:pt x="7182" y="2628"/>
                    </a:cubicBezTo>
                    <a:cubicBezTo>
                      <a:pt x="7273" y="2436"/>
                      <a:pt x="7405" y="2384"/>
                      <a:pt x="7445" y="2131"/>
                    </a:cubicBezTo>
                    <a:cubicBezTo>
                      <a:pt x="7486" y="1837"/>
                      <a:pt x="7536" y="1553"/>
                      <a:pt x="7617" y="1269"/>
                    </a:cubicBezTo>
                    <a:cubicBezTo>
                      <a:pt x="7689" y="1056"/>
                      <a:pt x="7780" y="873"/>
                      <a:pt x="7841" y="671"/>
                    </a:cubicBezTo>
                    <a:cubicBezTo>
                      <a:pt x="7881" y="569"/>
                      <a:pt x="7892" y="468"/>
                      <a:pt x="7892" y="376"/>
                    </a:cubicBezTo>
                    <a:cubicBezTo>
                      <a:pt x="7759" y="133"/>
                      <a:pt x="7567" y="1"/>
                      <a:pt x="7263" y="1"/>
                    </a:cubicBezTo>
                    <a:cubicBezTo>
                      <a:pt x="7255" y="1"/>
                      <a:pt x="7248" y="1"/>
                      <a:pt x="7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5" name="Google Shape;53945;p60"/>
              <p:cNvSpPr/>
              <p:nvPr/>
            </p:nvSpPr>
            <p:spPr>
              <a:xfrm>
                <a:off x="5538388" y="1102425"/>
                <a:ext cx="229550" cy="426825"/>
              </a:xfrm>
              <a:custGeom>
                <a:avLst/>
                <a:gdLst/>
                <a:ahLst/>
                <a:cxnLst/>
                <a:rect l="l" t="t" r="r" b="b"/>
                <a:pathLst>
                  <a:path w="9182" h="17073" extrusionOk="0">
                    <a:moveTo>
                      <a:pt x="1939" y="0"/>
                    </a:moveTo>
                    <a:cubicBezTo>
                      <a:pt x="1939" y="92"/>
                      <a:pt x="1928" y="193"/>
                      <a:pt x="1888" y="295"/>
                    </a:cubicBezTo>
                    <a:cubicBezTo>
                      <a:pt x="1827" y="497"/>
                      <a:pt x="1736" y="680"/>
                      <a:pt x="1664" y="893"/>
                    </a:cubicBezTo>
                    <a:cubicBezTo>
                      <a:pt x="1583" y="1177"/>
                      <a:pt x="1533" y="1461"/>
                      <a:pt x="1492" y="1755"/>
                    </a:cubicBezTo>
                    <a:cubicBezTo>
                      <a:pt x="1452" y="2008"/>
                      <a:pt x="1320" y="2060"/>
                      <a:pt x="1229" y="2252"/>
                    </a:cubicBezTo>
                    <a:cubicBezTo>
                      <a:pt x="1168" y="2414"/>
                      <a:pt x="1198" y="2972"/>
                      <a:pt x="1188" y="3063"/>
                    </a:cubicBezTo>
                    <a:cubicBezTo>
                      <a:pt x="1168" y="3256"/>
                      <a:pt x="1168" y="3469"/>
                      <a:pt x="1127" y="3652"/>
                    </a:cubicBezTo>
                    <a:cubicBezTo>
                      <a:pt x="1056" y="4017"/>
                      <a:pt x="823" y="4352"/>
                      <a:pt x="762" y="4727"/>
                    </a:cubicBezTo>
                    <a:cubicBezTo>
                      <a:pt x="731" y="4940"/>
                      <a:pt x="782" y="5153"/>
                      <a:pt x="742" y="5356"/>
                    </a:cubicBezTo>
                    <a:cubicBezTo>
                      <a:pt x="711" y="5569"/>
                      <a:pt x="610" y="5772"/>
                      <a:pt x="498" y="5944"/>
                    </a:cubicBezTo>
                    <a:cubicBezTo>
                      <a:pt x="305" y="6269"/>
                      <a:pt x="21" y="6584"/>
                      <a:pt x="11" y="6969"/>
                    </a:cubicBezTo>
                    <a:cubicBezTo>
                      <a:pt x="1" y="7384"/>
                      <a:pt x="113" y="7841"/>
                      <a:pt x="244" y="8236"/>
                    </a:cubicBezTo>
                    <a:cubicBezTo>
                      <a:pt x="366" y="8592"/>
                      <a:pt x="539" y="8906"/>
                      <a:pt x="661" y="9251"/>
                    </a:cubicBezTo>
                    <a:cubicBezTo>
                      <a:pt x="711" y="9413"/>
                      <a:pt x="823" y="9474"/>
                      <a:pt x="934" y="9606"/>
                    </a:cubicBezTo>
                    <a:cubicBezTo>
                      <a:pt x="1006" y="9687"/>
                      <a:pt x="1046" y="9799"/>
                      <a:pt x="1117" y="9870"/>
                    </a:cubicBezTo>
                    <a:cubicBezTo>
                      <a:pt x="1208" y="9971"/>
                      <a:pt x="1320" y="10001"/>
                      <a:pt x="1380" y="10134"/>
                    </a:cubicBezTo>
                    <a:cubicBezTo>
                      <a:pt x="1411" y="10204"/>
                      <a:pt x="1380" y="10306"/>
                      <a:pt x="1411" y="10367"/>
                    </a:cubicBezTo>
                    <a:cubicBezTo>
                      <a:pt x="1441" y="10479"/>
                      <a:pt x="1522" y="10539"/>
                      <a:pt x="1583" y="10630"/>
                    </a:cubicBezTo>
                    <a:cubicBezTo>
                      <a:pt x="1655" y="10742"/>
                      <a:pt x="1725" y="10864"/>
                      <a:pt x="1806" y="10986"/>
                    </a:cubicBezTo>
                    <a:cubicBezTo>
                      <a:pt x="2009" y="11320"/>
                      <a:pt x="2324" y="11574"/>
                      <a:pt x="2608" y="11838"/>
                    </a:cubicBezTo>
                    <a:cubicBezTo>
                      <a:pt x="2872" y="12081"/>
                      <a:pt x="2872" y="12192"/>
                      <a:pt x="2861" y="12558"/>
                    </a:cubicBezTo>
                    <a:lnTo>
                      <a:pt x="2861" y="13096"/>
                    </a:lnTo>
                    <a:cubicBezTo>
                      <a:pt x="2861" y="13420"/>
                      <a:pt x="2760" y="13927"/>
                      <a:pt x="2861" y="14241"/>
                    </a:cubicBezTo>
                    <a:cubicBezTo>
                      <a:pt x="3014" y="14719"/>
                      <a:pt x="3713" y="14951"/>
                      <a:pt x="4130" y="15084"/>
                    </a:cubicBezTo>
                    <a:cubicBezTo>
                      <a:pt x="4353" y="15145"/>
                      <a:pt x="4444" y="15084"/>
                      <a:pt x="4606" y="15256"/>
                    </a:cubicBezTo>
                    <a:cubicBezTo>
                      <a:pt x="4677" y="15327"/>
                      <a:pt x="4738" y="15408"/>
                      <a:pt x="4779" y="15489"/>
                    </a:cubicBezTo>
                    <a:lnTo>
                      <a:pt x="4870" y="15520"/>
                    </a:lnTo>
                    <a:cubicBezTo>
                      <a:pt x="5073" y="15571"/>
                      <a:pt x="5286" y="15550"/>
                      <a:pt x="5489" y="15631"/>
                    </a:cubicBezTo>
                    <a:cubicBezTo>
                      <a:pt x="5580" y="15672"/>
                      <a:pt x="5671" y="15702"/>
                      <a:pt x="5762" y="15743"/>
                    </a:cubicBezTo>
                    <a:cubicBezTo>
                      <a:pt x="5904" y="15804"/>
                      <a:pt x="6057" y="16006"/>
                      <a:pt x="6158" y="16118"/>
                    </a:cubicBezTo>
                    <a:cubicBezTo>
                      <a:pt x="6199" y="16159"/>
                      <a:pt x="6229" y="16169"/>
                      <a:pt x="6280" y="16200"/>
                    </a:cubicBezTo>
                    <a:cubicBezTo>
                      <a:pt x="6361" y="16250"/>
                      <a:pt x="6402" y="16290"/>
                      <a:pt x="6472" y="16362"/>
                    </a:cubicBezTo>
                    <a:cubicBezTo>
                      <a:pt x="6524" y="16423"/>
                      <a:pt x="6625" y="16534"/>
                      <a:pt x="6706" y="16574"/>
                    </a:cubicBezTo>
                    <a:cubicBezTo>
                      <a:pt x="6787" y="16605"/>
                      <a:pt x="6848" y="16605"/>
                      <a:pt x="6939" y="16615"/>
                    </a:cubicBezTo>
                    <a:cubicBezTo>
                      <a:pt x="7099" y="16643"/>
                      <a:pt x="7267" y="16750"/>
                      <a:pt x="7435" y="16750"/>
                    </a:cubicBezTo>
                    <a:cubicBezTo>
                      <a:pt x="7449" y="16750"/>
                      <a:pt x="7463" y="16749"/>
                      <a:pt x="7477" y="16747"/>
                    </a:cubicBezTo>
                    <a:cubicBezTo>
                      <a:pt x="7549" y="16733"/>
                      <a:pt x="7605" y="16719"/>
                      <a:pt x="7668" y="16719"/>
                    </a:cubicBezTo>
                    <a:cubicBezTo>
                      <a:pt x="7694" y="16719"/>
                      <a:pt x="7721" y="16721"/>
                      <a:pt x="7750" y="16727"/>
                    </a:cubicBezTo>
                    <a:cubicBezTo>
                      <a:pt x="7862" y="16757"/>
                      <a:pt x="7964" y="16858"/>
                      <a:pt x="8034" y="16940"/>
                    </a:cubicBezTo>
                    <a:cubicBezTo>
                      <a:pt x="8081" y="16993"/>
                      <a:pt x="8128" y="17072"/>
                      <a:pt x="8188" y="17072"/>
                    </a:cubicBezTo>
                    <a:cubicBezTo>
                      <a:pt x="8220" y="17072"/>
                      <a:pt x="8256" y="17050"/>
                      <a:pt x="8298" y="16991"/>
                    </a:cubicBezTo>
                    <a:cubicBezTo>
                      <a:pt x="8370" y="16889"/>
                      <a:pt x="8410" y="16656"/>
                      <a:pt x="8430" y="16544"/>
                    </a:cubicBezTo>
                    <a:cubicBezTo>
                      <a:pt x="8481" y="16342"/>
                      <a:pt x="8521" y="16260"/>
                      <a:pt x="8654" y="16088"/>
                    </a:cubicBezTo>
                    <a:cubicBezTo>
                      <a:pt x="8816" y="15895"/>
                      <a:pt x="8958" y="15672"/>
                      <a:pt x="9080" y="15449"/>
                    </a:cubicBezTo>
                    <a:cubicBezTo>
                      <a:pt x="9110" y="15377"/>
                      <a:pt x="9150" y="15327"/>
                      <a:pt x="9181" y="15266"/>
                    </a:cubicBezTo>
                    <a:lnTo>
                      <a:pt x="9029" y="15084"/>
                    </a:lnTo>
                    <a:cubicBezTo>
                      <a:pt x="9019" y="15073"/>
                      <a:pt x="9008" y="15053"/>
                      <a:pt x="8999" y="15043"/>
                    </a:cubicBezTo>
                    <a:cubicBezTo>
                      <a:pt x="8958" y="14992"/>
                      <a:pt x="8917" y="14931"/>
                      <a:pt x="8877" y="14881"/>
                    </a:cubicBezTo>
                    <a:cubicBezTo>
                      <a:pt x="8866" y="14861"/>
                      <a:pt x="8846" y="14850"/>
                      <a:pt x="8836" y="14830"/>
                    </a:cubicBezTo>
                    <a:cubicBezTo>
                      <a:pt x="8796" y="14779"/>
                      <a:pt x="8765" y="14719"/>
                      <a:pt x="8724" y="14667"/>
                    </a:cubicBezTo>
                    <a:cubicBezTo>
                      <a:pt x="8714" y="14647"/>
                      <a:pt x="8704" y="14627"/>
                      <a:pt x="8684" y="14617"/>
                    </a:cubicBezTo>
                    <a:cubicBezTo>
                      <a:pt x="8643" y="14536"/>
                      <a:pt x="8593" y="14465"/>
                      <a:pt x="8562" y="14394"/>
                    </a:cubicBezTo>
                    <a:cubicBezTo>
                      <a:pt x="8248" y="13836"/>
                      <a:pt x="8410" y="13177"/>
                      <a:pt x="8370" y="12578"/>
                    </a:cubicBezTo>
                    <a:cubicBezTo>
                      <a:pt x="8349" y="12314"/>
                      <a:pt x="8237" y="12071"/>
                      <a:pt x="8197" y="11797"/>
                    </a:cubicBezTo>
                    <a:cubicBezTo>
                      <a:pt x="8126" y="11280"/>
                      <a:pt x="8309" y="10732"/>
                      <a:pt x="8146" y="10225"/>
                    </a:cubicBezTo>
                    <a:cubicBezTo>
                      <a:pt x="7933" y="9586"/>
                      <a:pt x="7497" y="9535"/>
                      <a:pt x="6909" y="9454"/>
                    </a:cubicBezTo>
                    <a:cubicBezTo>
                      <a:pt x="6138" y="9332"/>
                      <a:pt x="5529" y="8987"/>
                      <a:pt x="4982" y="8430"/>
                    </a:cubicBezTo>
                    <a:cubicBezTo>
                      <a:pt x="4565" y="8004"/>
                      <a:pt x="4170" y="7668"/>
                      <a:pt x="4139" y="7091"/>
                    </a:cubicBezTo>
                    <a:cubicBezTo>
                      <a:pt x="4119" y="6807"/>
                      <a:pt x="4150" y="6502"/>
                      <a:pt x="4150" y="6218"/>
                    </a:cubicBezTo>
                    <a:cubicBezTo>
                      <a:pt x="4150" y="6015"/>
                      <a:pt x="4231" y="5508"/>
                      <a:pt x="4160" y="5305"/>
                    </a:cubicBezTo>
                    <a:cubicBezTo>
                      <a:pt x="4089" y="5072"/>
                      <a:pt x="3866" y="4961"/>
                      <a:pt x="3765" y="4747"/>
                    </a:cubicBezTo>
                    <a:cubicBezTo>
                      <a:pt x="3683" y="4565"/>
                      <a:pt x="3713" y="4402"/>
                      <a:pt x="3602" y="4210"/>
                    </a:cubicBezTo>
                    <a:cubicBezTo>
                      <a:pt x="3420" y="3895"/>
                      <a:pt x="3217" y="3622"/>
                      <a:pt x="3054" y="3297"/>
                    </a:cubicBezTo>
                    <a:cubicBezTo>
                      <a:pt x="2852" y="2891"/>
                      <a:pt x="2446" y="2506"/>
                      <a:pt x="2314" y="2080"/>
                    </a:cubicBezTo>
                    <a:cubicBezTo>
                      <a:pt x="2232" y="1826"/>
                      <a:pt x="2354" y="1512"/>
                      <a:pt x="2314" y="1248"/>
                    </a:cubicBezTo>
                    <a:cubicBezTo>
                      <a:pt x="2263" y="913"/>
                      <a:pt x="2172" y="487"/>
                      <a:pt x="2030" y="162"/>
                    </a:cubicBezTo>
                    <a:cubicBezTo>
                      <a:pt x="2000" y="101"/>
                      <a:pt x="1969" y="51"/>
                      <a:pt x="19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6" name="Google Shape;53946;p60"/>
              <p:cNvSpPr/>
              <p:nvPr/>
            </p:nvSpPr>
            <p:spPr>
              <a:xfrm>
                <a:off x="5538663" y="1102425"/>
                <a:ext cx="229275" cy="426800"/>
              </a:xfrm>
              <a:custGeom>
                <a:avLst/>
                <a:gdLst/>
                <a:ahLst/>
                <a:cxnLst/>
                <a:rect l="l" t="t" r="r" b="b"/>
                <a:pathLst>
                  <a:path w="9171" h="17072" extrusionOk="0">
                    <a:moveTo>
                      <a:pt x="1928" y="0"/>
                    </a:moveTo>
                    <a:cubicBezTo>
                      <a:pt x="1928" y="92"/>
                      <a:pt x="1917" y="193"/>
                      <a:pt x="1877" y="295"/>
                    </a:cubicBezTo>
                    <a:cubicBezTo>
                      <a:pt x="1816" y="497"/>
                      <a:pt x="1725" y="680"/>
                      <a:pt x="1653" y="893"/>
                    </a:cubicBezTo>
                    <a:cubicBezTo>
                      <a:pt x="1572" y="1177"/>
                      <a:pt x="1522" y="1461"/>
                      <a:pt x="1481" y="1755"/>
                    </a:cubicBezTo>
                    <a:cubicBezTo>
                      <a:pt x="1441" y="2008"/>
                      <a:pt x="1309" y="2060"/>
                      <a:pt x="1218" y="2252"/>
                    </a:cubicBezTo>
                    <a:cubicBezTo>
                      <a:pt x="1177" y="2344"/>
                      <a:pt x="1177" y="2556"/>
                      <a:pt x="1177" y="2739"/>
                    </a:cubicBezTo>
                    <a:lnTo>
                      <a:pt x="1177" y="3002"/>
                    </a:lnTo>
                    <a:lnTo>
                      <a:pt x="1177" y="3063"/>
                    </a:lnTo>
                    <a:cubicBezTo>
                      <a:pt x="1157" y="3256"/>
                      <a:pt x="1157" y="3469"/>
                      <a:pt x="1116" y="3652"/>
                    </a:cubicBezTo>
                    <a:cubicBezTo>
                      <a:pt x="1045" y="4017"/>
                      <a:pt x="812" y="4352"/>
                      <a:pt x="751" y="4727"/>
                    </a:cubicBezTo>
                    <a:cubicBezTo>
                      <a:pt x="741" y="4778"/>
                      <a:pt x="741" y="4839"/>
                      <a:pt x="741" y="4889"/>
                    </a:cubicBezTo>
                    <a:cubicBezTo>
                      <a:pt x="741" y="4991"/>
                      <a:pt x="751" y="5082"/>
                      <a:pt x="751" y="5184"/>
                    </a:cubicBezTo>
                    <a:cubicBezTo>
                      <a:pt x="751" y="5245"/>
                      <a:pt x="741" y="5305"/>
                      <a:pt x="731" y="5356"/>
                    </a:cubicBezTo>
                    <a:cubicBezTo>
                      <a:pt x="700" y="5569"/>
                      <a:pt x="599" y="5772"/>
                      <a:pt x="487" y="5944"/>
                    </a:cubicBezTo>
                    <a:cubicBezTo>
                      <a:pt x="294" y="6269"/>
                      <a:pt x="10" y="6584"/>
                      <a:pt x="0" y="6969"/>
                    </a:cubicBezTo>
                    <a:lnTo>
                      <a:pt x="0" y="7019"/>
                    </a:lnTo>
                    <a:cubicBezTo>
                      <a:pt x="0" y="7425"/>
                      <a:pt x="112" y="7862"/>
                      <a:pt x="233" y="8236"/>
                    </a:cubicBezTo>
                    <a:cubicBezTo>
                      <a:pt x="355" y="8592"/>
                      <a:pt x="528" y="8906"/>
                      <a:pt x="650" y="9251"/>
                    </a:cubicBezTo>
                    <a:cubicBezTo>
                      <a:pt x="700" y="9413"/>
                      <a:pt x="812" y="9474"/>
                      <a:pt x="923" y="9606"/>
                    </a:cubicBezTo>
                    <a:cubicBezTo>
                      <a:pt x="995" y="9687"/>
                      <a:pt x="1035" y="9799"/>
                      <a:pt x="1106" y="9870"/>
                    </a:cubicBezTo>
                    <a:cubicBezTo>
                      <a:pt x="1197" y="9971"/>
                      <a:pt x="1309" y="10001"/>
                      <a:pt x="1369" y="10134"/>
                    </a:cubicBezTo>
                    <a:cubicBezTo>
                      <a:pt x="1400" y="10204"/>
                      <a:pt x="1369" y="10306"/>
                      <a:pt x="1400" y="10367"/>
                    </a:cubicBezTo>
                    <a:cubicBezTo>
                      <a:pt x="1430" y="10479"/>
                      <a:pt x="1511" y="10539"/>
                      <a:pt x="1572" y="10630"/>
                    </a:cubicBezTo>
                    <a:cubicBezTo>
                      <a:pt x="1644" y="10742"/>
                      <a:pt x="1714" y="10864"/>
                      <a:pt x="1795" y="10986"/>
                    </a:cubicBezTo>
                    <a:cubicBezTo>
                      <a:pt x="1998" y="11320"/>
                      <a:pt x="2313" y="11574"/>
                      <a:pt x="2597" y="11838"/>
                    </a:cubicBezTo>
                    <a:cubicBezTo>
                      <a:pt x="2820" y="12050"/>
                      <a:pt x="2850" y="12162"/>
                      <a:pt x="2850" y="12426"/>
                    </a:cubicBezTo>
                    <a:lnTo>
                      <a:pt x="2850" y="12558"/>
                    </a:lnTo>
                    <a:lnTo>
                      <a:pt x="2850" y="12821"/>
                    </a:lnTo>
                    <a:lnTo>
                      <a:pt x="2850" y="13096"/>
                    </a:lnTo>
                    <a:cubicBezTo>
                      <a:pt x="2850" y="13308"/>
                      <a:pt x="2810" y="13603"/>
                      <a:pt x="2810" y="13876"/>
                    </a:cubicBezTo>
                    <a:cubicBezTo>
                      <a:pt x="2810" y="14009"/>
                      <a:pt x="2820" y="14130"/>
                      <a:pt x="2850" y="14241"/>
                    </a:cubicBezTo>
                    <a:cubicBezTo>
                      <a:pt x="3003" y="14719"/>
                      <a:pt x="3702" y="14951"/>
                      <a:pt x="4119" y="15084"/>
                    </a:cubicBezTo>
                    <a:cubicBezTo>
                      <a:pt x="4342" y="15145"/>
                      <a:pt x="4433" y="15084"/>
                      <a:pt x="4595" y="15256"/>
                    </a:cubicBezTo>
                    <a:cubicBezTo>
                      <a:pt x="4666" y="15327"/>
                      <a:pt x="4727" y="15408"/>
                      <a:pt x="4768" y="15489"/>
                    </a:cubicBezTo>
                    <a:lnTo>
                      <a:pt x="4859" y="15520"/>
                    </a:lnTo>
                    <a:cubicBezTo>
                      <a:pt x="5062" y="15571"/>
                      <a:pt x="5275" y="15550"/>
                      <a:pt x="5478" y="15631"/>
                    </a:cubicBezTo>
                    <a:cubicBezTo>
                      <a:pt x="5569" y="15672"/>
                      <a:pt x="5660" y="15702"/>
                      <a:pt x="5751" y="15743"/>
                    </a:cubicBezTo>
                    <a:cubicBezTo>
                      <a:pt x="5893" y="15804"/>
                      <a:pt x="6046" y="16006"/>
                      <a:pt x="6147" y="16118"/>
                    </a:cubicBezTo>
                    <a:cubicBezTo>
                      <a:pt x="6188" y="16159"/>
                      <a:pt x="6218" y="16169"/>
                      <a:pt x="6269" y="16200"/>
                    </a:cubicBezTo>
                    <a:cubicBezTo>
                      <a:pt x="6350" y="16250"/>
                      <a:pt x="6391" y="16290"/>
                      <a:pt x="6461" y="16362"/>
                    </a:cubicBezTo>
                    <a:cubicBezTo>
                      <a:pt x="6513" y="16423"/>
                      <a:pt x="6614" y="16534"/>
                      <a:pt x="6695" y="16574"/>
                    </a:cubicBezTo>
                    <a:cubicBezTo>
                      <a:pt x="6776" y="16605"/>
                      <a:pt x="6837" y="16605"/>
                      <a:pt x="6928" y="16615"/>
                    </a:cubicBezTo>
                    <a:cubicBezTo>
                      <a:pt x="7090" y="16646"/>
                      <a:pt x="7253" y="16747"/>
                      <a:pt x="7415" y="16747"/>
                    </a:cubicBezTo>
                    <a:lnTo>
                      <a:pt x="7466" y="16747"/>
                    </a:lnTo>
                    <a:cubicBezTo>
                      <a:pt x="7537" y="16737"/>
                      <a:pt x="7588" y="16716"/>
                      <a:pt x="7649" y="16716"/>
                    </a:cubicBezTo>
                    <a:cubicBezTo>
                      <a:pt x="7679" y="16716"/>
                      <a:pt x="7709" y="16727"/>
                      <a:pt x="7739" y="16727"/>
                    </a:cubicBezTo>
                    <a:cubicBezTo>
                      <a:pt x="7851" y="16757"/>
                      <a:pt x="7953" y="16858"/>
                      <a:pt x="8023" y="16940"/>
                    </a:cubicBezTo>
                    <a:cubicBezTo>
                      <a:pt x="8075" y="16991"/>
                      <a:pt x="8115" y="17072"/>
                      <a:pt x="8176" y="17072"/>
                    </a:cubicBezTo>
                    <a:cubicBezTo>
                      <a:pt x="8206" y="17072"/>
                      <a:pt x="8247" y="17052"/>
                      <a:pt x="8287" y="16991"/>
                    </a:cubicBezTo>
                    <a:cubicBezTo>
                      <a:pt x="8359" y="16889"/>
                      <a:pt x="8399" y="16656"/>
                      <a:pt x="8419" y="16544"/>
                    </a:cubicBezTo>
                    <a:cubicBezTo>
                      <a:pt x="8470" y="16342"/>
                      <a:pt x="8510" y="16260"/>
                      <a:pt x="8643" y="16088"/>
                    </a:cubicBezTo>
                    <a:cubicBezTo>
                      <a:pt x="8805" y="15895"/>
                      <a:pt x="8947" y="15672"/>
                      <a:pt x="9069" y="15449"/>
                    </a:cubicBezTo>
                    <a:cubicBezTo>
                      <a:pt x="9099" y="15377"/>
                      <a:pt x="9139" y="15327"/>
                      <a:pt x="9170" y="15266"/>
                    </a:cubicBezTo>
                    <a:lnTo>
                      <a:pt x="9018" y="15084"/>
                    </a:lnTo>
                    <a:cubicBezTo>
                      <a:pt x="9008" y="15073"/>
                      <a:pt x="8997" y="15053"/>
                      <a:pt x="8988" y="15043"/>
                    </a:cubicBezTo>
                    <a:cubicBezTo>
                      <a:pt x="8947" y="14992"/>
                      <a:pt x="8906" y="14931"/>
                      <a:pt x="8866" y="14881"/>
                    </a:cubicBezTo>
                    <a:cubicBezTo>
                      <a:pt x="8855" y="14861"/>
                      <a:pt x="8835" y="14850"/>
                      <a:pt x="8825" y="14830"/>
                    </a:cubicBezTo>
                    <a:cubicBezTo>
                      <a:pt x="8785" y="14779"/>
                      <a:pt x="8754" y="14719"/>
                      <a:pt x="8713" y="14667"/>
                    </a:cubicBezTo>
                    <a:cubicBezTo>
                      <a:pt x="8703" y="14647"/>
                      <a:pt x="8693" y="14627"/>
                      <a:pt x="8673" y="14617"/>
                    </a:cubicBezTo>
                    <a:cubicBezTo>
                      <a:pt x="8632" y="14536"/>
                      <a:pt x="8582" y="14465"/>
                      <a:pt x="8551" y="14394"/>
                    </a:cubicBezTo>
                    <a:cubicBezTo>
                      <a:pt x="8389" y="14099"/>
                      <a:pt x="8348" y="13775"/>
                      <a:pt x="8348" y="13450"/>
                    </a:cubicBezTo>
                    <a:cubicBezTo>
                      <a:pt x="8348" y="13247"/>
                      <a:pt x="8368" y="13044"/>
                      <a:pt x="8368" y="12842"/>
                    </a:cubicBezTo>
                    <a:cubicBezTo>
                      <a:pt x="8368" y="12760"/>
                      <a:pt x="8359" y="12670"/>
                      <a:pt x="8359" y="12578"/>
                    </a:cubicBezTo>
                    <a:cubicBezTo>
                      <a:pt x="8338" y="12314"/>
                      <a:pt x="8226" y="12071"/>
                      <a:pt x="8186" y="11797"/>
                    </a:cubicBezTo>
                    <a:cubicBezTo>
                      <a:pt x="8176" y="11706"/>
                      <a:pt x="8165" y="11604"/>
                      <a:pt x="8165" y="11513"/>
                    </a:cubicBezTo>
                    <a:cubicBezTo>
                      <a:pt x="8165" y="11250"/>
                      <a:pt x="8206" y="10996"/>
                      <a:pt x="8206" y="10732"/>
                    </a:cubicBezTo>
                    <a:cubicBezTo>
                      <a:pt x="8206" y="10560"/>
                      <a:pt x="8186" y="10397"/>
                      <a:pt x="8135" y="10225"/>
                    </a:cubicBezTo>
                    <a:cubicBezTo>
                      <a:pt x="7922" y="9586"/>
                      <a:pt x="7486" y="9535"/>
                      <a:pt x="6898" y="9454"/>
                    </a:cubicBezTo>
                    <a:cubicBezTo>
                      <a:pt x="6127" y="9332"/>
                      <a:pt x="5518" y="8987"/>
                      <a:pt x="4971" y="8430"/>
                    </a:cubicBezTo>
                    <a:cubicBezTo>
                      <a:pt x="4554" y="8004"/>
                      <a:pt x="4159" y="7668"/>
                      <a:pt x="4128" y="7091"/>
                    </a:cubicBezTo>
                    <a:cubicBezTo>
                      <a:pt x="4119" y="7019"/>
                      <a:pt x="4119" y="6958"/>
                      <a:pt x="4119" y="6888"/>
                    </a:cubicBezTo>
                    <a:cubicBezTo>
                      <a:pt x="4119" y="6665"/>
                      <a:pt x="4139" y="6442"/>
                      <a:pt x="4139" y="6218"/>
                    </a:cubicBezTo>
                    <a:lnTo>
                      <a:pt x="4139" y="6208"/>
                    </a:lnTo>
                    <a:cubicBezTo>
                      <a:pt x="4139" y="6066"/>
                      <a:pt x="4180" y="5761"/>
                      <a:pt x="4180" y="5529"/>
                    </a:cubicBezTo>
                    <a:cubicBezTo>
                      <a:pt x="4180" y="5437"/>
                      <a:pt x="4169" y="5356"/>
                      <a:pt x="4149" y="5305"/>
                    </a:cubicBezTo>
                    <a:cubicBezTo>
                      <a:pt x="4078" y="5072"/>
                      <a:pt x="3855" y="4961"/>
                      <a:pt x="3754" y="4747"/>
                    </a:cubicBezTo>
                    <a:cubicBezTo>
                      <a:pt x="3672" y="4565"/>
                      <a:pt x="3702" y="4402"/>
                      <a:pt x="3591" y="4210"/>
                    </a:cubicBezTo>
                    <a:cubicBezTo>
                      <a:pt x="3409" y="3895"/>
                      <a:pt x="3206" y="3622"/>
                      <a:pt x="3043" y="3297"/>
                    </a:cubicBezTo>
                    <a:cubicBezTo>
                      <a:pt x="2841" y="2891"/>
                      <a:pt x="2435" y="2506"/>
                      <a:pt x="2303" y="2080"/>
                    </a:cubicBezTo>
                    <a:cubicBezTo>
                      <a:pt x="2282" y="2019"/>
                      <a:pt x="2273" y="1948"/>
                      <a:pt x="2273" y="1877"/>
                    </a:cubicBezTo>
                    <a:cubicBezTo>
                      <a:pt x="2273" y="1704"/>
                      <a:pt x="2313" y="1532"/>
                      <a:pt x="2313" y="1370"/>
                    </a:cubicBezTo>
                    <a:cubicBezTo>
                      <a:pt x="2313" y="1329"/>
                      <a:pt x="2313" y="1289"/>
                      <a:pt x="2303" y="1248"/>
                    </a:cubicBezTo>
                    <a:cubicBezTo>
                      <a:pt x="2252" y="913"/>
                      <a:pt x="2161" y="487"/>
                      <a:pt x="2019" y="162"/>
                    </a:cubicBezTo>
                    <a:cubicBezTo>
                      <a:pt x="1989" y="101"/>
                      <a:pt x="1958" y="51"/>
                      <a:pt x="19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947" name="Google Shape;53947;p60"/>
          <p:cNvGrpSpPr/>
          <p:nvPr/>
        </p:nvGrpSpPr>
        <p:grpSpPr>
          <a:xfrm>
            <a:off x="-482942" y="-352850"/>
            <a:ext cx="2880847" cy="1962363"/>
            <a:chOff x="-1822569" y="-273783"/>
            <a:chExt cx="1932028" cy="1316051"/>
          </a:xfrm>
        </p:grpSpPr>
        <p:sp>
          <p:nvSpPr>
            <p:cNvPr id="53948" name="Google Shape;53948;p60"/>
            <p:cNvSpPr/>
            <p:nvPr/>
          </p:nvSpPr>
          <p:spPr>
            <a:xfrm>
              <a:off x="-1716443" y="-185206"/>
              <a:ext cx="1762865" cy="1227474"/>
            </a:xfrm>
            <a:custGeom>
              <a:avLst/>
              <a:gdLst/>
              <a:ahLst/>
              <a:cxnLst/>
              <a:rect l="l" t="t" r="r" b="b"/>
              <a:pathLst>
                <a:path w="23189" h="16099" extrusionOk="0">
                  <a:moveTo>
                    <a:pt x="19445" y="0"/>
                  </a:moveTo>
                  <a:lnTo>
                    <a:pt x="19141" y="275"/>
                  </a:lnTo>
                  <a:cubicBezTo>
                    <a:pt x="19040" y="356"/>
                    <a:pt x="18928" y="447"/>
                    <a:pt x="18847" y="568"/>
                  </a:cubicBezTo>
                  <a:cubicBezTo>
                    <a:pt x="18766" y="680"/>
                    <a:pt x="18715" y="812"/>
                    <a:pt x="18674" y="944"/>
                  </a:cubicBezTo>
                  <a:lnTo>
                    <a:pt x="18532" y="1329"/>
                  </a:lnTo>
                  <a:cubicBezTo>
                    <a:pt x="18350" y="1837"/>
                    <a:pt x="18127" y="2323"/>
                    <a:pt x="17833" y="2770"/>
                  </a:cubicBezTo>
                  <a:cubicBezTo>
                    <a:pt x="17752" y="2892"/>
                    <a:pt x="17680" y="2993"/>
                    <a:pt x="17599" y="3104"/>
                  </a:cubicBezTo>
                  <a:cubicBezTo>
                    <a:pt x="17518" y="3216"/>
                    <a:pt x="17437" y="3338"/>
                    <a:pt x="17366" y="3449"/>
                  </a:cubicBezTo>
                  <a:cubicBezTo>
                    <a:pt x="17214" y="3683"/>
                    <a:pt x="17082" y="3916"/>
                    <a:pt x="16930" y="4129"/>
                  </a:cubicBezTo>
                  <a:cubicBezTo>
                    <a:pt x="16768" y="4342"/>
                    <a:pt x="16605" y="4524"/>
                    <a:pt x="16393" y="4656"/>
                  </a:cubicBezTo>
                  <a:cubicBezTo>
                    <a:pt x="16321" y="4707"/>
                    <a:pt x="16240" y="4747"/>
                    <a:pt x="16159" y="4788"/>
                  </a:cubicBezTo>
                  <a:cubicBezTo>
                    <a:pt x="16179" y="4697"/>
                    <a:pt x="16199" y="4605"/>
                    <a:pt x="16220" y="4504"/>
                  </a:cubicBezTo>
                  <a:cubicBezTo>
                    <a:pt x="16230" y="4443"/>
                    <a:pt x="16240" y="4372"/>
                    <a:pt x="16240" y="4301"/>
                  </a:cubicBezTo>
                  <a:lnTo>
                    <a:pt x="16251" y="4118"/>
                  </a:lnTo>
                  <a:cubicBezTo>
                    <a:pt x="16251" y="4068"/>
                    <a:pt x="16260" y="4017"/>
                    <a:pt x="16271" y="3967"/>
                  </a:cubicBezTo>
                  <a:lnTo>
                    <a:pt x="16311" y="3784"/>
                  </a:lnTo>
                  <a:cubicBezTo>
                    <a:pt x="16321" y="3723"/>
                    <a:pt x="16332" y="3642"/>
                    <a:pt x="16332" y="3571"/>
                  </a:cubicBezTo>
                  <a:cubicBezTo>
                    <a:pt x="16332" y="3500"/>
                    <a:pt x="16311" y="3429"/>
                    <a:pt x="16301" y="3368"/>
                  </a:cubicBezTo>
                  <a:cubicBezTo>
                    <a:pt x="16271" y="3246"/>
                    <a:pt x="16230" y="3124"/>
                    <a:pt x="16190" y="3013"/>
                  </a:cubicBezTo>
                  <a:cubicBezTo>
                    <a:pt x="16149" y="2892"/>
                    <a:pt x="16098" y="2790"/>
                    <a:pt x="16088" y="2668"/>
                  </a:cubicBezTo>
                  <a:cubicBezTo>
                    <a:pt x="16078" y="2556"/>
                    <a:pt x="16098" y="2425"/>
                    <a:pt x="16057" y="2303"/>
                  </a:cubicBezTo>
                  <a:lnTo>
                    <a:pt x="16057" y="2303"/>
                  </a:lnTo>
                  <a:cubicBezTo>
                    <a:pt x="16078" y="2425"/>
                    <a:pt x="16037" y="2547"/>
                    <a:pt x="16027" y="2668"/>
                  </a:cubicBezTo>
                  <a:cubicBezTo>
                    <a:pt x="16017" y="2800"/>
                    <a:pt x="16048" y="2932"/>
                    <a:pt x="16057" y="3043"/>
                  </a:cubicBezTo>
                  <a:cubicBezTo>
                    <a:pt x="16088" y="3287"/>
                    <a:pt x="16139" y="3530"/>
                    <a:pt x="16057" y="3703"/>
                  </a:cubicBezTo>
                  <a:lnTo>
                    <a:pt x="15976" y="3875"/>
                  </a:lnTo>
                  <a:cubicBezTo>
                    <a:pt x="15956" y="3936"/>
                    <a:pt x="15936" y="4007"/>
                    <a:pt x="15915" y="4068"/>
                  </a:cubicBezTo>
                  <a:lnTo>
                    <a:pt x="15875" y="4251"/>
                  </a:lnTo>
                  <a:cubicBezTo>
                    <a:pt x="15865" y="4301"/>
                    <a:pt x="15845" y="4352"/>
                    <a:pt x="15825" y="4402"/>
                  </a:cubicBezTo>
                  <a:cubicBezTo>
                    <a:pt x="15764" y="4585"/>
                    <a:pt x="15672" y="4778"/>
                    <a:pt x="15591" y="4991"/>
                  </a:cubicBezTo>
                  <a:cubicBezTo>
                    <a:pt x="15510" y="5011"/>
                    <a:pt x="15429" y="5031"/>
                    <a:pt x="15338" y="5042"/>
                  </a:cubicBezTo>
                  <a:cubicBezTo>
                    <a:pt x="15277" y="5052"/>
                    <a:pt x="15226" y="5052"/>
                    <a:pt x="15175" y="5052"/>
                  </a:cubicBezTo>
                  <a:cubicBezTo>
                    <a:pt x="15115" y="5052"/>
                    <a:pt x="15063" y="5042"/>
                    <a:pt x="15003" y="5031"/>
                  </a:cubicBezTo>
                  <a:cubicBezTo>
                    <a:pt x="14781" y="5004"/>
                    <a:pt x="14534" y="4918"/>
                    <a:pt x="14224" y="4918"/>
                  </a:cubicBezTo>
                  <a:cubicBezTo>
                    <a:pt x="14193" y="4918"/>
                    <a:pt x="14162" y="4918"/>
                    <a:pt x="14130" y="4920"/>
                  </a:cubicBezTo>
                  <a:cubicBezTo>
                    <a:pt x="13796" y="4961"/>
                    <a:pt x="13532" y="5072"/>
                    <a:pt x="13268" y="5164"/>
                  </a:cubicBezTo>
                  <a:cubicBezTo>
                    <a:pt x="13156" y="5204"/>
                    <a:pt x="12994" y="5265"/>
                    <a:pt x="12852" y="5346"/>
                  </a:cubicBezTo>
                  <a:cubicBezTo>
                    <a:pt x="12721" y="5427"/>
                    <a:pt x="12588" y="5529"/>
                    <a:pt x="12467" y="5640"/>
                  </a:cubicBezTo>
                  <a:cubicBezTo>
                    <a:pt x="12234" y="5863"/>
                    <a:pt x="12051" y="6137"/>
                    <a:pt x="11930" y="6421"/>
                  </a:cubicBezTo>
                  <a:cubicBezTo>
                    <a:pt x="11869" y="6553"/>
                    <a:pt x="11818" y="6705"/>
                    <a:pt x="11788" y="6776"/>
                  </a:cubicBezTo>
                  <a:cubicBezTo>
                    <a:pt x="11767" y="6817"/>
                    <a:pt x="11747" y="6837"/>
                    <a:pt x="11727" y="6857"/>
                  </a:cubicBezTo>
                  <a:cubicBezTo>
                    <a:pt x="11706" y="6877"/>
                    <a:pt x="11676" y="6908"/>
                    <a:pt x="11635" y="6929"/>
                  </a:cubicBezTo>
                  <a:cubicBezTo>
                    <a:pt x="11594" y="6959"/>
                    <a:pt x="11544" y="6979"/>
                    <a:pt x="11493" y="7010"/>
                  </a:cubicBezTo>
                  <a:lnTo>
                    <a:pt x="11301" y="7111"/>
                  </a:lnTo>
                  <a:cubicBezTo>
                    <a:pt x="11179" y="7182"/>
                    <a:pt x="11057" y="7253"/>
                    <a:pt x="10935" y="7314"/>
                  </a:cubicBezTo>
                  <a:cubicBezTo>
                    <a:pt x="10702" y="7456"/>
                    <a:pt x="10469" y="7588"/>
                    <a:pt x="10246" y="7709"/>
                  </a:cubicBezTo>
                  <a:cubicBezTo>
                    <a:pt x="10124" y="7770"/>
                    <a:pt x="10023" y="7811"/>
                    <a:pt x="9881" y="7882"/>
                  </a:cubicBezTo>
                  <a:cubicBezTo>
                    <a:pt x="9748" y="7953"/>
                    <a:pt x="9617" y="8024"/>
                    <a:pt x="9495" y="8095"/>
                  </a:cubicBezTo>
                  <a:cubicBezTo>
                    <a:pt x="9252" y="8247"/>
                    <a:pt x="9018" y="8399"/>
                    <a:pt x="8795" y="8531"/>
                  </a:cubicBezTo>
                  <a:cubicBezTo>
                    <a:pt x="8572" y="8673"/>
                    <a:pt x="8359" y="8795"/>
                    <a:pt x="8146" y="8876"/>
                  </a:cubicBezTo>
                  <a:cubicBezTo>
                    <a:pt x="8044" y="8926"/>
                    <a:pt x="7933" y="8957"/>
                    <a:pt x="7832" y="8978"/>
                  </a:cubicBezTo>
                  <a:cubicBezTo>
                    <a:pt x="7780" y="8987"/>
                    <a:pt x="7740" y="9008"/>
                    <a:pt x="7690" y="9008"/>
                  </a:cubicBezTo>
                  <a:lnTo>
                    <a:pt x="7608" y="9018"/>
                  </a:lnTo>
                  <a:lnTo>
                    <a:pt x="7507" y="9028"/>
                  </a:lnTo>
                  <a:cubicBezTo>
                    <a:pt x="7284" y="9048"/>
                    <a:pt x="7061" y="9079"/>
                    <a:pt x="6838" y="9109"/>
                  </a:cubicBezTo>
                  <a:lnTo>
                    <a:pt x="7000" y="8592"/>
                  </a:lnTo>
                  <a:lnTo>
                    <a:pt x="7091" y="8288"/>
                  </a:lnTo>
                  <a:cubicBezTo>
                    <a:pt x="7122" y="8186"/>
                    <a:pt x="7152" y="8105"/>
                    <a:pt x="7182" y="8014"/>
                  </a:cubicBezTo>
                  <a:cubicBezTo>
                    <a:pt x="7253" y="7821"/>
                    <a:pt x="7334" y="7628"/>
                    <a:pt x="7415" y="7405"/>
                  </a:cubicBezTo>
                  <a:cubicBezTo>
                    <a:pt x="7487" y="7182"/>
                    <a:pt x="7548" y="6929"/>
                    <a:pt x="7548" y="6665"/>
                  </a:cubicBezTo>
                  <a:cubicBezTo>
                    <a:pt x="7548" y="6543"/>
                    <a:pt x="7527" y="6411"/>
                    <a:pt x="7507" y="6289"/>
                  </a:cubicBezTo>
                  <a:cubicBezTo>
                    <a:pt x="7496" y="6228"/>
                    <a:pt x="7487" y="6167"/>
                    <a:pt x="7466" y="6107"/>
                  </a:cubicBezTo>
                  <a:lnTo>
                    <a:pt x="7426" y="5955"/>
                  </a:lnTo>
                  <a:lnTo>
                    <a:pt x="7243" y="5356"/>
                  </a:lnTo>
                  <a:cubicBezTo>
                    <a:pt x="7131" y="4981"/>
                    <a:pt x="7050" y="4596"/>
                    <a:pt x="7111" y="4240"/>
                  </a:cubicBezTo>
                  <a:lnTo>
                    <a:pt x="7142" y="4118"/>
                  </a:lnTo>
                  <a:lnTo>
                    <a:pt x="7192" y="3987"/>
                  </a:lnTo>
                  <a:lnTo>
                    <a:pt x="7243" y="3865"/>
                  </a:lnTo>
                  <a:cubicBezTo>
                    <a:pt x="7264" y="3825"/>
                    <a:pt x="7284" y="3794"/>
                    <a:pt x="7314" y="3764"/>
                  </a:cubicBezTo>
                  <a:cubicBezTo>
                    <a:pt x="7415" y="3622"/>
                    <a:pt x="7578" y="3500"/>
                    <a:pt x="7750" y="3378"/>
                  </a:cubicBezTo>
                  <a:cubicBezTo>
                    <a:pt x="7913" y="3246"/>
                    <a:pt x="8095" y="3115"/>
                    <a:pt x="8227" y="2942"/>
                  </a:cubicBezTo>
                  <a:cubicBezTo>
                    <a:pt x="8369" y="2770"/>
                    <a:pt x="8491" y="2597"/>
                    <a:pt x="8592" y="2414"/>
                  </a:cubicBezTo>
                  <a:cubicBezTo>
                    <a:pt x="8805" y="2049"/>
                    <a:pt x="8988" y="1674"/>
                    <a:pt x="9241" y="1339"/>
                  </a:cubicBezTo>
                  <a:lnTo>
                    <a:pt x="9241" y="1339"/>
                  </a:lnTo>
                  <a:cubicBezTo>
                    <a:pt x="8947" y="1643"/>
                    <a:pt x="8714" y="1999"/>
                    <a:pt x="8470" y="2333"/>
                  </a:cubicBezTo>
                  <a:cubicBezTo>
                    <a:pt x="8349" y="2496"/>
                    <a:pt x="8217" y="2648"/>
                    <a:pt x="8064" y="2780"/>
                  </a:cubicBezTo>
                  <a:cubicBezTo>
                    <a:pt x="7922" y="2922"/>
                    <a:pt x="7760" y="3013"/>
                    <a:pt x="7578" y="3124"/>
                  </a:cubicBezTo>
                  <a:cubicBezTo>
                    <a:pt x="7395" y="3236"/>
                    <a:pt x="7203" y="3338"/>
                    <a:pt x="7030" y="3510"/>
                  </a:cubicBezTo>
                  <a:cubicBezTo>
                    <a:pt x="6989" y="3550"/>
                    <a:pt x="6949" y="3602"/>
                    <a:pt x="6908" y="3652"/>
                  </a:cubicBezTo>
                  <a:lnTo>
                    <a:pt x="6817" y="3804"/>
                  </a:lnTo>
                  <a:lnTo>
                    <a:pt x="6736" y="3967"/>
                  </a:lnTo>
                  <a:lnTo>
                    <a:pt x="6675" y="4129"/>
                  </a:lnTo>
                  <a:cubicBezTo>
                    <a:pt x="6533" y="4596"/>
                    <a:pt x="6584" y="5072"/>
                    <a:pt x="6644" y="5488"/>
                  </a:cubicBezTo>
                  <a:cubicBezTo>
                    <a:pt x="6685" y="5701"/>
                    <a:pt x="6726" y="5914"/>
                    <a:pt x="6756" y="6107"/>
                  </a:cubicBezTo>
                  <a:lnTo>
                    <a:pt x="6786" y="6259"/>
                  </a:lnTo>
                  <a:cubicBezTo>
                    <a:pt x="6786" y="6309"/>
                    <a:pt x="6797" y="6340"/>
                    <a:pt x="6797" y="6391"/>
                  </a:cubicBezTo>
                  <a:cubicBezTo>
                    <a:pt x="6797" y="6472"/>
                    <a:pt x="6797" y="6553"/>
                    <a:pt x="6786" y="6634"/>
                  </a:cubicBezTo>
                  <a:cubicBezTo>
                    <a:pt x="6766" y="6787"/>
                    <a:pt x="6716" y="6938"/>
                    <a:pt x="6635" y="7101"/>
                  </a:cubicBezTo>
                  <a:cubicBezTo>
                    <a:pt x="6563" y="7263"/>
                    <a:pt x="6462" y="7446"/>
                    <a:pt x="6360" y="7639"/>
                  </a:cubicBezTo>
                  <a:cubicBezTo>
                    <a:pt x="6310" y="7730"/>
                    <a:pt x="6249" y="7842"/>
                    <a:pt x="6209" y="7932"/>
                  </a:cubicBezTo>
                  <a:lnTo>
                    <a:pt x="6087" y="8227"/>
                  </a:lnTo>
                  <a:lnTo>
                    <a:pt x="5833" y="8795"/>
                  </a:lnTo>
                  <a:cubicBezTo>
                    <a:pt x="5803" y="8856"/>
                    <a:pt x="5752" y="8926"/>
                    <a:pt x="5701" y="9008"/>
                  </a:cubicBezTo>
                  <a:lnTo>
                    <a:pt x="5539" y="9271"/>
                  </a:lnTo>
                  <a:cubicBezTo>
                    <a:pt x="5508" y="9322"/>
                    <a:pt x="5478" y="9373"/>
                    <a:pt x="5447" y="9434"/>
                  </a:cubicBezTo>
                  <a:cubicBezTo>
                    <a:pt x="4991" y="9586"/>
                    <a:pt x="4555" y="9799"/>
                    <a:pt x="4149" y="10042"/>
                  </a:cubicBezTo>
                  <a:cubicBezTo>
                    <a:pt x="3653" y="10347"/>
                    <a:pt x="3175" y="10682"/>
                    <a:pt x="2729" y="11108"/>
                  </a:cubicBezTo>
                  <a:cubicBezTo>
                    <a:pt x="2719" y="11108"/>
                    <a:pt x="2709" y="11117"/>
                    <a:pt x="2709" y="11128"/>
                  </a:cubicBezTo>
                  <a:cubicBezTo>
                    <a:pt x="2658" y="11027"/>
                    <a:pt x="2618" y="10925"/>
                    <a:pt x="2577" y="10813"/>
                  </a:cubicBezTo>
                  <a:cubicBezTo>
                    <a:pt x="2526" y="10682"/>
                    <a:pt x="2476" y="10540"/>
                    <a:pt x="2415" y="10407"/>
                  </a:cubicBezTo>
                  <a:cubicBezTo>
                    <a:pt x="2344" y="10691"/>
                    <a:pt x="2222" y="10945"/>
                    <a:pt x="2141" y="11239"/>
                  </a:cubicBezTo>
                  <a:cubicBezTo>
                    <a:pt x="2100" y="11392"/>
                    <a:pt x="2060" y="11564"/>
                    <a:pt x="2070" y="11757"/>
                  </a:cubicBezTo>
                  <a:cubicBezTo>
                    <a:pt x="2070" y="11818"/>
                    <a:pt x="2080" y="11888"/>
                    <a:pt x="2090" y="11960"/>
                  </a:cubicBezTo>
                  <a:cubicBezTo>
                    <a:pt x="1948" y="12233"/>
                    <a:pt x="1847" y="12467"/>
                    <a:pt x="1735" y="12650"/>
                  </a:cubicBezTo>
                  <a:cubicBezTo>
                    <a:pt x="1715" y="12690"/>
                    <a:pt x="1685" y="12731"/>
                    <a:pt x="1654" y="12771"/>
                  </a:cubicBezTo>
                  <a:lnTo>
                    <a:pt x="1543" y="12934"/>
                  </a:lnTo>
                  <a:lnTo>
                    <a:pt x="1309" y="13258"/>
                  </a:lnTo>
                  <a:cubicBezTo>
                    <a:pt x="1157" y="13471"/>
                    <a:pt x="984" y="13704"/>
                    <a:pt x="833" y="13948"/>
                  </a:cubicBezTo>
                  <a:cubicBezTo>
                    <a:pt x="508" y="14435"/>
                    <a:pt x="193" y="14992"/>
                    <a:pt x="1" y="15611"/>
                  </a:cubicBezTo>
                  <a:lnTo>
                    <a:pt x="1674" y="16098"/>
                  </a:lnTo>
                  <a:cubicBezTo>
                    <a:pt x="1786" y="15672"/>
                    <a:pt x="1969" y="15246"/>
                    <a:pt x="2222" y="14810"/>
                  </a:cubicBezTo>
                  <a:cubicBezTo>
                    <a:pt x="2344" y="14587"/>
                    <a:pt x="2486" y="14363"/>
                    <a:pt x="2628" y="14140"/>
                  </a:cubicBezTo>
                  <a:lnTo>
                    <a:pt x="2851" y="13786"/>
                  </a:lnTo>
                  <a:lnTo>
                    <a:pt x="2963" y="13592"/>
                  </a:lnTo>
                  <a:cubicBezTo>
                    <a:pt x="3003" y="13522"/>
                    <a:pt x="3044" y="13441"/>
                    <a:pt x="3084" y="13369"/>
                  </a:cubicBezTo>
                  <a:cubicBezTo>
                    <a:pt x="3226" y="13076"/>
                    <a:pt x="3328" y="12812"/>
                    <a:pt x="3419" y="12598"/>
                  </a:cubicBezTo>
                  <a:cubicBezTo>
                    <a:pt x="3470" y="12497"/>
                    <a:pt x="3520" y="12406"/>
                    <a:pt x="3571" y="12325"/>
                  </a:cubicBezTo>
                  <a:cubicBezTo>
                    <a:pt x="3592" y="12284"/>
                    <a:pt x="3612" y="12244"/>
                    <a:pt x="3642" y="12213"/>
                  </a:cubicBezTo>
                  <a:cubicBezTo>
                    <a:pt x="3673" y="12172"/>
                    <a:pt x="3693" y="12152"/>
                    <a:pt x="3734" y="12102"/>
                  </a:cubicBezTo>
                  <a:cubicBezTo>
                    <a:pt x="4058" y="11757"/>
                    <a:pt x="4444" y="11432"/>
                    <a:pt x="4859" y="11138"/>
                  </a:cubicBezTo>
                  <a:cubicBezTo>
                    <a:pt x="5275" y="10854"/>
                    <a:pt x="5691" y="10631"/>
                    <a:pt x="6158" y="10468"/>
                  </a:cubicBezTo>
                  <a:cubicBezTo>
                    <a:pt x="6624" y="10306"/>
                    <a:pt x="7122" y="10195"/>
                    <a:pt x="7649" y="10114"/>
                  </a:cubicBezTo>
                  <a:lnTo>
                    <a:pt x="7750" y="10093"/>
                  </a:lnTo>
                  <a:lnTo>
                    <a:pt x="7872" y="10073"/>
                  </a:lnTo>
                  <a:cubicBezTo>
                    <a:pt x="7953" y="10053"/>
                    <a:pt x="8044" y="10033"/>
                    <a:pt x="8125" y="10002"/>
                  </a:cubicBezTo>
                  <a:cubicBezTo>
                    <a:pt x="8146" y="10002"/>
                    <a:pt x="8166" y="9992"/>
                    <a:pt x="8186" y="9981"/>
                  </a:cubicBezTo>
                  <a:cubicBezTo>
                    <a:pt x="8425" y="10027"/>
                    <a:pt x="8663" y="10047"/>
                    <a:pt x="8894" y="10047"/>
                  </a:cubicBezTo>
                  <a:cubicBezTo>
                    <a:pt x="9076" y="10047"/>
                    <a:pt x="9254" y="10034"/>
                    <a:pt x="9424" y="10012"/>
                  </a:cubicBezTo>
                  <a:cubicBezTo>
                    <a:pt x="9890" y="9951"/>
                    <a:pt x="10327" y="9830"/>
                    <a:pt x="10753" y="9718"/>
                  </a:cubicBezTo>
                  <a:cubicBezTo>
                    <a:pt x="10316" y="9627"/>
                    <a:pt x="9881" y="9546"/>
                    <a:pt x="9475" y="9404"/>
                  </a:cubicBezTo>
                  <a:cubicBezTo>
                    <a:pt x="9424" y="9393"/>
                    <a:pt x="9383" y="9373"/>
                    <a:pt x="9333" y="9352"/>
                  </a:cubicBezTo>
                  <a:lnTo>
                    <a:pt x="9343" y="9352"/>
                  </a:lnTo>
                  <a:cubicBezTo>
                    <a:pt x="9566" y="9190"/>
                    <a:pt x="9789" y="9028"/>
                    <a:pt x="9992" y="8876"/>
                  </a:cubicBezTo>
                  <a:cubicBezTo>
                    <a:pt x="10104" y="8805"/>
                    <a:pt x="10205" y="8734"/>
                    <a:pt x="10316" y="8673"/>
                  </a:cubicBezTo>
                  <a:cubicBezTo>
                    <a:pt x="10408" y="8622"/>
                    <a:pt x="10550" y="8541"/>
                    <a:pt x="10672" y="8470"/>
                  </a:cubicBezTo>
                  <a:cubicBezTo>
                    <a:pt x="10692" y="8450"/>
                    <a:pt x="10722" y="8440"/>
                    <a:pt x="10742" y="8419"/>
                  </a:cubicBezTo>
                  <a:cubicBezTo>
                    <a:pt x="11067" y="8521"/>
                    <a:pt x="11402" y="8572"/>
                    <a:pt x="11716" y="8572"/>
                  </a:cubicBezTo>
                  <a:cubicBezTo>
                    <a:pt x="11762" y="8573"/>
                    <a:pt x="11808" y="8574"/>
                    <a:pt x="11853" y="8574"/>
                  </a:cubicBezTo>
                  <a:cubicBezTo>
                    <a:pt x="12147" y="8574"/>
                    <a:pt x="12425" y="8549"/>
                    <a:pt x="12680" y="8531"/>
                  </a:cubicBezTo>
                  <a:cubicBezTo>
                    <a:pt x="12892" y="8509"/>
                    <a:pt x="13109" y="8492"/>
                    <a:pt x="13298" y="8492"/>
                  </a:cubicBezTo>
                  <a:cubicBezTo>
                    <a:pt x="13371" y="8492"/>
                    <a:pt x="13439" y="8495"/>
                    <a:pt x="13501" y="8500"/>
                  </a:cubicBezTo>
                  <a:cubicBezTo>
                    <a:pt x="13745" y="8521"/>
                    <a:pt x="13958" y="8582"/>
                    <a:pt x="14171" y="8694"/>
                  </a:cubicBezTo>
                  <a:cubicBezTo>
                    <a:pt x="14384" y="8815"/>
                    <a:pt x="14587" y="8987"/>
                    <a:pt x="14790" y="9190"/>
                  </a:cubicBezTo>
                  <a:lnTo>
                    <a:pt x="14952" y="9343"/>
                  </a:lnTo>
                  <a:cubicBezTo>
                    <a:pt x="15003" y="9393"/>
                    <a:pt x="15063" y="9464"/>
                    <a:pt x="15124" y="9515"/>
                  </a:cubicBezTo>
                  <a:cubicBezTo>
                    <a:pt x="15257" y="9637"/>
                    <a:pt x="15388" y="9738"/>
                    <a:pt x="15520" y="9830"/>
                  </a:cubicBezTo>
                  <a:cubicBezTo>
                    <a:pt x="15784" y="10022"/>
                    <a:pt x="16057" y="10184"/>
                    <a:pt x="16342" y="10326"/>
                  </a:cubicBezTo>
                  <a:cubicBezTo>
                    <a:pt x="16393" y="10347"/>
                    <a:pt x="16453" y="10377"/>
                    <a:pt x="16504" y="10398"/>
                  </a:cubicBezTo>
                  <a:cubicBezTo>
                    <a:pt x="16535" y="10438"/>
                    <a:pt x="16555" y="10489"/>
                    <a:pt x="16595" y="10549"/>
                  </a:cubicBezTo>
                  <a:cubicBezTo>
                    <a:pt x="16605" y="10580"/>
                    <a:pt x="16636" y="10621"/>
                    <a:pt x="16656" y="10661"/>
                  </a:cubicBezTo>
                  <a:cubicBezTo>
                    <a:pt x="16686" y="10702"/>
                    <a:pt x="16717" y="10732"/>
                    <a:pt x="16747" y="10763"/>
                  </a:cubicBezTo>
                  <a:cubicBezTo>
                    <a:pt x="16808" y="10813"/>
                    <a:pt x="16859" y="10844"/>
                    <a:pt x="16889" y="10885"/>
                  </a:cubicBezTo>
                  <a:cubicBezTo>
                    <a:pt x="16930" y="10905"/>
                    <a:pt x="16961" y="10945"/>
                    <a:pt x="17001" y="11006"/>
                  </a:cubicBezTo>
                  <a:cubicBezTo>
                    <a:pt x="17042" y="11057"/>
                    <a:pt x="17112" y="11128"/>
                    <a:pt x="17184" y="11178"/>
                  </a:cubicBezTo>
                  <a:cubicBezTo>
                    <a:pt x="17315" y="11259"/>
                    <a:pt x="17437" y="11300"/>
                    <a:pt x="17529" y="11361"/>
                  </a:cubicBezTo>
                  <a:cubicBezTo>
                    <a:pt x="17559" y="11371"/>
                    <a:pt x="17569" y="11381"/>
                    <a:pt x="17599" y="11401"/>
                  </a:cubicBezTo>
                  <a:lnTo>
                    <a:pt x="17671" y="11462"/>
                  </a:lnTo>
                  <a:cubicBezTo>
                    <a:pt x="17721" y="11493"/>
                    <a:pt x="17762" y="11534"/>
                    <a:pt x="17802" y="11574"/>
                  </a:cubicBezTo>
                  <a:cubicBezTo>
                    <a:pt x="17883" y="11665"/>
                    <a:pt x="17944" y="11757"/>
                    <a:pt x="17985" y="11879"/>
                  </a:cubicBezTo>
                  <a:lnTo>
                    <a:pt x="18198" y="12609"/>
                  </a:lnTo>
                  <a:lnTo>
                    <a:pt x="18117" y="11848"/>
                  </a:lnTo>
                  <a:cubicBezTo>
                    <a:pt x="18097" y="11706"/>
                    <a:pt x="18036" y="11574"/>
                    <a:pt x="17964" y="11453"/>
                  </a:cubicBezTo>
                  <a:cubicBezTo>
                    <a:pt x="17924" y="11392"/>
                    <a:pt x="17883" y="11341"/>
                    <a:pt x="17833" y="11290"/>
                  </a:cubicBezTo>
                  <a:lnTo>
                    <a:pt x="17772" y="11219"/>
                  </a:lnTo>
                  <a:cubicBezTo>
                    <a:pt x="17752" y="11189"/>
                    <a:pt x="17711" y="11158"/>
                    <a:pt x="17691" y="11138"/>
                  </a:cubicBezTo>
                  <a:cubicBezTo>
                    <a:pt x="17569" y="11047"/>
                    <a:pt x="17457" y="10986"/>
                    <a:pt x="17387" y="10915"/>
                  </a:cubicBezTo>
                  <a:cubicBezTo>
                    <a:pt x="17356" y="10874"/>
                    <a:pt x="17336" y="10844"/>
                    <a:pt x="17306" y="10793"/>
                  </a:cubicBezTo>
                  <a:cubicBezTo>
                    <a:pt x="17295" y="10773"/>
                    <a:pt x="17275" y="10732"/>
                    <a:pt x="17254" y="10702"/>
                  </a:cubicBezTo>
                  <a:lnTo>
                    <a:pt x="17254" y="10702"/>
                  </a:lnTo>
                  <a:lnTo>
                    <a:pt x="17366" y="10732"/>
                  </a:lnTo>
                  <a:cubicBezTo>
                    <a:pt x="17407" y="10743"/>
                    <a:pt x="17457" y="10743"/>
                    <a:pt x="17508" y="10752"/>
                  </a:cubicBezTo>
                  <a:cubicBezTo>
                    <a:pt x="17555" y="10763"/>
                    <a:pt x="17601" y="10765"/>
                    <a:pt x="17648" y="10765"/>
                  </a:cubicBezTo>
                  <a:cubicBezTo>
                    <a:pt x="17693" y="10765"/>
                    <a:pt x="17737" y="10763"/>
                    <a:pt x="17782" y="10763"/>
                  </a:cubicBezTo>
                  <a:cubicBezTo>
                    <a:pt x="17975" y="10743"/>
                    <a:pt x="18147" y="10702"/>
                    <a:pt x="18309" y="10631"/>
                  </a:cubicBezTo>
                  <a:cubicBezTo>
                    <a:pt x="18634" y="10489"/>
                    <a:pt x="18888" y="10276"/>
                    <a:pt x="19121" y="10053"/>
                  </a:cubicBezTo>
                  <a:cubicBezTo>
                    <a:pt x="19344" y="9819"/>
                    <a:pt x="19537" y="9576"/>
                    <a:pt x="19720" y="9332"/>
                  </a:cubicBezTo>
                  <a:cubicBezTo>
                    <a:pt x="19902" y="9099"/>
                    <a:pt x="20085" y="8866"/>
                    <a:pt x="20297" y="8673"/>
                  </a:cubicBezTo>
                  <a:cubicBezTo>
                    <a:pt x="20511" y="8470"/>
                    <a:pt x="20744" y="8298"/>
                    <a:pt x="20998" y="8166"/>
                  </a:cubicBezTo>
                  <a:cubicBezTo>
                    <a:pt x="21129" y="8105"/>
                    <a:pt x="21271" y="8054"/>
                    <a:pt x="21413" y="8004"/>
                  </a:cubicBezTo>
                  <a:cubicBezTo>
                    <a:pt x="21485" y="7973"/>
                    <a:pt x="21555" y="7943"/>
                    <a:pt x="21636" y="7892"/>
                  </a:cubicBezTo>
                  <a:cubicBezTo>
                    <a:pt x="21708" y="7851"/>
                    <a:pt x="21769" y="7790"/>
                    <a:pt x="21819" y="7740"/>
                  </a:cubicBezTo>
                  <a:cubicBezTo>
                    <a:pt x="22032" y="7506"/>
                    <a:pt x="22204" y="7273"/>
                    <a:pt x="22428" y="7060"/>
                  </a:cubicBezTo>
                  <a:cubicBezTo>
                    <a:pt x="22641" y="6857"/>
                    <a:pt x="22884" y="6675"/>
                    <a:pt x="23189" y="6604"/>
                  </a:cubicBezTo>
                  <a:lnTo>
                    <a:pt x="23189" y="6604"/>
                  </a:lnTo>
                  <a:cubicBezTo>
                    <a:pt x="22884" y="6645"/>
                    <a:pt x="22610" y="6817"/>
                    <a:pt x="22377" y="7010"/>
                  </a:cubicBezTo>
                  <a:cubicBezTo>
                    <a:pt x="22134" y="7202"/>
                    <a:pt x="21931" y="7425"/>
                    <a:pt x="21718" y="7628"/>
                  </a:cubicBezTo>
                  <a:cubicBezTo>
                    <a:pt x="21606" y="7730"/>
                    <a:pt x="21494" y="7781"/>
                    <a:pt x="21352" y="7821"/>
                  </a:cubicBezTo>
                  <a:cubicBezTo>
                    <a:pt x="21210" y="7862"/>
                    <a:pt x="21059" y="7902"/>
                    <a:pt x="20906" y="7963"/>
                  </a:cubicBezTo>
                  <a:cubicBezTo>
                    <a:pt x="20612" y="8074"/>
                    <a:pt x="20349" y="8247"/>
                    <a:pt x="20095" y="8440"/>
                  </a:cubicBezTo>
                  <a:cubicBezTo>
                    <a:pt x="19851" y="8633"/>
                    <a:pt x="19628" y="8866"/>
                    <a:pt x="19436" y="9099"/>
                  </a:cubicBezTo>
                  <a:cubicBezTo>
                    <a:pt x="19233" y="9322"/>
                    <a:pt x="19030" y="9535"/>
                    <a:pt x="18807" y="9718"/>
                  </a:cubicBezTo>
                  <a:cubicBezTo>
                    <a:pt x="18593" y="9900"/>
                    <a:pt x="18360" y="10053"/>
                    <a:pt x="18117" y="10134"/>
                  </a:cubicBezTo>
                  <a:cubicBezTo>
                    <a:pt x="17995" y="10175"/>
                    <a:pt x="17883" y="10195"/>
                    <a:pt x="17762" y="10195"/>
                  </a:cubicBezTo>
                  <a:cubicBezTo>
                    <a:pt x="17711" y="10184"/>
                    <a:pt x="17650" y="10195"/>
                    <a:pt x="17590" y="10175"/>
                  </a:cubicBezTo>
                  <a:cubicBezTo>
                    <a:pt x="17569" y="10164"/>
                    <a:pt x="17538" y="10164"/>
                    <a:pt x="17508" y="10154"/>
                  </a:cubicBezTo>
                  <a:lnTo>
                    <a:pt x="17427" y="10123"/>
                  </a:lnTo>
                  <a:cubicBezTo>
                    <a:pt x="17376" y="10103"/>
                    <a:pt x="17306" y="10073"/>
                    <a:pt x="17245" y="10042"/>
                  </a:cubicBezTo>
                  <a:cubicBezTo>
                    <a:pt x="17173" y="10012"/>
                    <a:pt x="17112" y="9972"/>
                    <a:pt x="17052" y="9941"/>
                  </a:cubicBezTo>
                  <a:cubicBezTo>
                    <a:pt x="16920" y="9880"/>
                    <a:pt x="16798" y="9809"/>
                    <a:pt x="16677" y="9728"/>
                  </a:cubicBezTo>
                  <a:cubicBezTo>
                    <a:pt x="16433" y="9576"/>
                    <a:pt x="16190" y="9413"/>
                    <a:pt x="15976" y="9231"/>
                  </a:cubicBezTo>
                  <a:cubicBezTo>
                    <a:pt x="15875" y="9140"/>
                    <a:pt x="15773" y="9048"/>
                    <a:pt x="15683" y="8957"/>
                  </a:cubicBezTo>
                  <a:cubicBezTo>
                    <a:pt x="15631" y="8906"/>
                    <a:pt x="15601" y="8856"/>
                    <a:pt x="15550" y="8805"/>
                  </a:cubicBezTo>
                  <a:lnTo>
                    <a:pt x="15399" y="8622"/>
                  </a:lnTo>
                  <a:cubicBezTo>
                    <a:pt x="15196" y="8379"/>
                    <a:pt x="14952" y="8135"/>
                    <a:pt x="14658" y="7932"/>
                  </a:cubicBezTo>
                  <a:cubicBezTo>
                    <a:pt x="14353" y="7730"/>
                    <a:pt x="13988" y="7578"/>
                    <a:pt x="13634" y="7527"/>
                  </a:cubicBezTo>
                  <a:cubicBezTo>
                    <a:pt x="13258" y="7466"/>
                    <a:pt x="12954" y="7476"/>
                    <a:pt x="12640" y="7466"/>
                  </a:cubicBezTo>
                  <a:lnTo>
                    <a:pt x="12183" y="7466"/>
                  </a:lnTo>
                  <a:cubicBezTo>
                    <a:pt x="12214" y="7436"/>
                    <a:pt x="12254" y="7395"/>
                    <a:pt x="12284" y="7355"/>
                  </a:cubicBezTo>
                  <a:cubicBezTo>
                    <a:pt x="12356" y="7273"/>
                    <a:pt x="12416" y="7182"/>
                    <a:pt x="12446" y="7091"/>
                  </a:cubicBezTo>
                  <a:cubicBezTo>
                    <a:pt x="12528" y="6918"/>
                    <a:pt x="12548" y="6807"/>
                    <a:pt x="12588" y="6685"/>
                  </a:cubicBezTo>
                  <a:cubicBezTo>
                    <a:pt x="12670" y="6462"/>
                    <a:pt x="12782" y="6269"/>
                    <a:pt x="12933" y="6107"/>
                  </a:cubicBezTo>
                  <a:cubicBezTo>
                    <a:pt x="13005" y="6016"/>
                    <a:pt x="13096" y="5944"/>
                    <a:pt x="13187" y="5883"/>
                  </a:cubicBezTo>
                  <a:cubicBezTo>
                    <a:pt x="13278" y="5823"/>
                    <a:pt x="13370" y="5782"/>
                    <a:pt x="13501" y="5721"/>
                  </a:cubicBezTo>
                  <a:cubicBezTo>
                    <a:pt x="13745" y="5610"/>
                    <a:pt x="13988" y="5498"/>
                    <a:pt x="14191" y="5468"/>
                  </a:cubicBezTo>
                  <a:cubicBezTo>
                    <a:pt x="14231" y="5462"/>
                    <a:pt x="14272" y="5459"/>
                    <a:pt x="14316" y="5459"/>
                  </a:cubicBezTo>
                  <a:cubicBezTo>
                    <a:pt x="14495" y="5459"/>
                    <a:pt x="14708" y="5502"/>
                    <a:pt x="14952" y="5518"/>
                  </a:cubicBezTo>
                  <a:cubicBezTo>
                    <a:pt x="15023" y="5529"/>
                    <a:pt x="15104" y="5529"/>
                    <a:pt x="15185" y="5529"/>
                  </a:cubicBezTo>
                  <a:cubicBezTo>
                    <a:pt x="15266" y="5518"/>
                    <a:pt x="15347" y="5509"/>
                    <a:pt x="15419" y="5498"/>
                  </a:cubicBezTo>
                  <a:cubicBezTo>
                    <a:pt x="15561" y="5468"/>
                    <a:pt x="15703" y="5427"/>
                    <a:pt x="15845" y="5376"/>
                  </a:cubicBezTo>
                  <a:cubicBezTo>
                    <a:pt x="16118" y="5275"/>
                    <a:pt x="16382" y="5143"/>
                    <a:pt x="16616" y="4971"/>
                  </a:cubicBezTo>
                  <a:cubicBezTo>
                    <a:pt x="16859" y="4788"/>
                    <a:pt x="17052" y="4544"/>
                    <a:pt x="17194" y="4312"/>
                  </a:cubicBezTo>
                  <a:cubicBezTo>
                    <a:pt x="17346" y="4068"/>
                    <a:pt x="17468" y="3825"/>
                    <a:pt x="17599" y="3591"/>
                  </a:cubicBezTo>
                  <a:cubicBezTo>
                    <a:pt x="17660" y="3469"/>
                    <a:pt x="17732" y="3358"/>
                    <a:pt x="17802" y="3246"/>
                  </a:cubicBezTo>
                  <a:cubicBezTo>
                    <a:pt x="17874" y="3124"/>
                    <a:pt x="17944" y="3003"/>
                    <a:pt x="18016" y="2892"/>
                  </a:cubicBezTo>
                  <a:cubicBezTo>
                    <a:pt x="18289" y="2405"/>
                    <a:pt x="18482" y="1887"/>
                    <a:pt x="18634" y="1359"/>
                  </a:cubicBezTo>
                  <a:lnTo>
                    <a:pt x="18746" y="964"/>
                  </a:lnTo>
                  <a:cubicBezTo>
                    <a:pt x="18786" y="832"/>
                    <a:pt x="18827" y="710"/>
                    <a:pt x="18898" y="599"/>
                  </a:cubicBezTo>
                  <a:cubicBezTo>
                    <a:pt x="19040" y="365"/>
                    <a:pt x="19273" y="203"/>
                    <a:pt x="19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949" name="Google Shape;53949;p60"/>
            <p:cNvGrpSpPr/>
            <p:nvPr/>
          </p:nvGrpSpPr>
          <p:grpSpPr>
            <a:xfrm>
              <a:off x="-400532" y="627406"/>
              <a:ext cx="167079" cy="176378"/>
              <a:chOff x="2193097" y="745802"/>
              <a:chExt cx="104549" cy="110368"/>
            </a:xfrm>
          </p:grpSpPr>
          <p:sp>
            <p:nvSpPr>
              <p:cNvPr id="53950" name="Google Shape;53950;p60"/>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1" name="Google Shape;53951;p60"/>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2" name="Google Shape;53952;p60"/>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3" name="Google Shape;53953;p60"/>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4" name="Google Shape;53954;p60"/>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5" name="Google Shape;53955;p60"/>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6" name="Google Shape;53956;p60"/>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7" name="Google Shape;53957;p60"/>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8" name="Google Shape;53958;p60"/>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9" name="Google Shape;53959;p60"/>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0" name="Google Shape;53960;p60"/>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1" name="Google Shape;53961;p60"/>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2" name="Google Shape;53962;p60"/>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3" name="Google Shape;53963;p60"/>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4" name="Google Shape;53964;p60"/>
            <p:cNvGrpSpPr/>
            <p:nvPr/>
          </p:nvGrpSpPr>
          <p:grpSpPr>
            <a:xfrm>
              <a:off x="-379065" y="864161"/>
              <a:ext cx="89637" cy="87275"/>
              <a:chOff x="2070280" y="1284575"/>
              <a:chExt cx="56090" cy="54611"/>
            </a:xfrm>
          </p:grpSpPr>
          <p:sp>
            <p:nvSpPr>
              <p:cNvPr id="53965" name="Google Shape;53965;p60"/>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6" name="Google Shape;53966;p60"/>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7" name="Google Shape;53967;p60"/>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8" name="Google Shape;53968;p60"/>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9" name="Google Shape;53969;p60"/>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0" name="Google Shape;53970;p60"/>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1" name="Google Shape;53971;p60"/>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2" name="Google Shape;53972;p60"/>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3" name="Google Shape;53973;p60"/>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4" name="Google Shape;53974;p60"/>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5" name="Google Shape;53975;p60"/>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6" name="Google Shape;53976;p60"/>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7" name="Google Shape;53977;p60"/>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8" name="Google Shape;53978;p60"/>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79" name="Google Shape;53979;p60"/>
            <p:cNvGrpSpPr/>
            <p:nvPr/>
          </p:nvGrpSpPr>
          <p:grpSpPr>
            <a:xfrm>
              <a:off x="-119334" y="606228"/>
              <a:ext cx="89637" cy="87275"/>
              <a:chOff x="2070280" y="1284575"/>
              <a:chExt cx="56090" cy="54611"/>
            </a:xfrm>
          </p:grpSpPr>
          <p:sp>
            <p:nvSpPr>
              <p:cNvPr id="53980" name="Google Shape;53980;p60"/>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1" name="Google Shape;53981;p60"/>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2" name="Google Shape;53982;p60"/>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3" name="Google Shape;53983;p60"/>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4" name="Google Shape;53984;p60"/>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5" name="Google Shape;53985;p60"/>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6" name="Google Shape;53986;p60"/>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7" name="Google Shape;53987;p60"/>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8" name="Google Shape;53988;p60"/>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9" name="Google Shape;53989;p60"/>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0" name="Google Shape;53990;p60"/>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1" name="Google Shape;53991;p60"/>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2" name="Google Shape;53992;p60"/>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3" name="Google Shape;53993;p60"/>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94" name="Google Shape;53994;p60"/>
            <p:cNvGrpSpPr/>
            <p:nvPr/>
          </p:nvGrpSpPr>
          <p:grpSpPr>
            <a:xfrm>
              <a:off x="-642771" y="769254"/>
              <a:ext cx="89637" cy="87275"/>
              <a:chOff x="2070280" y="1284575"/>
              <a:chExt cx="56090" cy="54611"/>
            </a:xfrm>
          </p:grpSpPr>
          <p:sp>
            <p:nvSpPr>
              <p:cNvPr id="53995" name="Google Shape;53995;p60"/>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6" name="Google Shape;53996;p60"/>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7" name="Google Shape;53997;p60"/>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8" name="Google Shape;53998;p60"/>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9" name="Google Shape;53999;p60"/>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0" name="Google Shape;54000;p60"/>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1" name="Google Shape;54001;p60"/>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2" name="Google Shape;54002;p60"/>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3" name="Google Shape;54003;p60"/>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4" name="Google Shape;54004;p60"/>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5" name="Google Shape;54005;p60"/>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6" name="Google Shape;54006;p60"/>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7" name="Google Shape;54007;p60"/>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8" name="Google Shape;54008;p60"/>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09" name="Google Shape;54009;p60"/>
            <p:cNvGrpSpPr/>
            <p:nvPr/>
          </p:nvGrpSpPr>
          <p:grpSpPr>
            <a:xfrm>
              <a:off x="-800284" y="619572"/>
              <a:ext cx="89637" cy="87275"/>
              <a:chOff x="2070280" y="1284575"/>
              <a:chExt cx="56090" cy="54611"/>
            </a:xfrm>
          </p:grpSpPr>
          <p:sp>
            <p:nvSpPr>
              <p:cNvPr id="54010" name="Google Shape;54010;p60"/>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1" name="Google Shape;54011;p60"/>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2" name="Google Shape;54012;p60"/>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3" name="Google Shape;54013;p60"/>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4" name="Google Shape;54014;p60"/>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5" name="Google Shape;54015;p60"/>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6" name="Google Shape;54016;p60"/>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7" name="Google Shape;54017;p60"/>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8" name="Google Shape;54018;p60"/>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9" name="Google Shape;54019;p60"/>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0" name="Google Shape;54020;p60"/>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1" name="Google Shape;54021;p60"/>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2" name="Google Shape;54022;p60"/>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3" name="Google Shape;54023;p60"/>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24" name="Google Shape;54024;p60"/>
            <p:cNvGrpSpPr/>
            <p:nvPr/>
          </p:nvGrpSpPr>
          <p:grpSpPr>
            <a:xfrm>
              <a:off x="-1286246" y="799698"/>
              <a:ext cx="89637" cy="87275"/>
              <a:chOff x="2070280" y="1284575"/>
              <a:chExt cx="56090" cy="54611"/>
            </a:xfrm>
          </p:grpSpPr>
          <p:sp>
            <p:nvSpPr>
              <p:cNvPr id="54025" name="Google Shape;54025;p60"/>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6" name="Google Shape;54026;p60"/>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7" name="Google Shape;54027;p60"/>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8" name="Google Shape;54028;p60"/>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9" name="Google Shape;54029;p60"/>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0" name="Google Shape;54030;p60"/>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1" name="Google Shape;54031;p60"/>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2" name="Google Shape;54032;p60"/>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3" name="Google Shape;54033;p60"/>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4" name="Google Shape;54034;p60"/>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5" name="Google Shape;54035;p60"/>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6" name="Google Shape;54036;p60"/>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7" name="Google Shape;54037;p60"/>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8" name="Google Shape;54038;p60"/>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39" name="Google Shape;54039;p60"/>
            <p:cNvGrpSpPr/>
            <p:nvPr/>
          </p:nvGrpSpPr>
          <p:grpSpPr>
            <a:xfrm>
              <a:off x="-1822569" y="749817"/>
              <a:ext cx="89637" cy="87275"/>
              <a:chOff x="2070280" y="1284575"/>
              <a:chExt cx="56090" cy="54611"/>
            </a:xfrm>
          </p:grpSpPr>
          <p:sp>
            <p:nvSpPr>
              <p:cNvPr id="54040" name="Google Shape;54040;p60"/>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1" name="Google Shape;54041;p60"/>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2" name="Google Shape;54042;p60"/>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3" name="Google Shape;54043;p60"/>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4" name="Google Shape;54044;p60"/>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5" name="Google Shape;54045;p60"/>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6" name="Google Shape;54046;p60"/>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7" name="Google Shape;54047;p60"/>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8" name="Google Shape;54048;p60"/>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9" name="Google Shape;54049;p60"/>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0" name="Google Shape;54050;p60"/>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1" name="Google Shape;54051;p60"/>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2" name="Google Shape;54052;p60"/>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3" name="Google Shape;54053;p60"/>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54" name="Google Shape;54054;p60"/>
            <p:cNvGrpSpPr/>
            <p:nvPr/>
          </p:nvGrpSpPr>
          <p:grpSpPr>
            <a:xfrm>
              <a:off x="-1307281" y="559564"/>
              <a:ext cx="89637" cy="87275"/>
              <a:chOff x="2070280" y="1284575"/>
              <a:chExt cx="56090" cy="54611"/>
            </a:xfrm>
          </p:grpSpPr>
          <p:sp>
            <p:nvSpPr>
              <p:cNvPr id="54055" name="Google Shape;54055;p60"/>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6" name="Google Shape;54056;p60"/>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7" name="Google Shape;54057;p60"/>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8" name="Google Shape;54058;p60"/>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9" name="Google Shape;54059;p60"/>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0" name="Google Shape;54060;p60"/>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1" name="Google Shape;54061;p60"/>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2" name="Google Shape;54062;p60"/>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3" name="Google Shape;54063;p60"/>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4" name="Google Shape;54064;p60"/>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5" name="Google Shape;54065;p60"/>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6" name="Google Shape;54066;p60"/>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7" name="Google Shape;54067;p60"/>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8" name="Google Shape;54068;p60"/>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69" name="Google Shape;54069;p60"/>
            <p:cNvGrpSpPr/>
            <p:nvPr/>
          </p:nvGrpSpPr>
          <p:grpSpPr>
            <a:xfrm>
              <a:off x="-1451949" y="-105206"/>
              <a:ext cx="89637" cy="87275"/>
              <a:chOff x="2070280" y="1284575"/>
              <a:chExt cx="56090" cy="54611"/>
            </a:xfrm>
          </p:grpSpPr>
          <p:sp>
            <p:nvSpPr>
              <p:cNvPr id="54070" name="Google Shape;54070;p60"/>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1" name="Google Shape;54071;p60"/>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2" name="Google Shape;54072;p60"/>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3" name="Google Shape;54073;p60"/>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4" name="Google Shape;54074;p60"/>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5" name="Google Shape;54075;p60"/>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6" name="Google Shape;54076;p60"/>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7" name="Google Shape;54077;p60"/>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8" name="Google Shape;54078;p60"/>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9" name="Google Shape;54079;p60"/>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0" name="Google Shape;54080;p60"/>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1" name="Google Shape;54081;p60"/>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2" name="Google Shape;54082;p60"/>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3" name="Google Shape;54083;p60"/>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84" name="Google Shape;54084;p60"/>
            <p:cNvGrpSpPr/>
            <p:nvPr/>
          </p:nvGrpSpPr>
          <p:grpSpPr>
            <a:xfrm>
              <a:off x="-1092497" y="383373"/>
              <a:ext cx="89637" cy="87275"/>
              <a:chOff x="2070280" y="1284575"/>
              <a:chExt cx="56090" cy="54611"/>
            </a:xfrm>
          </p:grpSpPr>
          <p:sp>
            <p:nvSpPr>
              <p:cNvPr id="54085" name="Google Shape;54085;p60"/>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6" name="Google Shape;54086;p60"/>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7" name="Google Shape;54087;p60"/>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8" name="Google Shape;54088;p60"/>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9" name="Google Shape;54089;p60"/>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0" name="Google Shape;54090;p60"/>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1" name="Google Shape;54091;p60"/>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2" name="Google Shape;54092;p60"/>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3" name="Google Shape;54093;p60"/>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4" name="Google Shape;54094;p60"/>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5" name="Google Shape;54095;p60"/>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6" name="Google Shape;54096;p60"/>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7" name="Google Shape;54097;p60"/>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8" name="Google Shape;54098;p60"/>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99" name="Google Shape;54099;p60"/>
            <p:cNvGrpSpPr/>
            <p:nvPr/>
          </p:nvGrpSpPr>
          <p:grpSpPr>
            <a:xfrm>
              <a:off x="-949027" y="359142"/>
              <a:ext cx="89637" cy="87275"/>
              <a:chOff x="2070280" y="1284575"/>
              <a:chExt cx="56090" cy="54611"/>
            </a:xfrm>
          </p:grpSpPr>
          <p:sp>
            <p:nvSpPr>
              <p:cNvPr id="54100" name="Google Shape;54100;p60"/>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1" name="Google Shape;54101;p60"/>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2" name="Google Shape;54102;p60"/>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3" name="Google Shape;54103;p60"/>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4" name="Google Shape;54104;p60"/>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5" name="Google Shape;54105;p60"/>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6" name="Google Shape;54106;p60"/>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7" name="Google Shape;54107;p60"/>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8" name="Google Shape;54108;p60"/>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9" name="Google Shape;54109;p60"/>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0" name="Google Shape;54110;p60"/>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1" name="Google Shape;54111;p60"/>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2" name="Google Shape;54112;p60"/>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3" name="Google Shape;54113;p60"/>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14" name="Google Shape;54114;p60"/>
            <p:cNvGrpSpPr/>
            <p:nvPr/>
          </p:nvGrpSpPr>
          <p:grpSpPr>
            <a:xfrm>
              <a:off x="-805558" y="413118"/>
              <a:ext cx="89637" cy="87275"/>
              <a:chOff x="2070280" y="1284575"/>
              <a:chExt cx="56090" cy="54611"/>
            </a:xfrm>
          </p:grpSpPr>
          <p:sp>
            <p:nvSpPr>
              <p:cNvPr id="54115" name="Google Shape;54115;p60"/>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6" name="Google Shape;54116;p60"/>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7" name="Google Shape;54117;p60"/>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8" name="Google Shape;54118;p60"/>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9" name="Google Shape;54119;p60"/>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0" name="Google Shape;54120;p60"/>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1" name="Google Shape;54121;p60"/>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2" name="Google Shape;54122;p60"/>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3" name="Google Shape;54123;p60"/>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4" name="Google Shape;54124;p60"/>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5" name="Google Shape;54125;p60"/>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6" name="Google Shape;54126;p60"/>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7" name="Google Shape;54127;p60"/>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8" name="Google Shape;54128;p60"/>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29" name="Google Shape;54129;p60"/>
            <p:cNvGrpSpPr/>
            <p:nvPr/>
          </p:nvGrpSpPr>
          <p:grpSpPr>
            <a:xfrm>
              <a:off x="-1146193" y="18527"/>
              <a:ext cx="89637" cy="87275"/>
              <a:chOff x="2070280" y="1284575"/>
              <a:chExt cx="56090" cy="54611"/>
            </a:xfrm>
          </p:grpSpPr>
          <p:sp>
            <p:nvSpPr>
              <p:cNvPr id="54130" name="Google Shape;54130;p60"/>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1" name="Google Shape;54131;p60"/>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2" name="Google Shape;54132;p60"/>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3" name="Google Shape;54133;p60"/>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4" name="Google Shape;54134;p60"/>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5" name="Google Shape;54135;p60"/>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6" name="Google Shape;54136;p60"/>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7" name="Google Shape;54137;p60"/>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8" name="Google Shape;54138;p60"/>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9" name="Google Shape;54139;p60"/>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0" name="Google Shape;54140;p60"/>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1" name="Google Shape;54141;p60"/>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2" name="Google Shape;54142;p60"/>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3" name="Google Shape;54143;p60"/>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44" name="Google Shape;54144;p60"/>
            <p:cNvGrpSpPr/>
            <p:nvPr/>
          </p:nvGrpSpPr>
          <p:grpSpPr>
            <a:xfrm>
              <a:off x="-466321" y="126758"/>
              <a:ext cx="89637" cy="87275"/>
              <a:chOff x="2070280" y="1284575"/>
              <a:chExt cx="56090" cy="54611"/>
            </a:xfrm>
          </p:grpSpPr>
          <p:sp>
            <p:nvSpPr>
              <p:cNvPr id="54145" name="Google Shape;54145;p60"/>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6" name="Google Shape;54146;p60"/>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7" name="Google Shape;54147;p60"/>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8" name="Google Shape;54148;p60"/>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9" name="Google Shape;54149;p60"/>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0" name="Google Shape;54150;p60"/>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1" name="Google Shape;54151;p60"/>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2" name="Google Shape;54152;p60"/>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3" name="Google Shape;54153;p60"/>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4" name="Google Shape;54154;p60"/>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5" name="Google Shape;54155;p60"/>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6" name="Google Shape;54156;p60"/>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7" name="Google Shape;54157;p60"/>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8" name="Google Shape;54158;p60"/>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59" name="Google Shape;54159;p60"/>
            <p:cNvGrpSpPr/>
            <p:nvPr/>
          </p:nvGrpSpPr>
          <p:grpSpPr>
            <a:xfrm>
              <a:off x="-571276" y="101628"/>
              <a:ext cx="89637" cy="87275"/>
              <a:chOff x="2070280" y="1284575"/>
              <a:chExt cx="56090" cy="54611"/>
            </a:xfrm>
          </p:grpSpPr>
          <p:sp>
            <p:nvSpPr>
              <p:cNvPr id="54160" name="Google Shape;54160;p60"/>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1" name="Google Shape;54161;p60"/>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2" name="Google Shape;54162;p60"/>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3" name="Google Shape;54163;p60"/>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4" name="Google Shape;54164;p60"/>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5" name="Google Shape;54165;p60"/>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6" name="Google Shape;54166;p60"/>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7" name="Google Shape;54167;p60"/>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8" name="Google Shape;54168;p60"/>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9" name="Google Shape;54169;p60"/>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0" name="Google Shape;54170;p60"/>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1" name="Google Shape;54171;p60"/>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2" name="Google Shape;54172;p60"/>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3" name="Google Shape;54173;p60"/>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74" name="Google Shape;54174;p60"/>
            <p:cNvGrpSpPr/>
            <p:nvPr/>
          </p:nvGrpSpPr>
          <p:grpSpPr>
            <a:xfrm>
              <a:off x="-405154" y="-331"/>
              <a:ext cx="89637" cy="87275"/>
              <a:chOff x="2070280" y="1284575"/>
              <a:chExt cx="56090" cy="54611"/>
            </a:xfrm>
          </p:grpSpPr>
          <p:sp>
            <p:nvSpPr>
              <p:cNvPr id="54175" name="Google Shape;54175;p60"/>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6" name="Google Shape;54176;p60"/>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7" name="Google Shape;54177;p60"/>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8" name="Google Shape;54178;p60"/>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9" name="Google Shape;54179;p60"/>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0" name="Google Shape;54180;p60"/>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1" name="Google Shape;54181;p60"/>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2" name="Google Shape;54182;p60"/>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3" name="Google Shape;54183;p60"/>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4" name="Google Shape;54184;p60"/>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5" name="Google Shape;54185;p60"/>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6" name="Google Shape;54186;p60"/>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7" name="Google Shape;54187;p60"/>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8" name="Google Shape;54188;p60"/>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89" name="Google Shape;54189;p60"/>
            <p:cNvGrpSpPr/>
            <p:nvPr/>
          </p:nvGrpSpPr>
          <p:grpSpPr>
            <a:xfrm>
              <a:off x="-57620" y="226083"/>
              <a:ext cx="167079" cy="176378"/>
              <a:chOff x="2193097" y="745802"/>
              <a:chExt cx="104549" cy="110368"/>
            </a:xfrm>
          </p:grpSpPr>
          <p:sp>
            <p:nvSpPr>
              <p:cNvPr id="54190" name="Google Shape;54190;p60"/>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1" name="Google Shape;54191;p60"/>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2" name="Google Shape;54192;p60"/>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3" name="Google Shape;54193;p60"/>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4" name="Google Shape;54194;p60"/>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5" name="Google Shape;54195;p60"/>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6" name="Google Shape;54196;p60"/>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7" name="Google Shape;54197;p60"/>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8" name="Google Shape;54198;p60"/>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9" name="Google Shape;54199;p60"/>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0" name="Google Shape;54200;p60"/>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1" name="Google Shape;54201;p60"/>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2" name="Google Shape;54202;p60"/>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3" name="Google Shape;54203;p60"/>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04" name="Google Shape;54204;p60"/>
            <p:cNvGrpSpPr/>
            <p:nvPr/>
          </p:nvGrpSpPr>
          <p:grpSpPr>
            <a:xfrm>
              <a:off x="-327858" y="-273783"/>
              <a:ext cx="167079" cy="176378"/>
              <a:chOff x="2193097" y="745802"/>
              <a:chExt cx="104549" cy="110368"/>
            </a:xfrm>
          </p:grpSpPr>
          <p:sp>
            <p:nvSpPr>
              <p:cNvPr id="54205" name="Google Shape;54205;p60"/>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6" name="Google Shape;54206;p60"/>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7" name="Google Shape;54207;p60"/>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8" name="Google Shape;54208;p60"/>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9" name="Google Shape;54209;p60"/>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0" name="Google Shape;54210;p60"/>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1" name="Google Shape;54211;p60"/>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2" name="Google Shape;54212;p60"/>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3" name="Google Shape;54213;p60"/>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4" name="Google Shape;54214;p60"/>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5" name="Google Shape;54215;p60"/>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6" name="Google Shape;54216;p60"/>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7" name="Google Shape;54217;p60"/>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8" name="Google Shape;54218;p60"/>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19" name="Google Shape;54219;p60"/>
            <p:cNvGrpSpPr/>
            <p:nvPr/>
          </p:nvGrpSpPr>
          <p:grpSpPr>
            <a:xfrm>
              <a:off x="-564737" y="-77256"/>
              <a:ext cx="167079" cy="176378"/>
              <a:chOff x="2193097" y="745802"/>
              <a:chExt cx="104549" cy="110368"/>
            </a:xfrm>
          </p:grpSpPr>
          <p:sp>
            <p:nvSpPr>
              <p:cNvPr id="54220" name="Google Shape;54220;p60"/>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1" name="Google Shape;54221;p60"/>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2" name="Google Shape;54222;p60"/>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3" name="Google Shape;54223;p60"/>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4" name="Google Shape;54224;p60"/>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5" name="Google Shape;54225;p60"/>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6" name="Google Shape;54226;p60"/>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7" name="Google Shape;54227;p60"/>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8" name="Google Shape;54228;p60"/>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9" name="Google Shape;54229;p60"/>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0" name="Google Shape;54230;p60"/>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1" name="Google Shape;54231;p60"/>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2" name="Google Shape;54232;p60"/>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3" name="Google Shape;54233;p60"/>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34" name="Google Shape;54234;p60"/>
            <p:cNvGrpSpPr/>
            <p:nvPr/>
          </p:nvGrpSpPr>
          <p:grpSpPr>
            <a:xfrm>
              <a:off x="-1253738" y="171308"/>
              <a:ext cx="167079" cy="176378"/>
              <a:chOff x="2193097" y="745802"/>
              <a:chExt cx="104549" cy="110368"/>
            </a:xfrm>
          </p:grpSpPr>
          <p:sp>
            <p:nvSpPr>
              <p:cNvPr id="54235" name="Google Shape;54235;p60"/>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6" name="Google Shape;54236;p60"/>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7" name="Google Shape;54237;p60"/>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8" name="Google Shape;54238;p60"/>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9" name="Google Shape;54239;p60"/>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0" name="Google Shape;54240;p60"/>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1" name="Google Shape;54241;p60"/>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2" name="Google Shape;54242;p60"/>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3" name="Google Shape;54243;p60"/>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4" name="Google Shape;54244;p60"/>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5" name="Google Shape;54245;p60"/>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6" name="Google Shape;54246;p60"/>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7" name="Google Shape;54247;p60"/>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8" name="Google Shape;54248;p60"/>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9" name="Google Shape;54249;p60"/>
            <p:cNvGrpSpPr/>
            <p:nvPr/>
          </p:nvGrpSpPr>
          <p:grpSpPr>
            <a:xfrm>
              <a:off x="-1644308" y="750114"/>
              <a:ext cx="132561" cy="139956"/>
              <a:chOff x="2193097" y="745802"/>
              <a:chExt cx="104549" cy="110368"/>
            </a:xfrm>
          </p:grpSpPr>
          <p:sp>
            <p:nvSpPr>
              <p:cNvPr id="54250" name="Google Shape;54250;p60"/>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1" name="Google Shape;54251;p60"/>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2" name="Google Shape;54252;p60"/>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3" name="Google Shape;54253;p60"/>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4" name="Google Shape;54254;p60"/>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5" name="Google Shape;54255;p60"/>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6" name="Google Shape;54256;p60"/>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7" name="Google Shape;54257;p60"/>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8" name="Google Shape;54258;p60"/>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9" name="Google Shape;54259;p60"/>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0" name="Google Shape;54260;p60"/>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1" name="Google Shape;54261;p60"/>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2" name="Google Shape;54262;p60"/>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3" name="Google Shape;54263;p60"/>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64" name="Google Shape;54264;p60"/>
            <p:cNvGrpSpPr/>
            <p:nvPr/>
          </p:nvGrpSpPr>
          <p:grpSpPr>
            <a:xfrm>
              <a:off x="-1454237" y="597069"/>
              <a:ext cx="176226" cy="168909"/>
              <a:chOff x="1533749" y="726819"/>
              <a:chExt cx="110272" cy="105693"/>
            </a:xfrm>
          </p:grpSpPr>
          <p:sp>
            <p:nvSpPr>
              <p:cNvPr id="54265" name="Google Shape;54265;p60"/>
              <p:cNvSpPr/>
              <p:nvPr/>
            </p:nvSpPr>
            <p:spPr>
              <a:xfrm>
                <a:off x="1571429" y="764261"/>
                <a:ext cx="34865" cy="30859"/>
              </a:xfrm>
              <a:custGeom>
                <a:avLst/>
                <a:gdLst/>
                <a:ahLst/>
                <a:cxnLst/>
                <a:rect l="l" t="t" r="r" b="b"/>
                <a:pathLst>
                  <a:path w="731" h="647" extrusionOk="0">
                    <a:moveTo>
                      <a:pt x="367" y="0"/>
                    </a:moveTo>
                    <a:cubicBezTo>
                      <a:pt x="232" y="0"/>
                      <a:pt x="109" y="84"/>
                      <a:pt x="61" y="211"/>
                    </a:cubicBezTo>
                    <a:cubicBezTo>
                      <a:pt x="0" y="384"/>
                      <a:pt x="92" y="567"/>
                      <a:pt x="254" y="628"/>
                    </a:cubicBezTo>
                    <a:cubicBezTo>
                      <a:pt x="291" y="641"/>
                      <a:pt x="328" y="647"/>
                      <a:pt x="364" y="647"/>
                    </a:cubicBezTo>
                    <a:cubicBezTo>
                      <a:pt x="498" y="647"/>
                      <a:pt x="622" y="563"/>
                      <a:pt x="670" y="435"/>
                    </a:cubicBezTo>
                    <a:cubicBezTo>
                      <a:pt x="731" y="263"/>
                      <a:pt x="640" y="80"/>
                      <a:pt x="477" y="19"/>
                    </a:cubicBezTo>
                    <a:cubicBezTo>
                      <a:pt x="441" y="6"/>
                      <a:pt x="404" y="0"/>
                      <a:pt x="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6" name="Google Shape;54266;p60"/>
              <p:cNvSpPr/>
              <p:nvPr/>
            </p:nvSpPr>
            <p:spPr>
              <a:xfrm>
                <a:off x="1582160" y="726819"/>
                <a:ext cx="43498" cy="40493"/>
              </a:xfrm>
              <a:custGeom>
                <a:avLst/>
                <a:gdLst/>
                <a:ahLst/>
                <a:cxnLst/>
                <a:rect l="l" t="t" r="r" b="b"/>
                <a:pathLst>
                  <a:path w="912" h="849" extrusionOk="0">
                    <a:moveTo>
                      <a:pt x="405" y="1"/>
                    </a:moveTo>
                    <a:cubicBezTo>
                      <a:pt x="206" y="1"/>
                      <a:pt x="0" y="110"/>
                      <a:pt x="9" y="297"/>
                    </a:cubicBezTo>
                    <a:cubicBezTo>
                      <a:pt x="9" y="540"/>
                      <a:pt x="80" y="753"/>
                      <a:pt x="222" y="834"/>
                    </a:cubicBezTo>
                    <a:cubicBezTo>
                      <a:pt x="222" y="845"/>
                      <a:pt x="232" y="845"/>
                      <a:pt x="232" y="845"/>
                    </a:cubicBezTo>
                    <a:lnTo>
                      <a:pt x="252" y="845"/>
                    </a:lnTo>
                    <a:cubicBezTo>
                      <a:pt x="268" y="848"/>
                      <a:pt x="284" y="849"/>
                      <a:pt x="300" y="849"/>
                    </a:cubicBezTo>
                    <a:cubicBezTo>
                      <a:pt x="450" y="849"/>
                      <a:pt x="613" y="726"/>
                      <a:pt x="760" y="561"/>
                    </a:cubicBezTo>
                    <a:cubicBezTo>
                      <a:pt x="911" y="398"/>
                      <a:pt x="749" y="124"/>
                      <a:pt x="546" y="23"/>
                    </a:cubicBezTo>
                    <a:cubicBezTo>
                      <a:pt x="536" y="23"/>
                      <a:pt x="536" y="13"/>
                      <a:pt x="536" y="13"/>
                    </a:cubicBezTo>
                    <a:lnTo>
                      <a:pt x="516" y="13"/>
                    </a:lnTo>
                    <a:cubicBezTo>
                      <a:pt x="480" y="5"/>
                      <a:pt x="443" y="1"/>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7" name="Google Shape;54267;p60"/>
              <p:cNvSpPr/>
              <p:nvPr/>
            </p:nvSpPr>
            <p:spPr>
              <a:xfrm>
                <a:off x="1588838" y="751621"/>
                <a:ext cx="16979" cy="15024"/>
              </a:xfrm>
              <a:custGeom>
                <a:avLst/>
                <a:gdLst/>
                <a:ahLst/>
                <a:cxnLst/>
                <a:rect l="l" t="t" r="r" b="b"/>
                <a:pathLst>
                  <a:path w="356" h="315" extrusionOk="0">
                    <a:moveTo>
                      <a:pt x="163" y="0"/>
                    </a:moveTo>
                    <a:cubicBezTo>
                      <a:pt x="82" y="0"/>
                      <a:pt x="0" y="41"/>
                      <a:pt x="11" y="111"/>
                    </a:cubicBezTo>
                    <a:cubicBezTo>
                      <a:pt x="11" y="172"/>
                      <a:pt x="21" y="223"/>
                      <a:pt x="41" y="264"/>
                    </a:cubicBezTo>
                    <a:cubicBezTo>
                      <a:pt x="61" y="264"/>
                      <a:pt x="92" y="274"/>
                      <a:pt x="112" y="284"/>
                    </a:cubicBezTo>
                    <a:lnTo>
                      <a:pt x="173" y="314"/>
                    </a:lnTo>
                    <a:cubicBezTo>
                      <a:pt x="214" y="294"/>
                      <a:pt x="264" y="264"/>
                      <a:pt x="295" y="223"/>
                    </a:cubicBezTo>
                    <a:cubicBezTo>
                      <a:pt x="356" y="152"/>
                      <a:pt x="295" y="50"/>
                      <a:pt x="214" y="10"/>
                    </a:cubicBezTo>
                    <a:cubicBezTo>
                      <a:pt x="203" y="10"/>
                      <a:pt x="203"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8" name="Google Shape;54268;p60"/>
              <p:cNvSpPr/>
              <p:nvPr/>
            </p:nvSpPr>
            <p:spPr>
              <a:xfrm>
                <a:off x="1542382" y="732972"/>
                <a:ext cx="43116" cy="38967"/>
              </a:xfrm>
              <a:custGeom>
                <a:avLst/>
                <a:gdLst/>
                <a:ahLst/>
                <a:cxnLst/>
                <a:rect l="l" t="t" r="r" b="b"/>
                <a:pathLst>
                  <a:path w="904" h="817" extrusionOk="0">
                    <a:moveTo>
                      <a:pt x="537" y="0"/>
                    </a:moveTo>
                    <a:cubicBezTo>
                      <a:pt x="436" y="0"/>
                      <a:pt x="325" y="32"/>
                      <a:pt x="234" y="87"/>
                    </a:cubicBezTo>
                    <a:lnTo>
                      <a:pt x="224" y="97"/>
                    </a:lnTo>
                    <a:lnTo>
                      <a:pt x="214" y="107"/>
                    </a:lnTo>
                    <a:cubicBezTo>
                      <a:pt x="62" y="279"/>
                      <a:pt x="1" y="583"/>
                      <a:pt x="204" y="695"/>
                    </a:cubicBezTo>
                    <a:cubicBezTo>
                      <a:pt x="345" y="769"/>
                      <a:pt x="490" y="816"/>
                      <a:pt x="614" y="816"/>
                    </a:cubicBezTo>
                    <a:cubicBezTo>
                      <a:pt x="677" y="816"/>
                      <a:pt x="734" y="804"/>
                      <a:pt x="782" y="777"/>
                    </a:cubicBezTo>
                    <a:cubicBezTo>
                      <a:pt x="792" y="777"/>
                      <a:pt x="792" y="766"/>
                      <a:pt x="802" y="766"/>
                    </a:cubicBezTo>
                    <a:cubicBezTo>
                      <a:pt x="802" y="766"/>
                      <a:pt x="802" y="756"/>
                      <a:pt x="812" y="756"/>
                    </a:cubicBezTo>
                    <a:cubicBezTo>
                      <a:pt x="904" y="624"/>
                      <a:pt x="893" y="401"/>
                      <a:pt x="812" y="168"/>
                    </a:cubicBezTo>
                    <a:cubicBezTo>
                      <a:pt x="773" y="50"/>
                      <a:pt x="662" y="0"/>
                      <a:pt x="5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9" name="Google Shape;54269;p60"/>
              <p:cNvSpPr/>
              <p:nvPr/>
            </p:nvSpPr>
            <p:spPr>
              <a:xfrm>
                <a:off x="1565610" y="755485"/>
                <a:ext cx="16502" cy="15024"/>
              </a:xfrm>
              <a:custGeom>
                <a:avLst/>
                <a:gdLst/>
                <a:ahLst/>
                <a:cxnLst/>
                <a:rect l="l" t="t" r="r" b="b"/>
                <a:pathLst>
                  <a:path w="346" h="315" extrusionOk="0">
                    <a:moveTo>
                      <a:pt x="203" y="0"/>
                    </a:moveTo>
                    <a:cubicBezTo>
                      <a:pt x="173" y="0"/>
                      <a:pt x="122" y="10"/>
                      <a:pt x="92" y="30"/>
                    </a:cubicBezTo>
                    <a:lnTo>
                      <a:pt x="92" y="41"/>
                    </a:lnTo>
                    <a:lnTo>
                      <a:pt x="82" y="41"/>
                    </a:lnTo>
                    <a:cubicBezTo>
                      <a:pt x="21" y="111"/>
                      <a:pt x="1" y="223"/>
                      <a:pt x="82" y="264"/>
                    </a:cubicBezTo>
                    <a:cubicBezTo>
                      <a:pt x="133" y="294"/>
                      <a:pt x="183" y="314"/>
                      <a:pt x="234" y="314"/>
                    </a:cubicBezTo>
                    <a:cubicBezTo>
                      <a:pt x="255" y="274"/>
                      <a:pt x="295" y="244"/>
                      <a:pt x="336" y="223"/>
                    </a:cubicBezTo>
                    <a:cubicBezTo>
                      <a:pt x="345" y="172"/>
                      <a:pt x="336" y="122"/>
                      <a:pt x="315" y="61"/>
                    </a:cubicBezTo>
                    <a:cubicBezTo>
                      <a:pt x="305" y="21"/>
                      <a:pt x="25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0" name="Google Shape;54270;p60"/>
              <p:cNvSpPr/>
              <p:nvPr/>
            </p:nvSpPr>
            <p:spPr>
              <a:xfrm>
                <a:off x="1533749" y="766788"/>
                <a:ext cx="42067" cy="39635"/>
              </a:xfrm>
              <a:custGeom>
                <a:avLst/>
                <a:gdLst/>
                <a:ahLst/>
                <a:cxnLst/>
                <a:rect l="l" t="t" r="r" b="b"/>
                <a:pathLst>
                  <a:path w="882" h="831" extrusionOk="0">
                    <a:moveTo>
                      <a:pt x="323" y="1"/>
                    </a:moveTo>
                    <a:cubicBezTo>
                      <a:pt x="136" y="1"/>
                      <a:pt x="1" y="249"/>
                      <a:pt x="19" y="463"/>
                    </a:cubicBezTo>
                    <a:lnTo>
                      <a:pt x="19" y="483"/>
                    </a:lnTo>
                    <a:lnTo>
                      <a:pt x="19" y="494"/>
                    </a:lnTo>
                    <a:cubicBezTo>
                      <a:pt x="76" y="672"/>
                      <a:pt x="243" y="830"/>
                      <a:pt x="406" y="830"/>
                    </a:cubicBezTo>
                    <a:cubicBezTo>
                      <a:pt x="447" y="830"/>
                      <a:pt x="488" y="820"/>
                      <a:pt x="527" y="798"/>
                    </a:cubicBezTo>
                    <a:cubicBezTo>
                      <a:pt x="729" y="666"/>
                      <a:pt x="882" y="494"/>
                      <a:pt x="882" y="331"/>
                    </a:cubicBezTo>
                    <a:lnTo>
                      <a:pt x="882" y="321"/>
                    </a:lnTo>
                    <a:lnTo>
                      <a:pt x="882" y="300"/>
                    </a:lnTo>
                    <a:cubicBezTo>
                      <a:pt x="821" y="158"/>
                      <a:pt x="618" y="47"/>
                      <a:pt x="375" y="7"/>
                    </a:cubicBezTo>
                    <a:cubicBezTo>
                      <a:pt x="357" y="3"/>
                      <a:pt x="340" y="1"/>
                      <a:pt x="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1" name="Google Shape;54271;p60"/>
              <p:cNvSpPr/>
              <p:nvPr/>
            </p:nvSpPr>
            <p:spPr>
              <a:xfrm>
                <a:off x="1559791" y="776280"/>
                <a:ext cx="15072" cy="15024"/>
              </a:xfrm>
              <a:custGeom>
                <a:avLst/>
                <a:gdLst/>
                <a:ahLst/>
                <a:cxnLst/>
                <a:rect l="l" t="t" r="r" b="b"/>
                <a:pathLst>
                  <a:path w="316" h="315" extrusionOk="0">
                    <a:moveTo>
                      <a:pt x="123" y="0"/>
                    </a:moveTo>
                    <a:cubicBezTo>
                      <a:pt x="52" y="0"/>
                      <a:pt x="1" y="92"/>
                      <a:pt x="1" y="173"/>
                    </a:cubicBezTo>
                    <a:lnTo>
                      <a:pt x="1" y="183"/>
                    </a:lnTo>
                    <a:lnTo>
                      <a:pt x="11" y="183"/>
                    </a:lnTo>
                    <a:cubicBezTo>
                      <a:pt x="32" y="254"/>
                      <a:pt x="93" y="315"/>
                      <a:pt x="153" y="315"/>
                    </a:cubicBezTo>
                    <a:cubicBezTo>
                      <a:pt x="174" y="315"/>
                      <a:pt x="183" y="315"/>
                      <a:pt x="204" y="304"/>
                    </a:cubicBezTo>
                    <a:cubicBezTo>
                      <a:pt x="244" y="274"/>
                      <a:pt x="285" y="234"/>
                      <a:pt x="316" y="203"/>
                    </a:cubicBezTo>
                    <a:cubicBezTo>
                      <a:pt x="295" y="153"/>
                      <a:pt x="285" y="101"/>
                      <a:pt x="285" y="51"/>
                    </a:cubicBezTo>
                    <a:cubicBezTo>
                      <a:pt x="255" y="31"/>
                      <a:pt x="204" y="11"/>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2" name="Google Shape;54272;p60"/>
              <p:cNvSpPr/>
              <p:nvPr/>
            </p:nvSpPr>
            <p:spPr>
              <a:xfrm>
                <a:off x="1552064" y="791638"/>
                <a:ext cx="44022" cy="40875"/>
              </a:xfrm>
              <a:custGeom>
                <a:avLst/>
                <a:gdLst/>
                <a:ahLst/>
                <a:cxnLst/>
                <a:rect l="l" t="t" r="r" b="b"/>
                <a:pathLst>
                  <a:path w="923" h="857" extrusionOk="0">
                    <a:moveTo>
                      <a:pt x="634" y="0"/>
                    </a:moveTo>
                    <a:cubicBezTo>
                      <a:pt x="480" y="0"/>
                      <a:pt x="304" y="117"/>
                      <a:pt x="153" y="287"/>
                    </a:cubicBezTo>
                    <a:cubicBezTo>
                      <a:pt x="1" y="459"/>
                      <a:pt x="163" y="733"/>
                      <a:pt x="366" y="834"/>
                    </a:cubicBezTo>
                    <a:cubicBezTo>
                      <a:pt x="376" y="834"/>
                      <a:pt x="376" y="834"/>
                      <a:pt x="386" y="845"/>
                    </a:cubicBezTo>
                    <a:lnTo>
                      <a:pt x="397" y="845"/>
                    </a:lnTo>
                    <a:cubicBezTo>
                      <a:pt x="434" y="853"/>
                      <a:pt x="472" y="857"/>
                      <a:pt x="511" y="857"/>
                    </a:cubicBezTo>
                    <a:cubicBezTo>
                      <a:pt x="716" y="857"/>
                      <a:pt x="922" y="748"/>
                      <a:pt x="913" y="561"/>
                    </a:cubicBezTo>
                    <a:cubicBezTo>
                      <a:pt x="904" y="317"/>
                      <a:pt x="832" y="104"/>
                      <a:pt x="690" y="13"/>
                    </a:cubicBezTo>
                    <a:lnTo>
                      <a:pt x="681" y="13"/>
                    </a:lnTo>
                    <a:cubicBezTo>
                      <a:pt x="681" y="3"/>
                      <a:pt x="670" y="3"/>
                      <a:pt x="670" y="3"/>
                    </a:cubicBezTo>
                    <a:cubicBezTo>
                      <a:pt x="658" y="1"/>
                      <a:pt x="646" y="0"/>
                      <a:pt x="6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3" name="Google Shape;54273;p60"/>
              <p:cNvSpPr/>
              <p:nvPr/>
            </p:nvSpPr>
            <p:spPr>
              <a:xfrm>
                <a:off x="1571906" y="792687"/>
                <a:ext cx="16979" cy="15072"/>
              </a:xfrm>
              <a:custGeom>
                <a:avLst/>
                <a:gdLst/>
                <a:ahLst/>
                <a:cxnLst/>
                <a:rect l="l" t="t" r="r" b="b"/>
                <a:pathLst>
                  <a:path w="356" h="316" extrusionOk="0">
                    <a:moveTo>
                      <a:pt x="183" y="1"/>
                    </a:moveTo>
                    <a:cubicBezTo>
                      <a:pt x="143" y="21"/>
                      <a:pt x="102" y="52"/>
                      <a:pt x="62" y="93"/>
                    </a:cubicBezTo>
                    <a:cubicBezTo>
                      <a:pt x="1" y="163"/>
                      <a:pt x="62" y="265"/>
                      <a:pt x="143" y="305"/>
                    </a:cubicBezTo>
                    <a:lnTo>
                      <a:pt x="153" y="305"/>
                    </a:lnTo>
                    <a:cubicBezTo>
                      <a:pt x="173" y="316"/>
                      <a:pt x="183" y="316"/>
                      <a:pt x="204" y="316"/>
                    </a:cubicBezTo>
                    <a:cubicBezTo>
                      <a:pt x="274" y="316"/>
                      <a:pt x="355" y="275"/>
                      <a:pt x="355" y="194"/>
                    </a:cubicBezTo>
                    <a:cubicBezTo>
                      <a:pt x="355" y="143"/>
                      <a:pt x="346" y="93"/>
                      <a:pt x="325" y="52"/>
                    </a:cubicBezTo>
                    <a:cubicBezTo>
                      <a:pt x="295" y="41"/>
                      <a:pt x="274" y="41"/>
                      <a:pt x="244" y="32"/>
                    </a:cubicBezTo>
                    <a:lnTo>
                      <a:pt x="1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4" name="Google Shape;54274;p60"/>
              <p:cNvSpPr/>
              <p:nvPr/>
            </p:nvSpPr>
            <p:spPr>
              <a:xfrm>
                <a:off x="1592224" y="787441"/>
                <a:ext cx="43116" cy="38919"/>
              </a:xfrm>
              <a:custGeom>
                <a:avLst/>
                <a:gdLst/>
                <a:ahLst/>
                <a:cxnLst/>
                <a:rect l="l" t="t" r="r" b="b"/>
                <a:pathLst>
                  <a:path w="904" h="816" extrusionOk="0">
                    <a:moveTo>
                      <a:pt x="291" y="0"/>
                    </a:moveTo>
                    <a:cubicBezTo>
                      <a:pt x="228" y="0"/>
                      <a:pt x="171" y="13"/>
                      <a:pt x="123" y="40"/>
                    </a:cubicBezTo>
                    <a:cubicBezTo>
                      <a:pt x="123" y="40"/>
                      <a:pt x="112" y="40"/>
                      <a:pt x="112" y="50"/>
                    </a:cubicBezTo>
                    <a:cubicBezTo>
                      <a:pt x="112" y="50"/>
                      <a:pt x="102" y="50"/>
                      <a:pt x="102" y="61"/>
                    </a:cubicBezTo>
                    <a:cubicBezTo>
                      <a:pt x="1" y="182"/>
                      <a:pt x="11" y="415"/>
                      <a:pt x="92" y="638"/>
                    </a:cubicBezTo>
                    <a:cubicBezTo>
                      <a:pt x="132" y="763"/>
                      <a:pt x="248" y="815"/>
                      <a:pt x="377" y="815"/>
                    </a:cubicBezTo>
                    <a:cubicBezTo>
                      <a:pt x="477" y="815"/>
                      <a:pt x="585" y="784"/>
                      <a:pt x="670" y="730"/>
                    </a:cubicBezTo>
                    <a:lnTo>
                      <a:pt x="680" y="720"/>
                    </a:lnTo>
                    <a:cubicBezTo>
                      <a:pt x="691" y="720"/>
                      <a:pt x="691" y="710"/>
                      <a:pt x="691" y="710"/>
                    </a:cubicBezTo>
                    <a:cubicBezTo>
                      <a:pt x="853" y="537"/>
                      <a:pt x="903" y="233"/>
                      <a:pt x="700" y="121"/>
                    </a:cubicBezTo>
                    <a:cubicBezTo>
                      <a:pt x="560" y="47"/>
                      <a:pt x="415"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5" name="Google Shape;54275;p60"/>
              <p:cNvSpPr/>
              <p:nvPr/>
            </p:nvSpPr>
            <p:spPr>
              <a:xfrm>
                <a:off x="1595611" y="788824"/>
                <a:ext cx="16502" cy="15072"/>
              </a:xfrm>
              <a:custGeom>
                <a:avLst/>
                <a:gdLst/>
                <a:ahLst/>
                <a:cxnLst/>
                <a:rect l="l" t="t" r="r" b="b"/>
                <a:pathLst>
                  <a:path w="346" h="316" extrusionOk="0">
                    <a:moveTo>
                      <a:pt x="122" y="1"/>
                    </a:moveTo>
                    <a:cubicBezTo>
                      <a:pt x="92" y="41"/>
                      <a:pt x="52" y="72"/>
                      <a:pt x="11" y="92"/>
                    </a:cubicBezTo>
                    <a:cubicBezTo>
                      <a:pt x="0" y="143"/>
                      <a:pt x="11" y="194"/>
                      <a:pt x="31" y="244"/>
                    </a:cubicBezTo>
                    <a:cubicBezTo>
                      <a:pt x="52" y="295"/>
                      <a:pt x="92" y="316"/>
                      <a:pt x="142" y="316"/>
                    </a:cubicBezTo>
                    <a:cubicBezTo>
                      <a:pt x="183" y="316"/>
                      <a:pt x="224" y="305"/>
                      <a:pt x="254" y="285"/>
                    </a:cubicBezTo>
                    <a:cubicBezTo>
                      <a:pt x="254" y="275"/>
                      <a:pt x="254" y="275"/>
                      <a:pt x="264" y="275"/>
                    </a:cubicBezTo>
                    <a:cubicBezTo>
                      <a:pt x="325" y="204"/>
                      <a:pt x="345" y="92"/>
                      <a:pt x="264" y="52"/>
                    </a:cubicBezTo>
                    <a:cubicBezTo>
                      <a:pt x="214" y="21"/>
                      <a:pt x="163" y="1"/>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6" name="Google Shape;54276;p60"/>
              <p:cNvSpPr/>
              <p:nvPr/>
            </p:nvSpPr>
            <p:spPr>
              <a:xfrm>
                <a:off x="1601906" y="752766"/>
                <a:ext cx="42115" cy="39730"/>
              </a:xfrm>
              <a:custGeom>
                <a:avLst/>
                <a:gdLst/>
                <a:ahLst/>
                <a:cxnLst/>
                <a:rect l="l" t="t" r="r" b="b"/>
                <a:pathLst>
                  <a:path w="883" h="833" extrusionOk="0">
                    <a:moveTo>
                      <a:pt x="489" y="0"/>
                    </a:moveTo>
                    <a:cubicBezTo>
                      <a:pt x="448" y="0"/>
                      <a:pt x="406" y="12"/>
                      <a:pt x="366" y="37"/>
                    </a:cubicBezTo>
                    <a:cubicBezTo>
                      <a:pt x="152" y="168"/>
                      <a:pt x="1" y="341"/>
                      <a:pt x="1" y="493"/>
                    </a:cubicBezTo>
                    <a:lnTo>
                      <a:pt x="1" y="513"/>
                    </a:lnTo>
                    <a:cubicBezTo>
                      <a:pt x="1" y="513"/>
                      <a:pt x="1" y="524"/>
                      <a:pt x="10" y="524"/>
                    </a:cubicBezTo>
                    <a:cubicBezTo>
                      <a:pt x="71" y="676"/>
                      <a:pt x="264" y="777"/>
                      <a:pt x="508" y="828"/>
                    </a:cubicBezTo>
                    <a:cubicBezTo>
                      <a:pt x="523" y="831"/>
                      <a:pt x="538" y="832"/>
                      <a:pt x="553" y="832"/>
                    </a:cubicBezTo>
                    <a:cubicBezTo>
                      <a:pt x="751" y="832"/>
                      <a:pt x="882" y="589"/>
                      <a:pt x="873" y="371"/>
                    </a:cubicBezTo>
                    <a:lnTo>
                      <a:pt x="873" y="351"/>
                    </a:lnTo>
                    <a:lnTo>
                      <a:pt x="863" y="341"/>
                    </a:lnTo>
                    <a:cubicBezTo>
                      <a:pt x="807" y="164"/>
                      <a:pt x="648"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7" name="Google Shape;54277;p60"/>
              <p:cNvSpPr/>
              <p:nvPr/>
            </p:nvSpPr>
            <p:spPr>
              <a:xfrm>
                <a:off x="1602908" y="768076"/>
                <a:ext cx="15024" cy="15024"/>
              </a:xfrm>
              <a:custGeom>
                <a:avLst/>
                <a:gdLst/>
                <a:ahLst/>
                <a:cxnLst/>
                <a:rect l="l" t="t" r="r" b="b"/>
                <a:pathLst>
                  <a:path w="315" h="315" extrusionOk="0">
                    <a:moveTo>
                      <a:pt x="162" y="0"/>
                    </a:moveTo>
                    <a:cubicBezTo>
                      <a:pt x="152" y="0"/>
                      <a:pt x="131" y="0"/>
                      <a:pt x="122" y="10"/>
                    </a:cubicBezTo>
                    <a:cubicBezTo>
                      <a:pt x="71" y="41"/>
                      <a:pt x="30" y="71"/>
                      <a:pt x="0" y="111"/>
                    </a:cubicBezTo>
                    <a:cubicBezTo>
                      <a:pt x="20" y="162"/>
                      <a:pt x="30" y="203"/>
                      <a:pt x="30" y="253"/>
                    </a:cubicBezTo>
                    <a:cubicBezTo>
                      <a:pt x="71" y="284"/>
                      <a:pt x="122" y="304"/>
                      <a:pt x="172" y="314"/>
                    </a:cubicBezTo>
                    <a:lnTo>
                      <a:pt x="192" y="314"/>
                    </a:lnTo>
                    <a:cubicBezTo>
                      <a:pt x="264" y="314"/>
                      <a:pt x="314" y="223"/>
                      <a:pt x="314" y="131"/>
                    </a:cubicBezTo>
                    <a:lnTo>
                      <a:pt x="314" y="122"/>
                    </a:lnTo>
                    <a:cubicBezTo>
                      <a:pt x="294" y="61"/>
                      <a:pt x="233"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8" name="Google Shape;54278;p60"/>
              <p:cNvSpPr/>
              <p:nvPr/>
            </p:nvSpPr>
            <p:spPr>
              <a:xfrm>
                <a:off x="1582065" y="773371"/>
                <a:ext cx="14070" cy="12591"/>
              </a:xfrm>
              <a:custGeom>
                <a:avLst/>
                <a:gdLst/>
                <a:ahLst/>
                <a:cxnLst/>
                <a:rect l="l" t="t" r="r" b="b"/>
                <a:pathLst>
                  <a:path w="295" h="264" extrusionOk="0">
                    <a:moveTo>
                      <a:pt x="142" y="0"/>
                    </a:moveTo>
                    <a:cubicBezTo>
                      <a:pt x="92" y="0"/>
                      <a:pt x="41" y="31"/>
                      <a:pt x="21" y="92"/>
                    </a:cubicBezTo>
                    <a:cubicBezTo>
                      <a:pt x="0" y="153"/>
                      <a:pt x="31" y="234"/>
                      <a:pt x="102" y="254"/>
                    </a:cubicBezTo>
                    <a:cubicBezTo>
                      <a:pt x="112" y="254"/>
                      <a:pt x="133" y="264"/>
                      <a:pt x="142" y="264"/>
                    </a:cubicBezTo>
                    <a:cubicBezTo>
                      <a:pt x="194" y="264"/>
                      <a:pt x="244" y="223"/>
                      <a:pt x="264" y="173"/>
                    </a:cubicBezTo>
                    <a:cubicBezTo>
                      <a:pt x="295" y="112"/>
                      <a:pt x="254" y="31"/>
                      <a:pt x="183" y="11"/>
                    </a:cubicBezTo>
                    <a:cubicBezTo>
                      <a:pt x="173" y="0"/>
                      <a:pt x="163"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279" name="Google Shape;54279;p60"/>
          <p:cNvGrpSpPr/>
          <p:nvPr/>
        </p:nvGrpSpPr>
        <p:grpSpPr>
          <a:xfrm>
            <a:off x="6924809" y="124663"/>
            <a:ext cx="2117980" cy="962303"/>
            <a:chOff x="6924809" y="124663"/>
            <a:chExt cx="2117980" cy="962303"/>
          </a:xfrm>
        </p:grpSpPr>
        <p:grpSp>
          <p:nvGrpSpPr>
            <p:cNvPr id="54280" name="Google Shape;54280;p60"/>
            <p:cNvGrpSpPr/>
            <p:nvPr/>
          </p:nvGrpSpPr>
          <p:grpSpPr>
            <a:xfrm>
              <a:off x="7276960" y="281264"/>
              <a:ext cx="375988" cy="396904"/>
              <a:chOff x="2193097" y="745802"/>
              <a:chExt cx="104549" cy="110368"/>
            </a:xfrm>
          </p:grpSpPr>
          <p:sp>
            <p:nvSpPr>
              <p:cNvPr id="54281" name="Google Shape;54281;p60"/>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2" name="Google Shape;54282;p60"/>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3" name="Google Shape;54283;p60"/>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4" name="Google Shape;54284;p60"/>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5" name="Google Shape;54285;p60"/>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6" name="Google Shape;54286;p60"/>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7" name="Google Shape;54287;p60"/>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8" name="Google Shape;54288;p60"/>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9" name="Google Shape;54289;p60"/>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0" name="Google Shape;54290;p60"/>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1" name="Google Shape;54291;p60"/>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2" name="Google Shape;54292;p60"/>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3" name="Google Shape;54293;p60"/>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4" name="Google Shape;54294;p60"/>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95" name="Google Shape;54295;p60"/>
            <p:cNvGrpSpPr/>
            <p:nvPr/>
          </p:nvGrpSpPr>
          <p:grpSpPr>
            <a:xfrm>
              <a:off x="6924809" y="124669"/>
              <a:ext cx="153832" cy="149777"/>
              <a:chOff x="2070280" y="1284575"/>
              <a:chExt cx="56090" cy="54611"/>
            </a:xfrm>
          </p:grpSpPr>
          <p:sp>
            <p:nvSpPr>
              <p:cNvPr id="54296" name="Google Shape;54296;p60"/>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7" name="Google Shape;54297;p60"/>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8" name="Google Shape;54298;p60"/>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9" name="Google Shape;54299;p60"/>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0" name="Google Shape;54300;p60"/>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1" name="Google Shape;54301;p60"/>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2" name="Google Shape;54302;p60"/>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3" name="Google Shape;54303;p60"/>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4" name="Google Shape;54304;p60"/>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5" name="Google Shape;54305;p60"/>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6" name="Google Shape;54306;p60"/>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7" name="Google Shape;54307;p60"/>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8" name="Google Shape;54308;p60"/>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9" name="Google Shape;54309;p60"/>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10" name="Google Shape;54310;p60"/>
            <p:cNvGrpSpPr/>
            <p:nvPr/>
          </p:nvGrpSpPr>
          <p:grpSpPr>
            <a:xfrm>
              <a:off x="7956049" y="807951"/>
              <a:ext cx="286726" cy="279015"/>
              <a:chOff x="2070280" y="1284575"/>
              <a:chExt cx="56090" cy="54611"/>
            </a:xfrm>
          </p:grpSpPr>
          <p:sp>
            <p:nvSpPr>
              <p:cNvPr id="54311" name="Google Shape;54311;p60"/>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2" name="Google Shape;54312;p60"/>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3" name="Google Shape;54313;p60"/>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4" name="Google Shape;54314;p60"/>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5" name="Google Shape;54315;p60"/>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6" name="Google Shape;54316;p60"/>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7" name="Google Shape;54317;p60"/>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8" name="Google Shape;54318;p60"/>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9" name="Google Shape;54319;p60"/>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0" name="Google Shape;54320;p60"/>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1" name="Google Shape;54321;p60"/>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2" name="Google Shape;54322;p60"/>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3" name="Google Shape;54323;p60"/>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4" name="Google Shape;54324;p60"/>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25" name="Google Shape;54325;p60"/>
            <p:cNvGrpSpPr/>
            <p:nvPr/>
          </p:nvGrpSpPr>
          <p:grpSpPr>
            <a:xfrm>
              <a:off x="8242785" y="341039"/>
              <a:ext cx="375988" cy="396904"/>
              <a:chOff x="2193097" y="745802"/>
              <a:chExt cx="104549" cy="110368"/>
            </a:xfrm>
          </p:grpSpPr>
          <p:sp>
            <p:nvSpPr>
              <p:cNvPr id="54326" name="Google Shape;54326;p60"/>
              <p:cNvSpPr/>
              <p:nvPr/>
            </p:nvSpPr>
            <p:spPr>
              <a:xfrm>
                <a:off x="2222144" y="745802"/>
                <a:ext cx="46503" cy="42115"/>
              </a:xfrm>
              <a:custGeom>
                <a:avLst/>
                <a:gdLst/>
                <a:ahLst/>
                <a:cxnLst/>
                <a:rect l="l" t="t" r="r" b="b"/>
                <a:pathLst>
                  <a:path w="975" h="883" extrusionOk="0">
                    <a:moveTo>
                      <a:pt x="467" y="0"/>
                    </a:moveTo>
                    <a:cubicBezTo>
                      <a:pt x="244" y="30"/>
                      <a:pt x="1" y="224"/>
                      <a:pt x="82" y="436"/>
                    </a:cubicBezTo>
                    <a:cubicBezTo>
                      <a:pt x="173" y="659"/>
                      <a:pt x="315" y="842"/>
                      <a:pt x="467" y="873"/>
                    </a:cubicBezTo>
                    <a:cubicBezTo>
                      <a:pt x="477" y="873"/>
                      <a:pt x="477" y="882"/>
                      <a:pt x="487" y="882"/>
                    </a:cubicBezTo>
                    <a:cubicBezTo>
                      <a:pt x="487" y="882"/>
                      <a:pt x="497" y="873"/>
                      <a:pt x="508" y="873"/>
                    </a:cubicBezTo>
                    <a:cubicBezTo>
                      <a:pt x="659" y="842"/>
                      <a:pt x="801" y="659"/>
                      <a:pt x="893" y="436"/>
                    </a:cubicBezTo>
                    <a:cubicBezTo>
                      <a:pt x="974" y="224"/>
                      <a:pt x="731" y="30"/>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7" name="Google Shape;54327;p60"/>
              <p:cNvSpPr/>
              <p:nvPr/>
            </p:nvSpPr>
            <p:spPr>
              <a:xfrm>
                <a:off x="2236644" y="771415"/>
                <a:ext cx="17504" cy="14547"/>
              </a:xfrm>
              <a:custGeom>
                <a:avLst/>
                <a:gdLst/>
                <a:ahLst/>
                <a:cxnLst/>
                <a:rect l="l" t="t" r="r" b="b"/>
                <a:pathLst>
                  <a:path w="367" h="305" extrusionOk="0">
                    <a:moveTo>
                      <a:pt x="173" y="1"/>
                    </a:moveTo>
                    <a:cubicBezTo>
                      <a:pt x="92" y="11"/>
                      <a:pt x="1" y="92"/>
                      <a:pt x="31" y="173"/>
                    </a:cubicBezTo>
                    <a:cubicBezTo>
                      <a:pt x="51" y="224"/>
                      <a:pt x="82" y="275"/>
                      <a:pt x="112" y="305"/>
                    </a:cubicBezTo>
                    <a:cubicBezTo>
                      <a:pt x="132" y="295"/>
                      <a:pt x="163" y="295"/>
                      <a:pt x="183" y="295"/>
                    </a:cubicBezTo>
                    <a:cubicBezTo>
                      <a:pt x="204" y="295"/>
                      <a:pt x="234" y="295"/>
                      <a:pt x="254" y="305"/>
                    </a:cubicBezTo>
                    <a:cubicBezTo>
                      <a:pt x="285" y="275"/>
                      <a:pt x="315" y="224"/>
                      <a:pt x="335" y="173"/>
                    </a:cubicBezTo>
                    <a:cubicBezTo>
                      <a:pt x="366" y="92"/>
                      <a:pt x="274" y="1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8" name="Google Shape;54328;p60"/>
              <p:cNvSpPr/>
              <p:nvPr/>
            </p:nvSpPr>
            <p:spPr>
              <a:xfrm>
                <a:off x="2193097" y="762830"/>
                <a:ext cx="43593" cy="38204"/>
              </a:xfrm>
              <a:custGeom>
                <a:avLst/>
                <a:gdLst/>
                <a:ahLst/>
                <a:cxnLst/>
                <a:rect l="l" t="t" r="r" b="b"/>
                <a:pathLst>
                  <a:path w="914" h="801" extrusionOk="0">
                    <a:moveTo>
                      <a:pt x="479" y="1"/>
                    </a:moveTo>
                    <a:cubicBezTo>
                      <a:pt x="346" y="1"/>
                      <a:pt x="193" y="84"/>
                      <a:pt x="102" y="201"/>
                    </a:cubicBezTo>
                    <a:cubicBezTo>
                      <a:pt x="102" y="211"/>
                      <a:pt x="92" y="211"/>
                      <a:pt x="92" y="221"/>
                    </a:cubicBezTo>
                    <a:cubicBezTo>
                      <a:pt x="92" y="221"/>
                      <a:pt x="92" y="232"/>
                      <a:pt x="82" y="232"/>
                    </a:cubicBezTo>
                    <a:cubicBezTo>
                      <a:pt x="1" y="444"/>
                      <a:pt x="51" y="759"/>
                      <a:pt x="274" y="789"/>
                    </a:cubicBezTo>
                    <a:cubicBezTo>
                      <a:pt x="332" y="797"/>
                      <a:pt x="389" y="800"/>
                      <a:pt x="443" y="800"/>
                    </a:cubicBezTo>
                    <a:cubicBezTo>
                      <a:pt x="617" y="800"/>
                      <a:pt x="765" y="760"/>
                      <a:pt x="842" y="667"/>
                    </a:cubicBezTo>
                    <a:cubicBezTo>
                      <a:pt x="853" y="667"/>
                      <a:pt x="853" y="667"/>
                      <a:pt x="853" y="658"/>
                    </a:cubicBezTo>
                    <a:cubicBezTo>
                      <a:pt x="863" y="658"/>
                      <a:pt x="863" y="647"/>
                      <a:pt x="863" y="647"/>
                    </a:cubicBezTo>
                    <a:cubicBezTo>
                      <a:pt x="914" y="495"/>
                      <a:pt x="822" y="282"/>
                      <a:pt x="670" y="90"/>
                    </a:cubicBezTo>
                    <a:cubicBezTo>
                      <a:pt x="623" y="27"/>
                      <a:pt x="554"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9" name="Google Shape;54329;p60"/>
              <p:cNvSpPr/>
              <p:nvPr/>
            </p:nvSpPr>
            <p:spPr>
              <a:xfrm>
                <a:off x="2218281" y="782051"/>
                <a:ext cx="15978" cy="15072"/>
              </a:xfrm>
              <a:custGeom>
                <a:avLst/>
                <a:gdLst/>
                <a:ahLst/>
                <a:cxnLst/>
                <a:rect l="l" t="t" r="r" b="b"/>
                <a:pathLst>
                  <a:path w="335" h="316" extrusionOk="0">
                    <a:moveTo>
                      <a:pt x="183" y="1"/>
                    </a:moveTo>
                    <a:cubicBezTo>
                      <a:pt x="132" y="1"/>
                      <a:pt x="71" y="41"/>
                      <a:pt x="41" y="82"/>
                    </a:cubicBezTo>
                    <a:cubicBezTo>
                      <a:pt x="41" y="82"/>
                      <a:pt x="30" y="82"/>
                      <a:pt x="30" y="92"/>
                    </a:cubicBezTo>
                    <a:cubicBezTo>
                      <a:pt x="0" y="174"/>
                      <a:pt x="21" y="295"/>
                      <a:pt x="102" y="305"/>
                    </a:cubicBezTo>
                    <a:cubicBezTo>
                      <a:pt x="132" y="305"/>
                      <a:pt x="152" y="316"/>
                      <a:pt x="172" y="316"/>
                    </a:cubicBezTo>
                    <a:cubicBezTo>
                      <a:pt x="203" y="316"/>
                      <a:pt x="233" y="305"/>
                      <a:pt x="254" y="305"/>
                    </a:cubicBezTo>
                    <a:cubicBezTo>
                      <a:pt x="274" y="255"/>
                      <a:pt x="294" y="214"/>
                      <a:pt x="335" y="174"/>
                    </a:cubicBezTo>
                    <a:cubicBezTo>
                      <a:pt x="325" y="133"/>
                      <a:pt x="294" y="82"/>
                      <a:pt x="254" y="41"/>
                    </a:cubicBezTo>
                    <a:cubicBezTo>
                      <a:pt x="244" y="11"/>
                      <a:pt x="213"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0" name="Google Shape;54330;p60"/>
              <p:cNvSpPr/>
              <p:nvPr/>
            </p:nvSpPr>
            <p:spPr>
              <a:xfrm>
                <a:off x="2193097" y="800843"/>
                <a:ext cx="43593" cy="38204"/>
              </a:xfrm>
              <a:custGeom>
                <a:avLst/>
                <a:gdLst/>
                <a:ahLst/>
                <a:cxnLst/>
                <a:rect l="l" t="t" r="r" b="b"/>
                <a:pathLst>
                  <a:path w="914" h="801" extrusionOk="0">
                    <a:moveTo>
                      <a:pt x="461" y="0"/>
                    </a:moveTo>
                    <a:cubicBezTo>
                      <a:pt x="401" y="0"/>
                      <a:pt x="338" y="5"/>
                      <a:pt x="274" y="12"/>
                    </a:cubicBezTo>
                    <a:cubicBezTo>
                      <a:pt x="51" y="43"/>
                      <a:pt x="1" y="357"/>
                      <a:pt x="82" y="571"/>
                    </a:cubicBezTo>
                    <a:cubicBezTo>
                      <a:pt x="92" y="571"/>
                      <a:pt x="92" y="581"/>
                      <a:pt x="92" y="581"/>
                    </a:cubicBezTo>
                    <a:cubicBezTo>
                      <a:pt x="92" y="591"/>
                      <a:pt x="102" y="591"/>
                      <a:pt x="102" y="591"/>
                    </a:cubicBezTo>
                    <a:cubicBezTo>
                      <a:pt x="194" y="715"/>
                      <a:pt x="348" y="801"/>
                      <a:pt x="481" y="801"/>
                    </a:cubicBezTo>
                    <a:cubicBezTo>
                      <a:pt x="555" y="801"/>
                      <a:pt x="623" y="774"/>
                      <a:pt x="670" y="713"/>
                    </a:cubicBezTo>
                    <a:cubicBezTo>
                      <a:pt x="822" y="520"/>
                      <a:pt x="914" y="307"/>
                      <a:pt x="863" y="155"/>
                    </a:cubicBezTo>
                    <a:cubicBezTo>
                      <a:pt x="863" y="155"/>
                      <a:pt x="863" y="145"/>
                      <a:pt x="853" y="145"/>
                    </a:cubicBezTo>
                    <a:cubicBezTo>
                      <a:pt x="853" y="134"/>
                      <a:pt x="853" y="134"/>
                      <a:pt x="842" y="124"/>
                    </a:cubicBezTo>
                    <a:cubicBezTo>
                      <a:pt x="768" y="35"/>
                      <a:pt x="627"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1" name="Google Shape;54331;p60"/>
              <p:cNvSpPr/>
              <p:nvPr/>
            </p:nvSpPr>
            <p:spPr>
              <a:xfrm>
                <a:off x="2218281" y="804802"/>
                <a:ext cx="15978" cy="15024"/>
              </a:xfrm>
              <a:custGeom>
                <a:avLst/>
                <a:gdLst/>
                <a:ahLst/>
                <a:cxnLst/>
                <a:rect l="l" t="t" r="r" b="b"/>
                <a:pathLst>
                  <a:path w="335" h="315" extrusionOk="0">
                    <a:moveTo>
                      <a:pt x="172" y="1"/>
                    </a:moveTo>
                    <a:cubicBezTo>
                      <a:pt x="152" y="1"/>
                      <a:pt x="132" y="1"/>
                      <a:pt x="102" y="11"/>
                    </a:cubicBezTo>
                    <a:cubicBezTo>
                      <a:pt x="21" y="21"/>
                      <a:pt x="0" y="143"/>
                      <a:pt x="30" y="224"/>
                    </a:cubicBezTo>
                    <a:lnTo>
                      <a:pt x="41" y="234"/>
                    </a:lnTo>
                    <a:cubicBezTo>
                      <a:pt x="71" y="274"/>
                      <a:pt x="132" y="315"/>
                      <a:pt x="183" y="315"/>
                    </a:cubicBezTo>
                    <a:cubicBezTo>
                      <a:pt x="213" y="315"/>
                      <a:pt x="244" y="305"/>
                      <a:pt x="254" y="274"/>
                    </a:cubicBezTo>
                    <a:cubicBezTo>
                      <a:pt x="294" y="234"/>
                      <a:pt x="325" y="183"/>
                      <a:pt x="335" y="143"/>
                    </a:cubicBezTo>
                    <a:cubicBezTo>
                      <a:pt x="294" y="102"/>
                      <a:pt x="274" y="62"/>
                      <a:pt x="254" y="11"/>
                    </a:cubicBezTo>
                    <a:cubicBezTo>
                      <a:pt x="233" y="11"/>
                      <a:pt x="203"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2" name="Google Shape;54332;p60"/>
              <p:cNvSpPr/>
              <p:nvPr/>
            </p:nvSpPr>
            <p:spPr>
              <a:xfrm>
                <a:off x="2222144" y="814007"/>
                <a:ext cx="46503" cy="42162"/>
              </a:xfrm>
              <a:custGeom>
                <a:avLst/>
                <a:gdLst/>
                <a:ahLst/>
                <a:cxnLst/>
                <a:rect l="l" t="t" r="r" b="b"/>
                <a:pathLst>
                  <a:path w="975" h="884" extrusionOk="0">
                    <a:moveTo>
                      <a:pt x="467" y="0"/>
                    </a:moveTo>
                    <a:cubicBezTo>
                      <a:pt x="315" y="41"/>
                      <a:pt x="173" y="214"/>
                      <a:pt x="82" y="447"/>
                    </a:cubicBezTo>
                    <a:cubicBezTo>
                      <a:pt x="1" y="649"/>
                      <a:pt x="244" y="852"/>
                      <a:pt x="467" y="883"/>
                    </a:cubicBezTo>
                    <a:lnTo>
                      <a:pt x="508" y="883"/>
                    </a:lnTo>
                    <a:cubicBezTo>
                      <a:pt x="731" y="852"/>
                      <a:pt x="974" y="649"/>
                      <a:pt x="893" y="447"/>
                    </a:cubicBezTo>
                    <a:cubicBezTo>
                      <a:pt x="801" y="214"/>
                      <a:pt x="659" y="41"/>
                      <a:pt x="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3" name="Google Shape;54333;p60"/>
              <p:cNvSpPr/>
              <p:nvPr/>
            </p:nvSpPr>
            <p:spPr>
              <a:xfrm>
                <a:off x="2236644" y="815915"/>
                <a:ext cx="17504" cy="14595"/>
              </a:xfrm>
              <a:custGeom>
                <a:avLst/>
                <a:gdLst/>
                <a:ahLst/>
                <a:cxnLst/>
                <a:rect l="l" t="t" r="r" b="b"/>
                <a:pathLst>
                  <a:path w="367" h="306" extrusionOk="0">
                    <a:moveTo>
                      <a:pt x="112" y="1"/>
                    </a:moveTo>
                    <a:cubicBezTo>
                      <a:pt x="82" y="32"/>
                      <a:pt x="51" y="82"/>
                      <a:pt x="31" y="133"/>
                    </a:cubicBezTo>
                    <a:cubicBezTo>
                      <a:pt x="1" y="214"/>
                      <a:pt x="92" y="295"/>
                      <a:pt x="173" y="305"/>
                    </a:cubicBezTo>
                    <a:lnTo>
                      <a:pt x="193" y="305"/>
                    </a:lnTo>
                    <a:cubicBezTo>
                      <a:pt x="274" y="295"/>
                      <a:pt x="366" y="214"/>
                      <a:pt x="335" y="133"/>
                    </a:cubicBezTo>
                    <a:cubicBezTo>
                      <a:pt x="315" y="82"/>
                      <a:pt x="285" y="32"/>
                      <a:pt x="254" y="1"/>
                    </a:cubicBezTo>
                    <a:cubicBezTo>
                      <a:pt x="234" y="11"/>
                      <a:pt x="204" y="11"/>
                      <a:pt x="183" y="11"/>
                    </a:cubicBezTo>
                    <a:cubicBezTo>
                      <a:pt x="163" y="11"/>
                      <a:pt x="132" y="1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4" name="Google Shape;54334;p60"/>
              <p:cNvSpPr/>
              <p:nvPr/>
            </p:nvSpPr>
            <p:spPr>
              <a:xfrm>
                <a:off x="2254100" y="800843"/>
                <a:ext cx="43546" cy="38204"/>
              </a:xfrm>
              <a:custGeom>
                <a:avLst/>
                <a:gdLst/>
                <a:ahLst/>
                <a:cxnLst/>
                <a:rect l="l" t="t" r="r" b="b"/>
                <a:pathLst>
                  <a:path w="913" h="801" extrusionOk="0">
                    <a:moveTo>
                      <a:pt x="453" y="0"/>
                    </a:moveTo>
                    <a:cubicBezTo>
                      <a:pt x="286" y="0"/>
                      <a:pt x="145" y="35"/>
                      <a:pt x="71" y="124"/>
                    </a:cubicBezTo>
                    <a:cubicBezTo>
                      <a:pt x="61" y="134"/>
                      <a:pt x="61" y="134"/>
                      <a:pt x="61" y="145"/>
                    </a:cubicBezTo>
                    <a:cubicBezTo>
                      <a:pt x="50" y="145"/>
                      <a:pt x="50" y="155"/>
                      <a:pt x="50" y="155"/>
                    </a:cubicBezTo>
                    <a:cubicBezTo>
                      <a:pt x="0" y="307"/>
                      <a:pt x="91" y="520"/>
                      <a:pt x="233" y="713"/>
                    </a:cubicBezTo>
                    <a:cubicBezTo>
                      <a:pt x="284" y="774"/>
                      <a:pt x="354" y="801"/>
                      <a:pt x="430" y="801"/>
                    </a:cubicBezTo>
                    <a:cubicBezTo>
                      <a:pt x="566" y="801"/>
                      <a:pt x="720" y="715"/>
                      <a:pt x="811" y="591"/>
                    </a:cubicBezTo>
                    <a:cubicBezTo>
                      <a:pt x="811" y="591"/>
                      <a:pt x="821" y="591"/>
                      <a:pt x="821" y="581"/>
                    </a:cubicBezTo>
                    <a:cubicBezTo>
                      <a:pt x="821" y="581"/>
                      <a:pt x="821" y="571"/>
                      <a:pt x="832" y="571"/>
                    </a:cubicBezTo>
                    <a:cubicBezTo>
                      <a:pt x="913" y="357"/>
                      <a:pt x="862" y="43"/>
                      <a:pt x="639" y="12"/>
                    </a:cubicBezTo>
                    <a:cubicBezTo>
                      <a:pt x="575" y="5"/>
                      <a:pt x="512"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5" name="Google Shape;54335;p60"/>
              <p:cNvSpPr/>
              <p:nvPr/>
            </p:nvSpPr>
            <p:spPr>
              <a:xfrm>
                <a:off x="2256485" y="804802"/>
                <a:ext cx="16026" cy="15024"/>
              </a:xfrm>
              <a:custGeom>
                <a:avLst/>
                <a:gdLst/>
                <a:ahLst/>
                <a:cxnLst/>
                <a:rect l="l" t="t" r="r" b="b"/>
                <a:pathLst>
                  <a:path w="336" h="315" extrusionOk="0">
                    <a:moveTo>
                      <a:pt x="163" y="1"/>
                    </a:moveTo>
                    <a:cubicBezTo>
                      <a:pt x="133" y="1"/>
                      <a:pt x="102" y="11"/>
                      <a:pt x="72" y="11"/>
                    </a:cubicBezTo>
                    <a:cubicBezTo>
                      <a:pt x="61" y="62"/>
                      <a:pt x="41" y="102"/>
                      <a:pt x="0" y="143"/>
                    </a:cubicBezTo>
                    <a:cubicBezTo>
                      <a:pt x="11" y="183"/>
                      <a:pt x="41" y="234"/>
                      <a:pt x="72" y="274"/>
                    </a:cubicBezTo>
                    <a:cubicBezTo>
                      <a:pt x="92" y="305"/>
                      <a:pt x="122" y="315"/>
                      <a:pt x="153" y="315"/>
                    </a:cubicBezTo>
                    <a:cubicBezTo>
                      <a:pt x="203" y="315"/>
                      <a:pt x="264" y="274"/>
                      <a:pt x="295" y="234"/>
                    </a:cubicBezTo>
                    <a:lnTo>
                      <a:pt x="305" y="224"/>
                    </a:lnTo>
                    <a:cubicBezTo>
                      <a:pt x="335" y="143"/>
                      <a:pt x="315" y="21"/>
                      <a:pt x="234" y="11"/>
                    </a:cubicBezTo>
                    <a:cubicBezTo>
                      <a:pt x="203" y="1"/>
                      <a:pt x="183"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6" name="Google Shape;54336;p60"/>
              <p:cNvSpPr/>
              <p:nvPr/>
            </p:nvSpPr>
            <p:spPr>
              <a:xfrm>
                <a:off x="2254100" y="762830"/>
                <a:ext cx="43546" cy="38204"/>
              </a:xfrm>
              <a:custGeom>
                <a:avLst/>
                <a:gdLst/>
                <a:ahLst/>
                <a:cxnLst/>
                <a:rect l="l" t="t" r="r" b="b"/>
                <a:pathLst>
                  <a:path w="913" h="801" extrusionOk="0">
                    <a:moveTo>
                      <a:pt x="432" y="1"/>
                    </a:moveTo>
                    <a:cubicBezTo>
                      <a:pt x="355" y="1"/>
                      <a:pt x="284" y="27"/>
                      <a:pt x="233" y="90"/>
                    </a:cubicBezTo>
                    <a:cubicBezTo>
                      <a:pt x="91" y="282"/>
                      <a:pt x="0" y="495"/>
                      <a:pt x="50" y="647"/>
                    </a:cubicBezTo>
                    <a:cubicBezTo>
                      <a:pt x="50" y="647"/>
                      <a:pt x="50" y="658"/>
                      <a:pt x="61" y="658"/>
                    </a:cubicBezTo>
                    <a:cubicBezTo>
                      <a:pt x="61" y="667"/>
                      <a:pt x="61" y="667"/>
                      <a:pt x="71" y="667"/>
                    </a:cubicBezTo>
                    <a:cubicBezTo>
                      <a:pt x="148" y="760"/>
                      <a:pt x="296" y="800"/>
                      <a:pt x="471" y="800"/>
                    </a:cubicBezTo>
                    <a:cubicBezTo>
                      <a:pt x="525" y="800"/>
                      <a:pt x="581" y="797"/>
                      <a:pt x="639" y="789"/>
                    </a:cubicBezTo>
                    <a:cubicBezTo>
                      <a:pt x="862" y="759"/>
                      <a:pt x="913" y="444"/>
                      <a:pt x="832" y="232"/>
                    </a:cubicBezTo>
                    <a:cubicBezTo>
                      <a:pt x="821" y="232"/>
                      <a:pt x="821" y="221"/>
                      <a:pt x="821" y="221"/>
                    </a:cubicBezTo>
                    <a:cubicBezTo>
                      <a:pt x="821" y="211"/>
                      <a:pt x="811" y="211"/>
                      <a:pt x="811" y="201"/>
                    </a:cubicBezTo>
                    <a:cubicBezTo>
                      <a:pt x="721" y="84"/>
                      <a:pt x="568" y="1"/>
                      <a:pt x="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7" name="Google Shape;54337;p60"/>
              <p:cNvSpPr/>
              <p:nvPr/>
            </p:nvSpPr>
            <p:spPr>
              <a:xfrm>
                <a:off x="2256485" y="782051"/>
                <a:ext cx="16026" cy="15072"/>
              </a:xfrm>
              <a:custGeom>
                <a:avLst/>
                <a:gdLst/>
                <a:ahLst/>
                <a:cxnLst/>
                <a:rect l="l" t="t" r="r" b="b"/>
                <a:pathLst>
                  <a:path w="336" h="316" extrusionOk="0">
                    <a:moveTo>
                      <a:pt x="153" y="1"/>
                    </a:moveTo>
                    <a:cubicBezTo>
                      <a:pt x="122" y="1"/>
                      <a:pt x="92" y="11"/>
                      <a:pt x="72" y="41"/>
                    </a:cubicBezTo>
                    <a:cubicBezTo>
                      <a:pt x="41" y="82"/>
                      <a:pt x="11" y="133"/>
                      <a:pt x="0" y="174"/>
                    </a:cubicBezTo>
                    <a:cubicBezTo>
                      <a:pt x="41" y="214"/>
                      <a:pt x="61" y="255"/>
                      <a:pt x="72" y="305"/>
                    </a:cubicBezTo>
                    <a:cubicBezTo>
                      <a:pt x="102" y="305"/>
                      <a:pt x="133" y="316"/>
                      <a:pt x="163" y="316"/>
                    </a:cubicBezTo>
                    <a:cubicBezTo>
                      <a:pt x="183" y="316"/>
                      <a:pt x="203" y="305"/>
                      <a:pt x="234" y="305"/>
                    </a:cubicBezTo>
                    <a:cubicBezTo>
                      <a:pt x="315" y="295"/>
                      <a:pt x="335" y="174"/>
                      <a:pt x="305" y="92"/>
                    </a:cubicBezTo>
                    <a:cubicBezTo>
                      <a:pt x="305" y="82"/>
                      <a:pt x="295" y="82"/>
                      <a:pt x="295" y="82"/>
                    </a:cubicBezTo>
                    <a:cubicBezTo>
                      <a:pt x="264" y="41"/>
                      <a:pt x="20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8" name="Google Shape;54338;p60"/>
              <p:cNvSpPr/>
              <p:nvPr/>
            </p:nvSpPr>
            <p:spPr>
              <a:xfrm>
                <a:off x="2229871" y="785485"/>
                <a:ext cx="31049" cy="31002"/>
              </a:xfrm>
              <a:custGeom>
                <a:avLst/>
                <a:gdLst/>
                <a:ahLst/>
                <a:cxnLst/>
                <a:rect l="l" t="t" r="r" b="b"/>
                <a:pathLst>
                  <a:path w="651" h="650" extrusionOk="0">
                    <a:moveTo>
                      <a:pt x="325" y="0"/>
                    </a:moveTo>
                    <a:cubicBezTo>
                      <a:pt x="143" y="0"/>
                      <a:pt x="1" y="142"/>
                      <a:pt x="1" y="325"/>
                    </a:cubicBezTo>
                    <a:cubicBezTo>
                      <a:pt x="1" y="507"/>
                      <a:pt x="143" y="649"/>
                      <a:pt x="325" y="649"/>
                    </a:cubicBezTo>
                    <a:cubicBezTo>
                      <a:pt x="508" y="649"/>
                      <a:pt x="650" y="507"/>
                      <a:pt x="650" y="325"/>
                    </a:cubicBezTo>
                    <a:cubicBezTo>
                      <a:pt x="650" y="142"/>
                      <a:pt x="508"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9" name="Google Shape;54339;p60"/>
              <p:cNvSpPr/>
              <p:nvPr/>
            </p:nvSpPr>
            <p:spPr>
              <a:xfrm>
                <a:off x="2239076" y="794643"/>
                <a:ext cx="12591" cy="12639"/>
              </a:xfrm>
              <a:custGeom>
                <a:avLst/>
                <a:gdLst/>
                <a:ahLst/>
                <a:cxnLst/>
                <a:rect l="l" t="t" r="r" b="b"/>
                <a:pathLst>
                  <a:path w="264" h="265" extrusionOk="0">
                    <a:moveTo>
                      <a:pt x="132" y="0"/>
                    </a:moveTo>
                    <a:cubicBezTo>
                      <a:pt x="61" y="0"/>
                      <a:pt x="0" y="61"/>
                      <a:pt x="0" y="133"/>
                    </a:cubicBezTo>
                    <a:cubicBezTo>
                      <a:pt x="0" y="203"/>
                      <a:pt x="61" y="264"/>
                      <a:pt x="132" y="264"/>
                    </a:cubicBezTo>
                    <a:cubicBezTo>
                      <a:pt x="203" y="264"/>
                      <a:pt x="264" y="203"/>
                      <a:pt x="264" y="133"/>
                    </a:cubicBezTo>
                    <a:cubicBezTo>
                      <a:pt x="264" y="61"/>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40" name="Google Shape;54340;p60"/>
            <p:cNvGrpSpPr/>
            <p:nvPr/>
          </p:nvGrpSpPr>
          <p:grpSpPr>
            <a:xfrm>
              <a:off x="7870946" y="464607"/>
              <a:ext cx="153832" cy="149777"/>
              <a:chOff x="2070280" y="1284575"/>
              <a:chExt cx="56090" cy="54611"/>
            </a:xfrm>
          </p:grpSpPr>
          <p:sp>
            <p:nvSpPr>
              <p:cNvPr id="54341" name="Google Shape;54341;p60"/>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2" name="Google Shape;54342;p60"/>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3" name="Google Shape;54343;p60"/>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4" name="Google Shape;54344;p60"/>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5" name="Google Shape;54345;p60"/>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6" name="Google Shape;54346;p60"/>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7" name="Google Shape;54347;p60"/>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8" name="Google Shape;54348;p60"/>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9" name="Google Shape;54349;p60"/>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0" name="Google Shape;54350;p60"/>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1" name="Google Shape;54351;p60"/>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2" name="Google Shape;54352;p60"/>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3" name="Google Shape;54353;p60"/>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4" name="Google Shape;54354;p60"/>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55" name="Google Shape;54355;p60"/>
            <p:cNvGrpSpPr/>
            <p:nvPr/>
          </p:nvGrpSpPr>
          <p:grpSpPr>
            <a:xfrm>
              <a:off x="8618784" y="830257"/>
              <a:ext cx="153832" cy="149777"/>
              <a:chOff x="2070280" y="1284575"/>
              <a:chExt cx="56090" cy="54611"/>
            </a:xfrm>
          </p:grpSpPr>
          <p:sp>
            <p:nvSpPr>
              <p:cNvPr id="54356" name="Google Shape;54356;p60"/>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7" name="Google Shape;54357;p60"/>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8" name="Google Shape;54358;p60"/>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9" name="Google Shape;54359;p60"/>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0" name="Google Shape;54360;p60"/>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1" name="Google Shape;54361;p60"/>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2" name="Google Shape;54362;p60"/>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3" name="Google Shape;54363;p60"/>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4" name="Google Shape;54364;p60"/>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5" name="Google Shape;54365;p60"/>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6" name="Google Shape;54366;p60"/>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7" name="Google Shape;54367;p60"/>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8" name="Google Shape;54368;p60"/>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9" name="Google Shape;54369;p60"/>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70" name="Google Shape;54370;p60"/>
            <p:cNvGrpSpPr/>
            <p:nvPr/>
          </p:nvGrpSpPr>
          <p:grpSpPr>
            <a:xfrm>
              <a:off x="8756062" y="124663"/>
              <a:ext cx="286726" cy="279015"/>
              <a:chOff x="2070280" y="1284575"/>
              <a:chExt cx="56090" cy="54611"/>
            </a:xfrm>
          </p:grpSpPr>
          <p:sp>
            <p:nvSpPr>
              <p:cNvPr id="54371" name="Google Shape;54371;p60"/>
              <p:cNvSpPr/>
              <p:nvPr/>
            </p:nvSpPr>
            <p:spPr>
              <a:xfrm>
                <a:off x="2100710" y="1288916"/>
                <a:ext cx="21844" cy="19650"/>
              </a:xfrm>
              <a:custGeom>
                <a:avLst/>
                <a:gdLst/>
                <a:ahLst/>
                <a:cxnLst/>
                <a:rect l="l" t="t" r="r" b="b"/>
                <a:pathLst>
                  <a:path w="458" h="412" extrusionOk="0">
                    <a:moveTo>
                      <a:pt x="194" y="0"/>
                    </a:moveTo>
                    <a:cubicBezTo>
                      <a:pt x="135" y="0"/>
                      <a:pt x="82" y="23"/>
                      <a:pt x="61" y="76"/>
                    </a:cubicBezTo>
                    <a:cubicBezTo>
                      <a:pt x="11" y="187"/>
                      <a:pt x="0" y="308"/>
                      <a:pt x="41" y="369"/>
                    </a:cubicBezTo>
                    <a:cubicBezTo>
                      <a:pt x="41" y="380"/>
                      <a:pt x="51" y="380"/>
                      <a:pt x="51" y="380"/>
                    </a:cubicBezTo>
                    <a:lnTo>
                      <a:pt x="51" y="390"/>
                    </a:lnTo>
                    <a:cubicBezTo>
                      <a:pt x="77" y="404"/>
                      <a:pt x="110" y="411"/>
                      <a:pt x="147" y="411"/>
                    </a:cubicBezTo>
                    <a:cubicBezTo>
                      <a:pt x="210" y="411"/>
                      <a:pt x="285" y="391"/>
                      <a:pt x="356" y="360"/>
                    </a:cubicBezTo>
                    <a:cubicBezTo>
                      <a:pt x="457" y="319"/>
                      <a:pt x="446" y="157"/>
                      <a:pt x="365" y="65"/>
                    </a:cubicBezTo>
                    <a:lnTo>
                      <a:pt x="365" y="55"/>
                    </a:lnTo>
                    <a:lnTo>
                      <a:pt x="356" y="55"/>
                    </a:lnTo>
                    <a:cubicBezTo>
                      <a:pt x="311" y="21"/>
                      <a:pt x="250"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2" name="Google Shape;54372;p60"/>
              <p:cNvSpPr/>
              <p:nvPr/>
            </p:nvSpPr>
            <p:spPr>
              <a:xfrm>
                <a:off x="2102141" y="1300220"/>
                <a:ext cx="8299" cy="7297"/>
              </a:xfrm>
              <a:custGeom>
                <a:avLst/>
                <a:gdLst/>
                <a:ahLst/>
                <a:cxnLst/>
                <a:rect l="l" t="t" r="r" b="b"/>
                <a:pathLst>
                  <a:path w="174" h="153" extrusionOk="0">
                    <a:moveTo>
                      <a:pt x="72" y="1"/>
                    </a:moveTo>
                    <a:cubicBezTo>
                      <a:pt x="51" y="1"/>
                      <a:pt x="31" y="1"/>
                      <a:pt x="21" y="31"/>
                    </a:cubicBezTo>
                    <a:cubicBezTo>
                      <a:pt x="11" y="51"/>
                      <a:pt x="1" y="82"/>
                      <a:pt x="11" y="102"/>
                    </a:cubicBezTo>
                    <a:lnTo>
                      <a:pt x="31" y="123"/>
                    </a:lnTo>
                    <a:lnTo>
                      <a:pt x="62" y="153"/>
                    </a:lnTo>
                    <a:cubicBezTo>
                      <a:pt x="82" y="153"/>
                      <a:pt x="112" y="153"/>
                      <a:pt x="132" y="132"/>
                    </a:cubicBezTo>
                    <a:cubicBezTo>
                      <a:pt x="173" y="123"/>
                      <a:pt x="173" y="62"/>
                      <a:pt x="143" y="21"/>
                    </a:cubicBezTo>
                    <a:cubicBezTo>
                      <a:pt x="123" y="1"/>
                      <a:pt x="92"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3" name="Google Shape;54373;p60"/>
              <p:cNvSpPr/>
              <p:nvPr/>
            </p:nvSpPr>
            <p:spPr>
              <a:xfrm>
                <a:off x="2080869" y="1284575"/>
                <a:ext cx="22703" cy="20986"/>
              </a:xfrm>
              <a:custGeom>
                <a:avLst/>
                <a:gdLst/>
                <a:ahLst/>
                <a:cxnLst/>
                <a:rect l="l" t="t" r="r" b="b"/>
                <a:pathLst>
                  <a:path w="476" h="440" extrusionOk="0">
                    <a:moveTo>
                      <a:pt x="260" y="0"/>
                    </a:moveTo>
                    <a:cubicBezTo>
                      <a:pt x="245" y="0"/>
                      <a:pt x="229" y="2"/>
                      <a:pt x="213" y="4"/>
                    </a:cubicBezTo>
                    <a:lnTo>
                      <a:pt x="204" y="4"/>
                    </a:lnTo>
                    <a:cubicBezTo>
                      <a:pt x="92" y="55"/>
                      <a:pt x="1" y="176"/>
                      <a:pt x="71" y="278"/>
                    </a:cubicBezTo>
                    <a:cubicBezTo>
                      <a:pt x="143" y="369"/>
                      <a:pt x="234" y="440"/>
                      <a:pt x="325" y="440"/>
                    </a:cubicBezTo>
                    <a:lnTo>
                      <a:pt x="335" y="430"/>
                    </a:lnTo>
                    <a:cubicBezTo>
                      <a:pt x="406" y="399"/>
                      <a:pt x="457" y="288"/>
                      <a:pt x="467" y="167"/>
                    </a:cubicBezTo>
                    <a:cubicBezTo>
                      <a:pt x="476" y="60"/>
                      <a:pt x="369" y="0"/>
                      <a:pt x="2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4" name="Google Shape;54374;p60"/>
              <p:cNvSpPr/>
              <p:nvPr/>
            </p:nvSpPr>
            <p:spPr>
              <a:xfrm>
                <a:off x="2090551" y="1297310"/>
                <a:ext cx="8776" cy="7822"/>
              </a:xfrm>
              <a:custGeom>
                <a:avLst/>
                <a:gdLst/>
                <a:ahLst/>
                <a:cxnLst/>
                <a:rect l="l" t="t" r="r" b="b"/>
                <a:pathLst>
                  <a:path w="184" h="164" extrusionOk="0">
                    <a:moveTo>
                      <a:pt x="71" y="1"/>
                    </a:moveTo>
                    <a:cubicBezTo>
                      <a:pt x="31" y="21"/>
                      <a:pt x="1" y="72"/>
                      <a:pt x="31" y="102"/>
                    </a:cubicBezTo>
                    <a:cubicBezTo>
                      <a:pt x="41" y="132"/>
                      <a:pt x="61" y="153"/>
                      <a:pt x="82" y="163"/>
                    </a:cubicBezTo>
                    <a:cubicBezTo>
                      <a:pt x="102" y="143"/>
                      <a:pt x="132" y="143"/>
                      <a:pt x="152" y="143"/>
                    </a:cubicBezTo>
                    <a:cubicBezTo>
                      <a:pt x="163" y="123"/>
                      <a:pt x="173" y="92"/>
                      <a:pt x="183" y="62"/>
                    </a:cubicBezTo>
                    <a:cubicBezTo>
                      <a:pt x="183" y="21"/>
                      <a:pt x="143"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5" name="Google Shape;54375;p60"/>
              <p:cNvSpPr/>
              <p:nvPr/>
            </p:nvSpPr>
            <p:spPr>
              <a:xfrm>
                <a:off x="2070280" y="1296881"/>
                <a:ext cx="21749" cy="19937"/>
              </a:xfrm>
              <a:custGeom>
                <a:avLst/>
                <a:gdLst/>
                <a:ahLst/>
                <a:cxnLst/>
                <a:rect l="l" t="t" r="r" b="b"/>
                <a:pathLst>
                  <a:path w="456" h="418" extrusionOk="0">
                    <a:moveTo>
                      <a:pt x="218" y="0"/>
                    </a:moveTo>
                    <a:cubicBezTo>
                      <a:pt x="138" y="0"/>
                      <a:pt x="51" y="75"/>
                      <a:pt x="20" y="162"/>
                    </a:cubicBezTo>
                    <a:lnTo>
                      <a:pt x="9" y="172"/>
                    </a:lnTo>
                    <a:cubicBezTo>
                      <a:pt x="0" y="286"/>
                      <a:pt x="61" y="418"/>
                      <a:pt x="161" y="418"/>
                    </a:cubicBezTo>
                    <a:cubicBezTo>
                      <a:pt x="168" y="418"/>
                      <a:pt x="175" y="417"/>
                      <a:pt x="182" y="416"/>
                    </a:cubicBezTo>
                    <a:cubicBezTo>
                      <a:pt x="304" y="405"/>
                      <a:pt x="415" y="355"/>
                      <a:pt x="446" y="283"/>
                    </a:cubicBezTo>
                    <a:lnTo>
                      <a:pt x="456" y="274"/>
                    </a:lnTo>
                    <a:cubicBezTo>
                      <a:pt x="456" y="193"/>
                      <a:pt x="385" y="101"/>
                      <a:pt x="284" y="20"/>
                    </a:cubicBezTo>
                    <a:cubicBezTo>
                      <a:pt x="263" y="6"/>
                      <a:pt x="241" y="0"/>
                      <a:pt x="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6" name="Google Shape;54376;p60"/>
              <p:cNvSpPr/>
              <p:nvPr/>
            </p:nvSpPr>
            <p:spPr>
              <a:xfrm>
                <a:off x="2083254" y="1305085"/>
                <a:ext cx="8299" cy="7774"/>
              </a:xfrm>
              <a:custGeom>
                <a:avLst/>
                <a:gdLst/>
                <a:ahLst/>
                <a:cxnLst/>
                <a:rect l="l" t="t" r="r" b="b"/>
                <a:pathLst>
                  <a:path w="174" h="163" extrusionOk="0">
                    <a:moveTo>
                      <a:pt x="93" y="0"/>
                    </a:moveTo>
                    <a:cubicBezTo>
                      <a:pt x="62" y="0"/>
                      <a:pt x="21" y="30"/>
                      <a:pt x="12" y="61"/>
                    </a:cubicBezTo>
                    <a:cubicBezTo>
                      <a:pt x="1" y="111"/>
                      <a:pt x="32" y="163"/>
                      <a:pt x="72" y="163"/>
                    </a:cubicBezTo>
                    <a:cubicBezTo>
                      <a:pt x="102" y="163"/>
                      <a:pt x="133" y="152"/>
                      <a:pt x="154" y="142"/>
                    </a:cubicBezTo>
                    <a:cubicBezTo>
                      <a:pt x="154" y="111"/>
                      <a:pt x="154" y="91"/>
                      <a:pt x="174" y="61"/>
                    </a:cubicBezTo>
                    <a:cubicBezTo>
                      <a:pt x="154" y="41"/>
                      <a:pt x="143" y="21"/>
                      <a:pt x="113" y="10"/>
                    </a:cubicBezTo>
                    <a:cubicBezTo>
                      <a:pt x="102" y="0"/>
                      <a:pt x="93"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7" name="Google Shape;54377;p60"/>
              <p:cNvSpPr/>
              <p:nvPr/>
            </p:nvSpPr>
            <p:spPr>
              <a:xfrm>
                <a:off x="2074096" y="1315148"/>
                <a:ext cx="21797" cy="19650"/>
              </a:xfrm>
              <a:custGeom>
                <a:avLst/>
                <a:gdLst/>
                <a:ahLst/>
                <a:cxnLst/>
                <a:rect l="l" t="t" r="r" b="b"/>
                <a:pathLst>
                  <a:path w="457" h="412" extrusionOk="0">
                    <a:moveTo>
                      <a:pt x="311" y="1"/>
                    </a:moveTo>
                    <a:cubicBezTo>
                      <a:pt x="247" y="1"/>
                      <a:pt x="173" y="21"/>
                      <a:pt x="102" y="53"/>
                    </a:cubicBezTo>
                    <a:cubicBezTo>
                      <a:pt x="1" y="94"/>
                      <a:pt x="10" y="256"/>
                      <a:pt x="92" y="347"/>
                    </a:cubicBezTo>
                    <a:lnTo>
                      <a:pt x="92" y="357"/>
                    </a:lnTo>
                    <a:lnTo>
                      <a:pt x="102" y="357"/>
                    </a:lnTo>
                    <a:cubicBezTo>
                      <a:pt x="146" y="392"/>
                      <a:pt x="207" y="412"/>
                      <a:pt x="263" y="412"/>
                    </a:cubicBezTo>
                    <a:cubicBezTo>
                      <a:pt x="322" y="412"/>
                      <a:pt x="375" y="389"/>
                      <a:pt x="396" y="337"/>
                    </a:cubicBezTo>
                    <a:cubicBezTo>
                      <a:pt x="447" y="225"/>
                      <a:pt x="457" y="103"/>
                      <a:pt x="416" y="42"/>
                    </a:cubicBezTo>
                    <a:cubicBezTo>
                      <a:pt x="416" y="33"/>
                      <a:pt x="406" y="33"/>
                      <a:pt x="406" y="33"/>
                    </a:cubicBezTo>
                    <a:lnTo>
                      <a:pt x="406" y="22"/>
                    </a:lnTo>
                    <a:cubicBezTo>
                      <a:pt x="380" y="7"/>
                      <a:pt x="347" y="1"/>
                      <a:pt x="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8" name="Google Shape;54378;p60"/>
              <p:cNvSpPr/>
              <p:nvPr/>
            </p:nvSpPr>
            <p:spPr>
              <a:xfrm>
                <a:off x="2086163" y="1316198"/>
                <a:ext cx="8299" cy="7297"/>
              </a:xfrm>
              <a:custGeom>
                <a:avLst/>
                <a:gdLst/>
                <a:ahLst/>
                <a:cxnLst/>
                <a:rect l="l" t="t" r="r" b="b"/>
                <a:pathLst>
                  <a:path w="174" h="153" extrusionOk="0">
                    <a:moveTo>
                      <a:pt x="113" y="0"/>
                    </a:moveTo>
                    <a:cubicBezTo>
                      <a:pt x="93" y="0"/>
                      <a:pt x="62" y="0"/>
                      <a:pt x="41" y="20"/>
                    </a:cubicBezTo>
                    <a:cubicBezTo>
                      <a:pt x="1" y="31"/>
                      <a:pt x="1" y="92"/>
                      <a:pt x="32" y="132"/>
                    </a:cubicBezTo>
                    <a:cubicBezTo>
                      <a:pt x="52" y="153"/>
                      <a:pt x="82" y="153"/>
                      <a:pt x="102" y="153"/>
                    </a:cubicBezTo>
                    <a:cubicBezTo>
                      <a:pt x="123" y="153"/>
                      <a:pt x="143" y="153"/>
                      <a:pt x="153" y="122"/>
                    </a:cubicBezTo>
                    <a:cubicBezTo>
                      <a:pt x="163" y="102"/>
                      <a:pt x="174" y="72"/>
                      <a:pt x="163" y="51"/>
                    </a:cubicBezTo>
                    <a:lnTo>
                      <a:pt x="143" y="31"/>
                    </a:lnTo>
                    <a:lnTo>
                      <a:pt x="1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9" name="Google Shape;54379;p60"/>
              <p:cNvSpPr/>
              <p:nvPr/>
            </p:nvSpPr>
            <p:spPr>
              <a:xfrm>
                <a:off x="2093031" y="1318106"/>
                <a:ext cx="22703" cy="21081"/>
              </a:xfrm>
              <a:custGeom>
                <a:avLst/>
                <a:gdLst/>
                <a:ahLst/>
                <a:cxnLst/>
                <a:rect l="l" t="t" r="r" b="b"/>
                <a:pathLst>
                  <a:path w="476" h="442" extrusionOk="0">
                    <a:moveTo>
                      <a:pt x="151" y="1"/>
                    </a:moveTo>
                    <a:lnTo>
                      <a:pt x="141" y="11"/>
                    </a:lnTo>
                    <a:cubicBezTo>
                      <a:pt x="70" y="41"/>
                      <a:pt x="19" y="153"/>
                      <a:pt x="9" y="275"/>
                    </a:cubicBezTo>
                    <a:cubicBezTo>
                      <a:pt x="0" y="381"/>
                      <a:pt x="107" y="441"/>
                      <a:pt x="216" y="441"/>
                    </a:cubicBezTo>
                    <a:cubicBezTo>
                      <a:pt x="231" y="441"/>
                      <a:pt x="247" y="440"/>
                      <a:pt x="263" y="437"/>
                    </a:cubicBezTo>
                    <a:lnTo>
                      <a:pt x="273" y="437"/>
                    </a:lnTo>
                    <a:cubicBezTo>
                      <a:pt x="384" y="386"/>
                      <a:pt x="476" y="264"/>
                      <a:pt x="405" y="163"/>
                    </a:cubicBezTo>
                    <a:cubicBezTo>
                      <a:pt x="334" y="72"/>
                      <a:pt x="242"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0" name="Google Shape;54380;p60"/>
              <p:cNvSpPr/>
              <p:nvPr/>
            </p:nvSpPr>
            <p:spPr>
              <a:xfrm>
                <a:off x="2097324" y="1318630"/>
                <a:ext cx="8776" cy="7774"/>
              </a:xfrm>
              <a:custGeom>
                <a:avLst/>
                <a:gdLst/>
                <a:ahLst/>
                <a:cxnLst/>
                <a:rect l="l" t="t" r="r" b="b"/>
                <a:pathLst>
                  <a:path w="184" h="163" extrusionOk="0">
                    <a:moveTo>
                      <a:pt x="102" y="0"/>
                    </a:moveTo>
                    <a:cubicBezTo>
                      <a:pt x="82" y="21"/>
                      <a:pt x="51" y="21"/>
                      <a:pt x="31" y="21"/>
                    </a:cubicBezTo>
                    <a:cubicBezTo>
                      <a:pt x="21" y="41"/>
                      <a:pt x="10" y="71"/>
                      <a:pt x="1" y="102"/>
                    </a:cubicBezTo>
                    <a:cubicBezTo>
                      <a:pt x="1" y="142"/>
                      <a:pt x="41" y="163"/>
                      <a:pt x="91" y="163"/>
                    </a:cubicBezTo>
                    <a:lnTo>
                      <a:pt x="112" y="163"/>
                    </a:lnTo>
                    <a:cubicBezTo>
                      <a:pt x="152" y="142"/>
                      <a:pt x="183" y="91"/>
                      <a:pt x="163" y="61"/>
                    </a:cubicBezTo>
                    <a:cubicBezTo>
                      <a:pt x="143" y="30"/>
                      <a:pt x="122" y="1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1" name="Google Shape;54381;p60"/>
              <p:cNvSpPr/>
              <p:nvPr/>
            </p:nvSpPr>
            <p:spPr>
              <a:xfrm>
                <a:off x="2104574" y="1306897"/>
                <a:ext cx="21797" cy="19937"/>
              </a:xfrm>
              <a:custGeom>
                <a:avLst/>
                <a:gdLst/>
                <a:ahLst/>
                <a:cxnLst/>
                <a:rect l="l" t="t" r="r" b="b"/>
                <a:pathLst>
                  <a:path w="457" h="418" extrusionOk="0">
                    <a:moveTo>
                      <a:pt x="296" y="1"/>
                    </a:moveTo>
                    <a:cubicBezTo>
                      <a:pt x="289" y="1"/>
                      <a:pt x="282" y="1"/>
                      <a:pt x="275" y="3"/>
                    </a:cubicBezTo>
                    <a:cubicBezTo>
                      <a:pt x="153" y="13"/>
                      <a:pt x="41" y="64"/>
                      <a:pt x="11" y="134"/>
                    </a:cubicBezTo>
                    <a:lnTo>
                      <a:pt x="0" y="134"/>
                    </a:lnTo>
                    <a:lnTo>
                      <a:pt x="0" y="145"/>
                    </a:lnTo>
                    <a:cubicBezTo>
                      <a:pt x="0" y="226"/>
                      <a:pt x="72" y="317"/>
                      <a:pt x="173" y="398"/>
                    </a:cubicBezTo>
                    <a:cubicBezTo>
                      <a:pt x="193" y="411"/>
                      <a:pt x="215" y="418"/>
                      <a:pt x="238" y="418"/>
                    </a:cubicBezTo>
                    <a:cubicBezTo>
                      <a:pt x="318" y="418"/>
                      <a:pt x="405" y="343"/>
                      <a:pt x="437" y="256"/>
                    </a:cubicBezTo>
                    <a:lnTo>
                      <a:pt x="447" y="256"/>
                    </a:lnTo>
                    <a:lnTo>
                      <a:pt x="447" y="246"/>
                    </a:lnTo>
                    <a:cubicBezTo>
                      <a:pt x="456" y="132"/>
                      <a:pt x="395"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2" name="Google Shape;54382;p60"/>
              <p:cNvSpPr/>
              <p:nvPr/>
            </p:nvSpPr>
            <p:spPr>
              <a:xfrm>
                <a:off x="2105051" y="1310856"/>
                <a:ext cx="8251" cy="7822"/>
              </a:xfrm>
              <a:custGeom>
                <a:avLst/>
                <a:gdLst/>
                <a:ahLst/>
                <a:cxnLst/>
                <a:rect l="l" t="t" r="r" b="b"/>
                <a:pathLst>
                  <a:path w="173" h="164" extrusionOk="0">
                    <a:moveTo>
                      <a:pt x="102" y="1"/>
                    </a:moveTo>
                    <a:cubicBezTo>
                      <a:pt x="71" y="1"/>
                      <a:pt x="41" y="11"/>
                      <a:pt x="21" y="21"/>
                    </a:cubicBezTo>
                    <a:cubicBezTo>
                      <a:pt x="21" y="51"/>
                      <a:pt x="21" y="72"/>
                      <a:pt x="1" y="102"/>
                    </a:cubicBezTo>
                    <a:cubicBezTo>
                      <a:pt x="21" y="123"/>
                      <a:pt x="31" y="132"/>
                      <a:pt x="62" y="153"/>
                    </a:cubicBezTo>
                    <a:cubicBezTo>
                      <a:pt x="71" y="163"/>
                      <a:pt x="82" y="163"/>
                      <a:pt x="92" y="163"/>
                    </a:cubicBezTo>
                    <a:cubicBezTo>
                      <a:pt x="123" y="163"/>
                      <a:pt x="153" y="132"/>
                      <a:pt x="163" y="102"/>
                    </a:cubicBezTo>
                    <a:cubicBezTo>
                      <a:pt x="173" y="51"/>
                      <a:pt x="14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3" name="Google Shape;54383;p60"/>
              <p:cNvSpPr/>
              <p:nvPr/>
            </p:nvSpPr>
            <p:spPr>
              <a:xfrm>
                <a:off x="2089597" y="1303940"/>
                <a:ext cx="17456" cy="15882"/>
              </a:xfrm>
              <a:custGeom>
                <a:avLst/>
                <a:gdLst/>
                <a:ahLst/>
                <a:cxnLst/>
                <a:rect l="l" t="t" r="r" b="b"/>
                <a:pathLst>
                  <a:path w="366" h="333" extrusionOk="0">
                    <a:moveTo>
                      <a:pt x="186" y="0"/>
                    </a:moveTo>
                    <a:cubicBezTo>
                      <a:pt x="143" y="0"/>
                      <a:pt x="98" y="18"/>
                      <a:pt x="61" y="54"/>
                    </a:cubicBezTo>
                    <a:cubicBezTo>
                      <a:pt x="0" y="115"/>
                      <a:pt x="0" y="217"/>
                      <a:pt x="71" y="288"/>
                    </a:cubicBezTo>
                    <a:cubicBezTo>
                      <a:pt x="100" y="317"/>
                      <a:pt x="139" y="332"/>
                      <a:pt x="179" y="332"/>
                    </a:cubicBezTo>
                    <a:cubicBezTo>
                      <a:pt x="222" y="332"/>
                      <a:pt x="267" y="315"/>
                      <a:pt x="305" y="277"/>
                    </a:cubicBezTo>
                    <a:cubicBezTo>
                      <a:pt x="365" y="217"/>
                      <a:pt x="365" y="115"/>
                      <a:pt x="294" y="45"/>
                    </a:cubicBezTo>
                    <a:cubicBezTo>
                      <a:pt x="265" y="15"/>
                      <a:pt x="22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4" name="Google Shape;54384;p60"/>
              <p:cNvSpPr/>
              <p:nvPr/>
            </p:nvSpPr>
            <p:spPr>
              <a:xfrm>
                <a:off x="2094891" y="1308948"/>
                <a:ext cx="6820" cy="5866"/>
              </a:xfrm>
              <a:custGeom>
                <a:avLst/>
                <a:gdLst/>
                <a:ahLst/>
                <a:cxnLst/>
                <a:rect l="l" t="t" r="r" b="b"/>
                <a:pathLst>
                  <a:path w="143" h="123" extrusionOk="0">
                    <a:moveTo>
                      <a:pt x="72" y="0"/>
                    </a:moveTo>
                    <a:cubicBezTo>
                      <a:pt x="52" y="0"/>
                      <a:pt x="41" y="0"/>
                      <a:pt x="21" y="10"/>
                    </a:cubicBezTo>
                    <a:cubicBezTo>
                      <a:pt x="0" y="41"/>
                      <a:pt x="0" y="82"/>
                      <a:pt x="21" y="112"/>
                    </a:cubicBezTo>
                    <a:cubicBezTo>
                      <a:pt x="41" y="122"/>
                      <a:pt x="52" y="122"/>
                      <a:pt x="72" y="122"/>
                    </a:cubicBezTo>
                    <a:cubicBezTo>
                      <a:pt x="92" y="122"/>
                      <a:pt x="102" y="122"/>
                      <a:pt x="122" y="112"/>
                    </a:cubicBezTo>
                    <a:cubicBezTo>
                      <a:pt x="142" y="82"/>
                      <a:pt x="142" y="41"/>
                      <a:pt x="122" y="10"/>
                    </a:cubicBezTo>
                    <a:cubicBezTo>
                      <a:pt x="102" y="0"/>
                      <a:pt x="9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 name="TextBox 16">
            <a:extLst>
              <a:ext uri="{FF2B5EF4-FFF2-40B4-BE49-F238E27FC236}">
                <a16:creationId xmlns:a16="http://schemas.microsoft.com/office/drawing/2014/main" id="{AD74EDC1-8314-6D7B-7BD3-23321FE779E5}"/>
              </a:ext>
            </a:extLst>
          </p:cNvPr>
          <p:cNvSpPr txBox="1"/>
          <p:nvPr/>
        </p:nvSpPr>
        <p:spPr>
          <a:xfrm>
            <a:off x="2319453" y="935088"/>
            <a:ext cx="4505094" cy="551433"/>
          </a:xfrm>
          <a:prstGeom prst="rect">
            <a:avLst/>
          </a:prstGeom>
        </p:spPr>
        <p:txBody>
          <a:bodyPr wrap="square" lIns="0" tIns="0" rIns="0" bIns="0" rtlCol="0" anchor="t">
            <a:spAutoFit/>
          </a:bodyPr>
          <a:lstStyle/>
          <a:p>
            <a:pPr algn="ctr" defTabSz="457200">
              <a:lnSpc>
                <a:spcPts val="4320"/>
              </a:lnSpc>
              <a:buClrTx/>
            </a:pPr>
            <a:r>
              <a:rPr lang="en-US" sz="3600" b="1" kern="1200" dirty="0">
                <a:solidFill>
                  <a:schemeClr val="accent4"/>
                </a:solidFill>
                <a:latin typeface="Arial" panose="020B0604020202020204" pitchFamily="34" charset="0"/>
                <a:ea typeface="+mn-ea"/>
                <a:cs typeface="Arial" panose="020B0604020202020204" pitchFamily="34" charset="0"/>
              </a:rPr>
              <a:t>NỘI DUNG BÀI HỌC</a:t>
            </a:r>
          </a:p>
        </p:txBody>
      </p:sp>
      <p:grpSp>
        <p:nvGrpSpPr>
          <p:cNvPr id="23" name="Group 22">
            <a:extLst>
              <a:ext uri="{FF2B5EF4-FFF2-40B4-BE49-F238E27FC236}">
                <a16:creationId xmlns:a16="http://schemas.microsoft.com/office/drawing/2014/main" id="{6EA80D68-05DE-04DE-7709-38026F167C76}"/>
              </a:ext>
            </a:extLst>
          </p:cNvPr>
          <p:cNvGrpSpPr/>
          <p:nvPr/>
        </p:nvGrpSpPr>
        <p:grpSpPr>
          <a:xfrm>
            <a:off x="1090726" y="1693277"/>
            <a:ext cx="4354121" cy="731520"/>
            <a:chOff x="1718078" y="1426169"/>
            <a:chExt cx="4354121" cy="731520"/>
          </a:xfrm>
        </p:grpSpPr>
        <p:sp>
          <p:nvSpPr>
            <p:cNvPr id="24" name="TextBox 23">
              <a:extLst>
                <a:ext uri="{FF2B5EF4-FFF2-40B4-BE49-F238E27FC236}">
                  <a16:creationId xmlns:a16="http://schemas.microsoft.com/office/drawing/2014/main" id="{DE39A017-C93F-9D37-65A1-7A898E63D935}"/>
                </a:ext>
              </a:extLst>
            </p:cNvPr>
            <p:cNvSpPr txBox="1"/>
            <p:nvPr/>
          </p:nvSpPr>
          <p:spPr>
            <a:xfrm>
              <a:off x="2636462" y="1593785"/>
              <a:ext cx="3435737" cy="461665"/>
            </a:xfrm>
            <a:prstGeom prst="rect">
              <a:avLst/>
            </a:prstGeom>
            <a:noFill/>
          </p:spPr>
          <p:txBody>
            <a:bodyPr wrap="square">
              <a:spAutoFit/>
            </a:bodyPr>
            <a:lstStyle/>
            <a:p>
              <a:pPr algn="just">
                <a:spcAft>
                  <a:spcPts val="1000"/>
                </a:spcAft>
              </a:pPr>
              <a:r>
                <a:rPr lang="vi-VN" sz="2400">
                  <a:latin typeface="+mn-lt"/>
                  <a:ea typeface="Times New Roman" panose="02020603050405020304" pitchFamily="18" charset="0"/>
                </a:rPr>
                <a:t>Cuộc Duy tân Minh Trị</a:t>
              </a:r>
              <a:endParaRPr lang="en-US" sz="2000">
                <a:effectLst/>
                <a:latin typeface="+mn-lt"/>
                <a:ea typeface="Calibri" panose="020F0502020204030204" pitchFamily="34" charset="0"/>
              </a:endParaRPr>
            </a:p>
          </p:txBody>
        </p:sp>
        <p:sp>
          <p:nvSpPr>
            <p:cNvPr id="25" name="Oval 24">
              <a:extLst>
                <a:ext uri="{FF2B5EF4-FFF2-40B4-BE49-F238E27FC236}">
                  <a16:creationId xmlns:a16="http://schemas.microsoft.com/office/drawing/2014/main" id="{A2577A9F-E9D5-ACEF-10AD-8519061817B8}"/>
                </a:ext>
              </a:extLst>
            </p:cNvPr>
            <p:cNvSpPr/>
            <p:nvPr/>
          </p:nvSpPr>
          <p:spPr>
            <a:xfrm>
              <a:off x="1718078" y="1426169"/>
              <a:ext cx="731520" cy="731520"/>
            </a:xfrm>
            <a:prstGeom prst="ellipse">
              <a:avLst/>
            </a:prstGeom>
            <a:solidFill>
              <a:srgbClr val="B0191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600" b="1">
                  <a:solidFill>
                    <a:srgbClr val="FFFFFF"/>
                  </a:solidFill>
                </a:rPr>
                <a:t>1</a:t>
              </a:r>
            </a:p>
          </p:txBody>
        </p:sp>
      </p:grpSp>
      <p:grpSp>
        <p:nvGrpSpPr>
          <p:cNvPr id="26" name="Group 25">
            <a:extLst>
              <a:ext uri="{FF2B5EF4-FFF2-40B4-BE49-F238E27FC236}">
                <a16:creationId xmlns:a16="http://schemas.microsoft.com/office/drawing/2014/main" id="{1EB4820E-CB26-98A9-FD15-EBED30ED2DF4}"/>
              </a:ext>
            </a:extLst>
          </p:cNvPr>
          <p:cNvGrpSpPr/>
          <p:nvPr/>
        </p:nvGrpSpPr>
        <p:grpSpPr>
          <a:xfrm>
            <a:off x="1090726" y="2571750"/>
            <a:ext cx="5688107" cy="1685846"/>
            <a:chOff x="-4073582" y="2251261"/>
            <a:chExt cx="5688107" cy="1685846"/>
          </a:xfrm>
        </p:grpSpPr>
        <p:sp>
          <p:nvSpPr>
            <p:cNvPr id="27" name="TextBox 26">
              <a:extLst>
                <a:ext uri="{FF2B5EF4-FFF2-40B4-BE49-F238E27FC236}">
                  <a16:creationId xmlns:a16="http://schemas.microsoft.com/office/drawing/2014/main" id="{138E8337-03AE-2179-BBA3-36719098C997}"/>
                </a:ext>
              </a:extLst>
            </p:cNvPr>
            <p:cNvSpPr txBox="1"/>
            <p:nvPr/>
          </p:nvSpPr>
          <p:spPr>
            <a:xfrm>
              <a:off x="-3134788" y="2251261"/>
              <a:ext cx="4749313" cy="1685846"/>
            </a:xfrm>
            <a:prstGeom prst="rect">
              <a:avLst/>
            </a:prstGeom>
            <a:noFill/>
          </p:spPr>
          <p:txBody>
            <a:bodyPr wrap="square">
              <a:spAutoFit/>
            </a:bodyPr>
            <a:lstStyle/>
            <a:p>
              <a:pPr algn="just">
                <a:lnSpc>
                  <a:spcPct val="150000"/>
                </a:lnSpc>
                <a:spcAft>
                  <a:spcPts val="1000"/>
                </a:spcAft>
              </a:pPr>
              <a:r>
                <a:rPr lang="en-US" sz="2400">
                  <a:latin typeface="+mn-lt"/>
                  <a:ea typeface="Times New Roman" panose="02020603050405020304" pitchFamily="18" charset="0"/>
                </a:rPr>
                <a:t>Sự hình thành chủ nghĩa đế quốc ở Nhật Bản vào cuối thế kỉ XIX đến đầu thế kỉ XX</a:t>
              </a:r>
              <a:endParaRPr lang="en-US" sz="2000">
                <a:effectLst/>
                <a:latin typeface="+mn-lt"/>
                <a:ea typeface="Calibri" panose="020F0502020204030204" pitchFamily="34" charset="0"/>
              </a:endParaRPr>
            </a:p>
          </p:txBody>
        </p:sp>
        <p:sp>
          <p:nvSpPr>
            <p:cNvPr id="28" name="Oval 27">
              <a:extLst>
                <a:ext uri="{FF2B5EF4-FFF2-40B4-BE49-F238E27FC236}">
                  <a16:creationId xmlns:a16="http://schemas.microsoft.com/office/drawing/2014/main" id="{35AA4169-11A5-9A09-4298-F6EFBC11C0E1}"/>
                </a:ext>
              </a:extLst>
            </p:cNvPr>
            <p:cNvSpPr/>
            <p:nvPr/>
          </p:nvSpPr>
          <p:spPr>
            <a:xfrm>
              <a:off x="-4073582" y="2807917"/>
              <a:ext cx="731520" cy="731520"/>
            </a:xfrm>
            <a:prstGeom prst="ellipse">
              <a:avLst/>
            </a:prstGeom>
            <a:solidFill>
              <a:srgbClr val="B0191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600" b="1">
                  <a:solidFill>
                    <a:srgbClr val="FFFFFF"/>
                  </a:solidFill>
                </a:rPr>
                <a:t>2</a:t>
              </a: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500" fill="hold"/>
                                        <p:tgtEl>
                                          <p:spTgt spid="26"/>
                                        </p:tgtEl>
                                        <p:attrNameLst>
                                          <p:attrName>ppt_x</p:attrName>
                                        </p:attrNameLst>
                                      </p:cBhvr>
                                      <p:tavLst>
                                        <p:tav tm="0">
                                          <p:val>
                                            <p:strVal val="#ppt_x"/>
                                          </p:val>
                                        </p:tav>
                                        <p:tav tm="100000">
                                          <p:val>
                                            <p:strVal val="#ppt_x"/>
                                          </p:val>
                                        </p:tav>
                                      </p:tavLst>
                                    </p:anim>
                                    <p:anim calcmode="lin" valueType="num">
                                      <p:cBhvr additive="base">
                                        <p:cTn id="12"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4861"/>
        <p:cNvGrpSpPr/>
        <p:nvPr/>
      </p:nvGrpSpPr>
      <p:grpSpPr>
        <a:xfrm>
          <a:off x="0" y="0"/>
          <a:ext cx="0" cy="0"/>
          <a:chOff x="0" y="0"/>
          <a:chExt cx="0" cy="0"/>
        </a:xfrm>
      </p:grpSpPr>
      <p:sp>
        <p:nvSpPr>
          <p:cNvPr id="9" name="TextBox 8">
            <a:extLst>
              <a:ext uri="{FF2B5EF4-FFF2-40B4-BE49-F238E27FC236}">
                <a16:creationId xmlns:a16="http://schemas.microsoft.com/office/drawing/2014/main" id="{023883F0-441F-7B2F-35C7-FF63744137FD}"/>
              </a:ext>
            </a:extLst>
          </p:cNvPr>
          <p:cNvSpPr txBox="1"/>
          <p:nvPr/>
        </p:nvSpPr>
        <p:spPr>
          <a:xfrm>
            <a:off x="1235013" y="2571750"/>
            <a:ext cx="6673973" cy="901593"/>
          </a:xfrm>
          <a:prstGeom prst="rect">
            <a:avLst/>
          </a:prstGeom>
          <a:noFill/>
        </p:spPr>
        <p:txBody>
          <a:bodyPr wrap="square">
            <a:spAutoFit/>
          </a:bodyPr>
          <a:lstStyle/>
          <a:p>
            <a:pPr algn="ctr">
              <a:lnSpc>
                <a:spcPct val="150000"/>
              </a:lnSpc>
              <a:spcAft>
                <a:spcPts val="1000"/>
              </a:spcAft>
            </a:pPr>
            <a:r>
              <a:rPr lang="vi-VN" sz="4000" b="1">
                <a:solidFill>
                  <a:srgbClr val="242348"/>
                </a:solidFill>
                <a:latin typeface="+mn-lt"/>
                <a:ea typeface="Times New Roman" panose="02020603050405020304" pitchFamily="18" charset="0"/>
              </a:rPr>
              <a:t>CUỘC DUY TÂN MINH TRỊ</a:t>
            </a:r>
            <a:endParaRPr lang="en-US" sz="3600" b="1">
              <a:solidFill>
                <a:srgbClr val="242348"/>
              </a:solidFill>
              <a:effectLst/>
              <a:latin typeface="+mn-lt"/>
              <a:ea typeface="Calibri" panose="020F0502020204030204" pitchFamily="34" charset="0"/>
            </a:endParaRPr>
          </a:p>
        </p:txBody>
      </p:sp>
      <p:sp>
        <p:nvSpPr>
          <p:cNvPr id="10" name="Oval 9">
            <a:extLst>
              <a:ext uri="{FF2B5EF4-FFF2-40B4-BE49-F238E27FC236}">
                <a16:creationId xmlns:a16="http://schemas.microsoft.com/office/drawing/2014/main" id="{952826B8-1B5F-7C55-B891-AD1FFCFF2854}"/>
              </a:ext>
            </a:extLst>
          </p:cNvPr>
          <p:cNvSpPr/>
          <p:nvPr/>
        </p:nvSpPr>
        <p:spPr>
          <a:xfrm>
            <a:off x="3886200" y="845989"/>
            <a:ext cx="1371600" cy="1371600"/>
          </a:xfrm>
          <a:prstGeom prst="ellipse">
            <a:avLst/>
          </a:prstGeom>
          <a:solidFill>
            <a:srgbClr val="B0191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7200" b="1">
                <a:solidFill>
                  <a:srgbClr val="FFFFFF"/>
                </a:solidFill>
              </a:rPr>
              <a:t>1</a:t>
            </a:r>
          </a:p>
        </p:txBody>
      </p:sp>
    </p:spTree>
  </p:cSld>
  <p:clrMapOvr>
    <a:masterClrMapping/>
  </p:clrMapOvr>
  <mc:AlternateContent xmlns:mc="http://schemas.openxmlformats.org/markup-compatibility/2006">
    <mc:Choice xmlns:p14="http://schemas.microsoft.com/office/powerpoint/2010/main" Requires="p14">
      <p:transition spd="med">
        <p14:prism/>
      </p:transition>
    </mc:Choice>
    <mc:Fallback>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5757"/>
        <p:cNvGrpSpPr/>
        <p:nvPr/>
      </p:nvGrpSpPr>
      <p:grpSpPr>
        <a:xfrm>
          <a:off x="0" y="0"/>
          <a:ext cx="0" cy="0"/>
          <a:chOff x="0" y="0"/>
          <a:chExt cx="0" cy="0"/>
        </a:xfrm>
      </p:grpSpPr>
      <p:sp>
        <p:nvSpPr>
          <p:cNvPr id="6" name="Arrow: Pentagon 5">
            <a:extLst>
              <a:ext uri="{FF2B5EF4-FFF2-40B4-BE49-F238E27FC236}">
                <a16:creationId xmlns:a16="http://schemas.microsoft.com/office/drawing/2014/main" id="{591B7F99-20B8-6E65-82F9-93DF600C0319}"/>
              </a:ext>
            </a:extLst>
          </p:cNvPr>
          <p:cNvSpPr/>
          <p:nvPr/>
        </p:nvSpPr>
        <p:spPr>
          <a:xfrm>
            <a:off x="0" y="841426"/>
            <a:ext cx="3836020" cy="669073"/>
          </a:xfrm>
          <a:prstGeom prst="homePlate">
            <a:avLst/>
          </a:prstGeom>
          <a:solidFill>
            <a:schemeClr val="accent6">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200" b="1"/>
              <a:t>THẢO LUẬN CẶP ĐÔI</a:t>
            </a:r>
          </a:p>
        </p:txBody>
      </p:sp>
      <p:sp>
        <p:nvSpPr>
          <p:cNvPr id="8" name="TextBox 7">
            <a:extLst>
              <a:ext uri="{FF2B5EF4-FFF2-40B4-BE49-F238E27FC236}">
                <a16:creationId xmlns:a16="http://schemas.microsoft.com/office/drawing/2014/main" id="{E1B3F7E1-8903-620C-5948-200B69C261BC}"/>
              </a:ext>
            </a:extLst>
          </p:cNvPr>
          <p:cNvSpPr txBox="1"/>
          <p:nvPr/>
        </p:nvSpPr>
        <p:spPr>
          <a:xfrm>
            <a:off x="330819" y="1831175"/>
            <a:ext cx="3579541" cy="2343655"/>
          </a:xfrm>
          <a:prstGeom prst="rect">
            <a:avLst/>
          </a:prstGeom>
          <a:noFill/>
        </p:spPr>
        <p:txBody>
          <a:bodyPr wrap="square">
            <a:spAutoFit/>
          </a:bodyPr>
          <a:lstStyle/>
          <a:p>
            <a:pPr algn="just">
              <a:lnSpc>
                <a:spcPct val="150000"/>
              </a:lnSpc>
            </a:pPr>
            <a:r>
              <a:rPr lang="en-US" sz="2000" b="1" i="1">
                <a:solidFill>
                  <a:srgbClr val="FF0000"/>
                </a:solidFill>
              </a:rPr>
              <a:t>Em hãy </a:t>
            </a:r>
            <a:r>
              <a:rPr lang="vi-VN" sz="2000" b="1" i="1">
                <a:solidFill>
                  <a:srgbClr val="FF0000"/>
                </a:solidFill>
              </a:rPr>
              <a:t>khai thác thông tin phần Dẫn nhập, Tư liệu 16.1 và trả lời câu hỏi: </a:t>
            </a:r>
            <a:r>
              <a:rPr lang="vi-VN" sz="2000"/>
              <a:t>Em hãy cho biết mục đích của cuộc Duy tân Minh Trị.</a:t>
            </a:r>
            <a:endParaRPr lang="en-US" sz="2000"/>
          </a:p>
        </p:txBody>
      </p:sp>
      <p:grpSp>
        <p:nvGrpSpPr>
          <p:cNvPr id="10" name="Group 9">
            <a:extLst>
              <a:ext uri="{FF2B5EF4-FFF2-40B4-BE49-F238E27FC236}">
                <a16:creationId xmlns:a16="http://schemas.microsoft.com/office/drawing/2014/main" id="{40DFF15C-AF51-AF6E-091B-1F5195C23F57}"/>
              </a:ext>
            </a:extLst>
          </p:cNvPr>
          <p:cNvGrpSpPr/>
          <p:nvPr/>
        </p:nvGrpSpPr>
        <p:grpSpPr>
          <a:xfrm>
            <a:off x="4137309" y="194655"/>
            <a:ext cx="4738031" cy="4754190"/>
            <a:chOff x="4844584" y="959005"/>
            <a:chExt cx="4738031" cy="4754190"/>
          </a:xfrm>
        </p:grpSpPr>
        <p:sp>
          <p:nvSpPr>
            <p:cNvPr id="12" name="Rectangle: Rounded Corners 11">
              <a:extLst>
                <a:ext uri="{FF2B5EF4-FFF2-40B4-BE49-F238E27FC236}">
                  <a16:creationId xmlns:a16="http://schemas.microsoft.com/office/drawing/2014/main" id="{A945FA40-C86D-59FF-0A89-C66BC986CCA5}"/>
                </a:ext>
              </a:extLst>
            </p:cNvPr>
            <p:cNvSpPr/>
            <p:nvPr/>
          </p:nvSpPr>
          <p:spPr>
            <a:xfrm>
              <a:off x="4844584" y="1211766"/>
              <a:ext cx="4738031" cy="4501429"/>
            </a:xfrm>
            <a:prstGeom prst="roundRect">
              <a:avLst>
                <a:gd name="adj" fmla="val 1727"/>
              </a:avLst>
            </a:prstGeom>
            <a:solidFill>
              <a:srgbClr val="FAEDD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1600">
                  <a:solidFill>
                    <a:srgbClr val="000000"/>
                  </a:solidFill>
                </a:rPr>
                <a:t>	</a:t>
              </a:r>
              <a:r>
                <a:rPr lang="vi-VN" sz="1600">
                  <a:solidFill>
                    <a:srgbClr val="000000"/>
                  </a:solidFill>
                </a:rPr>
                <a:t>Hoàng tử I-tô Hi-rô-bu-mi (Ito Hirobumi)</a:t>
              </a:r>
              <a:r>
                <a:rPr lang="en-US" sz="1600">
                  <a:solidFill>
                    <a:srgbClr val="000000"/>
                  </a:solidFill>
                </a:rPr>
                <a:t> </a:t>
              </a:r>
              <a:r>
                <a:rPr lang="vi-VN" sz="1600">
                  <a:solidFill>
                    <a:srgbClr val="000000"/>
                  </a:solidFill>
                </a:rPr>
                <a:t>đã phát biểu tại Xan Phran-xi-xcô vào những</a:t>
              </a:r>
              <a:r>
                <a:rPr lang="en-US" sz="1600">
                  <a:solidFill>
                    <a:srgbClr val="000000"/>
                  </a:solidFill>
                </a:rPr>
                <a:t> </a:t>
              </a:r>
              <a:r>
                <a:rPr lang="vi-VN" sz="1600">
                  <a:solidFill>
                    <a:srgbClr val="000000"/>
                  </a:solidFill>
                </a:rPr>
                <a:t>năm 80 của thế kỉ XIX như sau:</a:t>
              </a:r>
            </a:p>
            <a:p>
              <a:pPr algn="just">
                <a:lnSpc>
                  <a:spcPct val="150000"/>
                </a:lnSpc>
              </a:pPr>
              <a:r>
                <a:rPr lang="vi-VN" sz="1600">
                  <a:solidFill>
                    <a:srgbClr val="000000"/>
                  </a:solidFill>
                </a:rPr>
                <a:t>“Ngày nay, mong muốn thiết tha của Chính phủ</a:t>
              </a:r>
              <a:r>
                <a:rPr lang="en-US" sz="1600">
                  <a:solidFill>
                    <a:srgbClr val="000000"/>
                  </a:solidFill>
                </a:rPr>
                <a:t> </a:t>
              </a:r>
              <a:r>
                <a:rPr lang="vi-VN" sz="1600">
                  <a:solidFill>
                    <a:srgbClr val="000000"/>
                  </a:solidFill>
                </a:rPr>
                <a:t>và nhân dân chúng tôi là phấn đấu đạt được</a:t>
              </a:r>
              <a:r>
                <a:rPr lang="en-US" sz="1600">
                  <a:solidFill>
                    <a:srgbClr val="000000"/>
                  </a:solidFill>
                </a:rPr>
                <a:t> </a:t>
              </a:r>
              <a:r>
                <a:rPr lang="vi-VN" sz="1600">
                  <a:solidFill>
                    <a:srgbClr val="000000"/>
                  </a:solidFill>
                </a:rPr>
                <a:t>những điểm cao nhất của nền văn minh mà</a:t>
              </a:r>
              <a:r>
                <a:rPr lang="en-US" sz="1600">
                  <a:solidFill>
                    <a:srgbClr val="000000"/>
                  </a:solidFill>
                </a:rPr>
                <a:t> </a:t>
              </a:r>
              <a:r>
                <a:rPr lang="vi-VN" sz="1600">
                  <a:solidFill>
                    <a:srgbClr val="000000"/>
                  </a:solidFill>
                </a:rPr>
                <a:t>các nước tiên tiến đang thụ hưởng. Hướng đến</a:t>
              </a:r>
              <a:r>
                <a:rPr lang="en-US" sz="1600">
                  <a:solidFill>
                    <a:srgbClr val="000000"/>
                  </a:solidFill>
                </a:rPr>
                <a:t> </a:t>
              </a:r>
              <a:r>
                <a:rPr lang="vi-VN" sz="1600">
                  <a:solidFill>
                    <a:srgbClr val="000000"/>
                  </a:solidFill>
                </a:rPr>
                <a:t>mục đích này, chúng tôi đã thực hiện theo mô hình</a:t>
              </a:r>
              <a:r>
                <a:rPr lang="en-US" sz="1600">
                  <a:solidFill>
                    <a:srgbClr val="000000"/>
                  </a:solidFill>
                </a:rPr>
                <a:t> </a:t>
              </a:r>
              <a:r>
                <a:rPr lang="vi-VN" sz="1600">
                  <a:solidFill>
                    <a:srgbClr val="000000"/>
                  </a:solidFill>
                </a:rPr>
                <a:t>quân đội, hải quân, khoa học, viện giáo dục</a:t>
              </a:r>
              <a:r>
                <a:rPr lang="en-US" sz="1600">
                  <a:solidFill>
                    <a:srgbClr val="000000"/>
                  </a:solidFill>
                </a:rPr>
                <a:t> </a:t>
              </a:r>
              <a:r>
                <a:rPr lang="vi-VN" sz="1600">
                  <a:solidFill>
                    <a:srgbClr val="000000"/>
                  </a:solidFill>
                </a:rPr>
                <a:t>của các nước tiên tiến, và dưới tác động của</a:t>
              </a:r>
              <a:r>
                <a:rPr lang="en-US" sz="1600">
                  <a:solidFill>
                    <a:srgbClr val="000000"/>
                  </a:solidFill>
                </a:rPr>
                <a:t> </a:t>
              </a:r>
              <a:r>
                <a:rPr lang="vi-VN" sz="1600">
                  <a:solidFill>
                    <a:srgbClr val="000000"/>
                  </a:solidFill>
                </a:rPr>
                <a:t>ngoại thương, các tri thức vừa kể đã đến với</a:t>
              </a:r>
              <a:r>
                <a:rPr lang="en-US" sz="1600">
                  <a:solidFill>
                    <a:srgbClr val="000000"/>
                  </a:solidFill>
                </a:rPr>
                <a:t> </a:t>
              </a:r>
              <a:r>
                <a:rPr lang="vi-VN" sz="1600">
                  <a:solidFill>
                    <a:srgbClr val="000000"/>
                  </a:solidFill>
                </a:rPr>
                <a:t>chúng tôi một cách tự do,...”.</a:t>
              </a:r>
            </a:p>
          </p:txBody>
        </p:sp>
        <p:sp>
          <p:nvSpPr>
            <p:cNvPr id="13" name="Oval 12">
              <a:extLst>
                <a:ext uri="{FF2B5EF4-FFF2-40B4-BE49-F238E27FC236}">
                  <a16:creationId xmlns:a16="http://schemas.microsoft.com/office/drawing/2014/main" id="{48F5E7C9-7DD0-366D-6728-ADC9E734675F}"/>
                </a:ext>
              </a:extLst>
            </p:cNvPr>
            <p:cNvSpPr/>
            <p:nvPr/>
          </p:nvSpPr>
          <p:spPr>
            <a:xfrm>
              <a:off x="4898068" y="959005"/>
              <a:ext cx="854927" cy="646771"/>
            </a:xfrm>
            <a:prstGeom prst="ellipse">
              <a:avLst/>
            </a:prstGeom>
            <a:solidFill>
              <a:srgbClr val="EFB24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sp>
          <p:nvSpPr>
            <p:cNvPr id="14" name="TextBox 13">
              <a:extLst>
                <a:ext uri="{FF2B5EF4-FFF2-40B4-BE49-F238E27FC236}">
                  <a16:creationId xmlns:a16="http://schemas.microsoft.com/office/drawing/2014/main" id="{09F91F84-173B-E614-31BF-DD462B221A06}"/>
                </a:ext>
              </a:extLst>
            </p:cNvPr>
            <p:cNvSpPr txBox="1"/>
            <p:nvPr/>
          </p:nvSpPr>
          <p:spPr>
            <a:xfrm>
              <a:off x="4898068" y="1057254"/>
              <a:ext cx="821473" cy="461665"/>
            </a:xfrm>
            <a:prstGeom prst="rect">
              <a:avLst/>
            </a:prstGeom>
            <a:noFill/>
          </p:spPr>
          <p:txBody>
            <a:bodyPr wrap="square">
              <a:spAutoFit/>
            </a:bodyPr>
            <a:lstStyle/>
            <a:p>
              <a:pPr algn="ctr"/>
              <a:r>
                <a:rPr lang="vi-VN" sz="2400" b="1">
                  <a:solidFill>
                    <a:schemeClr val="accent6"/>
                  </a:solidFill>
                  <a:latin typeface="Arial" panose="020B0604020202020204" pitchFamily="34" charset="0"/>
                  <a:ea typeface="Calibri" panose="020F0502020204030204" pitchFamily="34" charset="0"/>
                  <a:cs typeface="Arial" panose="020B0604020202020204" pitchFamily="34" charset="0"/>
                </a:rPr>
                <a:t>1</a:t>
              </a:r>
              <a:r>
                <a:rPr lang="en-US" sz="2400" b="1">
                  <a:solidFill>
                    <a:schemeClr val="accent6"/>
                  </a:solidFill>
                  <a:latin typeface="Arial" panose="020B0604020202020204" pitchFamily="34" charset="0"/>
                  <a:ea typeface="Calibri" panose="020F0502020204030204" pitchFamily="34" charset="0"/>
                  <a:cs typeface="Arial" panose="020B0604020202020204" pitchFamily="34" charset="0"/>
                </a:rPr>
                <a:t>6.1</a:t>
              </a:r>
              <a:endParaRPr lang="en-US" sz="2400">
                <a:solidFill>
                  <a:schemeClr val="accent6"/>
                </a:solidFill>
              </a:endParaRPr>
            </a:p>
          </p:txBody>
        </p:sp>
      </p:grpSp>
      <p:cxnSp>
        <p:nvCxnSpPr>
          <p:cNvPr id="16" name="Straight Connector 15">
            <a:extLst>
              <a:ext uri="{FF2B5EF4-FFF2-40B4-BE49-F238E27FC236}">
                <a16:creationId xmlns:a16="http://schemas.microsoft.com/office/drawing/2014/main" id="{C1B4AEAF-AB32-8D73-A0DB-EA50969243EE}"/>
              </a:ext>
            </a:extLst>
          </p:cNvPr>
          <p:cNvCxnSpPr/>
          <p:nvPr/>
        </p:nvCxnSpPr>
        <p:spPr>
          <a:xfrm>
            <a:off x="6824546" y="2334322"/>
            <a:ext cx="1970049"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38DCDE60-5C6A-994F-5EE3-FADD98488DBB}"/>
              </a:ext>
            </a:extLst>
          </p:cNvPr>
          <p:cNvCxnSpPr>
            <a:cxnSpLocks/>
          </p:cNvCxnSpPr>
          <p:nvPr/>
        </p:nvCxnSpPr>
        <p:spPr>
          <a:xfrm>
            <a:off x="4270917" y="2698130"/>
            <a:ext cx="4441903"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5CDFEAF-A99C-BFA2-B944-B964B06269D2}"/>
              </a:ext>
            </a:extLst>
          </p:cNvPr>
          <p:cNvCxnSpPr>
            <a:cxnSpLocks/>
          </p:cNvCxnSpPr>
          <p:nvPr/>
        </p:nvCxnSpPr>
        <p:spPr>
          <a:xfrm>
            <a:off x="4270916" y="3110725"/>
            <a:ext cx="2910469"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randombar(horizontal)">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barn(inVertical)">
                                      <p:cBhvr>
                                        <p:cTn id="22" dur="500"/>
                                        <p:tgtEl>
                                          <p:spTgt spid="16"/>
                                        </p:tgtEl>
                                      </p:cBhvr>
                                    </p:animEffect>
                                  </p:childTnLst>
                                </p:cTn>
                              </p:par>
                              <p:par>
                                <p:cTn id="23" presetID="16" presetClass="entr" presetSubtype="21" fill="hold"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barn(inVertical)">
                                      <p:cBhvr>
                                        <p:cTn id="25" dur="500"/>
                                        <p:tgtEl>
                                          <p:spTgt spid="17"/>
                                        </p:tgtEl>
                                      </p:cBhvr>
                                    </p:animEffect>
                                  </p:childTnLst>
                                </p:cTn>
                              </p:par>
                              <p:par>
                                <p:cTn id="26" presetID="16" presetClass="entr" presetSubtype="21" fill="hold"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barn(inVertical)">
                                      <p:cBhvr>
                                        <p:cTn id="2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theme/theme1.xml><?xml version="1.0" encoding="utf-8"?>
<a:theme xmlns:a="http://schemas.openxmlformats.org/drawingml/2006/main" name="Japan's National Foundation Day XL by Slidesgo">
  <a:themeElements>
    <a:clrScheme name="Simple Light">
      <a:dk1>
        <a:srgbClr val="242348"/>
      </a:dk1>
      <a:lt1>
        <a:srgbClr val="FFFFFF"/>
      </a:lt1>
      <a:dk2>
        <a:srgbClr val="595959"/>
      </a:dk2>
      <a:lt2>
        <a:srgbClr val="EEEEEE"/>
      </a:lt2>
      <a:accent1>
        <a:srgbClr val="B80026"/>
      </a:accent1>
      <a:accent2>
        <a:srgbClr val="FCF1E6"/>
      </a:accent2>
      <a:accent3>
        <a:srgbClr val="DFC298"/>
      </a:accent3>
      <a:accent4>
        <a:srgbClr val="242348"/>
      </a:accent4>
      <a:accent5>
        <a:srgbClr val="DE5975"/>
      </a:accent5>
      <a:accent6>
        <a:srgbClr val="202043"/>
      </a:accent6>
      <a:hlink>
        <a:srgbClr val="B8002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1434</TotalTime>
  <Words>2491</Words>
  <Application>Microsoft Office PowerPoint</Application>
  <PresentationFormat>On-screen Show (16:9)</PresentationFormat>
  <Paragraphs>180</Paragraphs>
  <Slides>50</Slides>
  <Notes>30</Notes>
  <HiddenSlides>0</HiddenSlides>
  <MMClips>1</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50</vt:i4>
      </vt:variant>
    </vt:vector>
  </HeadingPairs>
  <TitlesOfParts>
    <vt:vector size="54" baseType="lpstr">
      <vt:lpstr>Arial</vt:lpstr>
      <vt:lpstr>Jura</vt:lpstr>
      <vt:lpstr>Blinker</vt:lpstr>
      <vt:lpstr>Japan's National Foundation Day XL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DELL</dc:creator>
  <cp:lastModifiedBy>Giang Phạm</cp:lastModifiedBy>
  <cp:revision>3</cp:revision>
  <dcterms:modified xsi:type="dcterms:W3CDTF">2023-11-14T09:16:52Z</dcterms:modified>
</cp:coreProperties>
</file>