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32"/>
  </p:notesMasterIdLst>
  <p:sldIdLst>
    <p:sldId id="324" r:id="rId3"/>
    <p:sldId id="327" r:id="rId4"/>
    <p:sldId id="380" r:id="rId5"/>
    <p:sldId id="359" r:id="rId6"/>
    <p:sldId id="381" r:id="rId7"/>
    <p:sldId id="382" r:id="rId8"/>
    <p:sldId id="383" r:id="rId9"/>
    <p:sldId id="328" r:id="rId10"/>
    <p:sldId id="379" r:id="rId11"/>
    <p:sldId id="329" r:id="rId12"/>
    <p:sldId id="365" r:id="rId13"/>
    <p:sldId id="384" r:id="rId14"/>
    <p:sldId id="386" r:id="rId15"/>
    <p:sldId id="385" r:id="rId16"/>
    <p:sldId id="387" r:id="rId17"/>
    <p:sldId id="364" r:id="rId18"/>
    <p:sldId id="366" r:id="rId19"/>
    <p:sldId id="367" r:id="rId20"/>
    <p:sldId id="368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42" r:id="rId30"/>
    <p:sldId id="378" r:id="rId31"/>
  </p:sldIdLst>
  <p:sldSz cx="12192000" cy="6858000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25E"/>
    <a:srgbClr val="EEAF12"/>
    <a:srgbClr val="00B050"/>
    <a:srgbClr val="FFFFCC"/>
    <a:srgbClr val="FFF2F0"/>
    <a:srgbClr val="000000"/>
    <a:srgbClr val="78C957"/>
    <a:srgbClr val="808228"/>
    <a:srgbClr val="2C8436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08" autoAdjust="0"/>
    <p:restoredTop sz="94231" autoAdjust="0"/>
  </p:normalViewPr>
  <p:slideViewPr>
    <p:cSldViewPr snapToGrid="0">
      <p:cViewPr>
        <p:scale>
          <a:sx n="73" d="100"/>
          <a:sy n="73" d="100"/>
        </p:scale>
        <p:origin x="1524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D9034-341C-475E-8F18-E08CEC2D4E6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BE7EB-2152-4809-884B-22F61474E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6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34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77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67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77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44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129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843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45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29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098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1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963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9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335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993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132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547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134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929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67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827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34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20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11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49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49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39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86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BE7EB-2152-4809-884B-22F61474E8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951200" y="1637133"/>
            <a:ext cx="4230400" cy="270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133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951200" y="4235700"/>
            <a:ext cx="4230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5314329" y="419307"/>
            <a:ext cx="2186364" cy="599731"/>
            <a:chOff x="1562675" y="2540025"/>
            <a:chExt cx="867100" cy="237850"/>
          </a:xfrm>
        </p:grpSpPr>
        <p:sp>
          <p:nvSpPr>
            <p:cNvPr id="12" name="Google Shape;12;p2"/>
            <p:cNvSpPr/>
            <p:nvPr/>
          </p:nvSpPr>
          <p:spPr>
            <a:xfrm>
              <a:off x="1562675" y="2540025"/>
              <a:ext cx="867100" cy="237850"/>
            </a:xfrm>
            <a:custGeom>
              <a:avLst/>
              <a:gdLst/>
              <a:ahLst/>
              <a:cxnLst/>
              <a:rect l="l" t="t" r="r" b="b"/>
              <a:pathLst>
                <a:path w="34684" h="9514" extrusionOk="0">
                  <a:moveTo>
                    <a:pt x="1561" y="1"/>
                  </a:moveTo>
                  <a:cubicBezTo>
                    <a:pt x="703" y="1"/>
                    <a:pt x="1" y="703"/>
                    <a:pt x="1" y="1560"/>
                  </a:cubicBezTo>
                  <a:lnTo>
                    <a:pt x="1" y="7942"/>
                  </a:lnTo>
                  <a:cubicBezTo>
                    <a:pt x="1" y="8811"/>
                    <a:pt x="703" y="9514"/>
                    <a:pt x="1561" y="9514"/>
                  </a:cubicBezTo>
                  <a:lnTo>
                    <a:pt x="33112" y="9514"/>
                  </a:lnTo>
                  <a:cubicBezTo>
                    <a:pt x="33981" y="9514"/>
                    <a:pt x="34684" y="8811"/>
                    <a:pt x="34660" y="7942"/>
                  </a:cubicBezTo>
                  <a:lnTo>
                    <a:pt x="34660" y="1560"/>
                  </a:lnTo>
                  <a:cubicBezTo>
                    <a:pt x="34660" y="703"/>
                    <a:pt x="33957" y="1"/>
                    <a:pt x="331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638300" y="2599250"/>
              <a:ext cx="115200" cy="115225"/>
            </a:xfrm>
            <a:custGeom>
              <a:avLst/>
              <a:gdLst/>
              <a:ahLst/>
              <a:cxnLst/>
              <a:rect l="l" t="t" r="r" b="b"/>
              <a:pathLst>
                <a:path w="4608" h="4609" extrusionOk="0">
                  <a:moveTo>
                    <a:pt x="2298" y="1"/>
                  </a:moveTo>
                  <a:cubicBezTo>
                    <a:pt x="1024" y="1"/>
                    <a:pt x="0" y="1025"/>
                    <a:pt x="0" y="2299"/>
                  </a:cubicBezTo>
                  <a:cubicBezTo>
                    <a:pt x="0" y="3573"/>
                    <a:pt x="1024" y="4609"/>
                    <a:pt x="2298" y="4609"/>
                  </a:cubicBezTo>
                  <a:cubicBezTo>
                    <a:pt x="3584" y="4609"/>
                    <a:pt x="4608" y="3573"/>
                    <a:pt x="4608" y="2299"/>
                  </a:cubicBezTo>
                  <a:cubicBezTo>
                    <a:pt x="4608" y="1025"/>
                    <a:pt x="3584" y="1"/>
                    <a:pt x="22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810925" y="2616225"/>
              <a:ext cx="543250" cy="21750"/>
            </a:xfrm>
            <a:custGeom>
              <a:avLst/>
              <a:gdLst/>
              <a:ahLst/>
              <a:cxnLst/>
              <a:rect l="l" t="t" r="r" b="b"/>
              <a:pathLst>
                <a:path w="21730" h="870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77"/>
                  </a:lnTo>
                  <a:cubicBezTo>
                    <a:pt x="1" y="703"/>
                    <a:pt x="179" y="870"/>
                    <a:pt x="382" y="870"/>
                  </a:cubicBezTo>
                  <a:lnTo>
                    <a:pt x="21289" y="870"/>
                  </a:lnTo>
                  <a:cubicBezTo>
                    <a:pt x="21539" y="870"/>
                    <a:pt x="21730" y="667"/>
                    <a:pt x="21730" y="429"/>
                  </a:cubicBezTo>
                  <a:cubicBezTo>
                    <a:pt x="21730" y="191"/>
                    <a:pt x="21539" y="1"/>
                    <a:pt x="21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810925" y="2679625"/>
              <a:ext cx="300950" cy="21450"/>
            </a:xfrm>
            <a:custGeom>
              <a:avLst/>
              <a:gdLst/>
              <a:ahLst/>
              <a:cxnLst/>
              <a:rect l="l" t="t" r="r" b="b"/>
              <a:pathLst>
                <a:path w="12038" h="858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65"/>
                  </a:lnTo>
                  <a:cubicBezTo>
                    <a:pt x="1" y="691"/>
                    <a:pt x="179" y="858"/>
                    <a:pt x="382" y="858"/>
                  </a:cubicBezTo>
                  <a:lnTo>
                    <a:pt x="11609" y="858"/>
                  </a:lnTo>
                  <a:cubicBezTo>
                    <a:pt x="11847" y="858"/>
                    <a:pt x="12038" y="667"/>
                    <a:pt x="12038" y="429"/>
                  </a:cubicBezTo>
                  <a:cubicBezTo>
                    <a:pt x="12038" y="191"/>
                    <a:pt x="11847" y="1"/>
                    <a:pt x="11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11166134" y="5088034"/>
            <a:ext cx="1565657" cy="1414089"/>
            <a:chOff x="9093600" y="2914350"/>
            <a:chExt cx="1174243" cy="1060567"/>
          </a:xfrm>
        </p:grpSpPr>
        <p:sp>
          <p:nvSpPr>
            <p:cNvPr id="17" name="Google Shape;17;p2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9271768" y="-157933"/>
            <a:ext cx="1565657" cy="1414089"/>
            <a:chOff x="9093600" y="2914350"/>
            <a:chExt cx="1174243" cy="1060567"/>
          </a:xfrm>
        </p:grpSpPr>
        <p:sp>
          <p:nvSpPr>
            <p:cNvPr id="23" name="Google Shape;23;p2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8564276" y="5274817"/>
            <a:ext cx="1931621" cy="1816812"/>
            <a:chOff x="1513275" y="1160975"/>
            <a:chExt cx="290225" cy="272975"/>
          </a:xfrm>
        </p:grpSpPr>
        <p:sp>
          <p:nvSpPr>
            <p:cNvPr id="29" name="Google Shape;29;p2"/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583225" y="1392275"/>
              <a:ext cx="147350" cy="1500"/>
            </a:xfrm>
            <a:custGeom>
              <a:avLst/>
              <a:gdLst/>
              <a:ahLst/>
              <a:cxnLst/>
              <a:rect l="l" t="t" r="r" b="b"/>
              <a:pathLst>
                <a:path w="5894" h="60" extrusionOk="0">
                  <a:moveTo>
                    <a:pt x="2941" y="0"/>
                  </a:moveTo>
                  <a:cubicBezTo>
                    <a:pt x="1322" y="0"/>
                    <a:pt x="0" y="12"/>
                    <a:pt x="0" y="24"/>
                  </a:cubicBezTo>
                  <a:cubicBezTo>
                    <a:pt x="0" y="36"/>
                    <a:pt x="1322" y="60"/>
                    <a:pt x="2941" y="60"/>
                  </a:cubicBezTo>
                  <a:cubicBezTo>
                    <a:pt x="4572" y="60"/>
                    <a:pt x="5894" y="36"/>
                    <a:pt x="5894" y="24"/>
                  </a:cubicBezTo>
                  <a:cubicBezTo>
                    <a:pt x="5894" y="12"/>
                    <a:pt x="4572" y="0"/>
                    <a:pt x="29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615975" y="1405950"/>
              <a:ext cx="81875" cy="1525"/>
            </a:xfrm>
            <a:custGeom>
              <a:avLst/>
              <a:gdLst/>
              <a:ahLst/>
              <a:cxnLst/>
              <a:rect l="l" t="t" r="r" b="b"/>
              <a:pathLst>
                <a:path w="3275" h="61" extrusionOk="0">
                  <a:moveTo>
                    <a:pt x="1631" y="1"/>
                  </a:moveTo>
                  <a:cubicBezTo>
                    <a:pt x="726" y="1"/>
                    <a:pt x="0" y="13"/>
                    <a:pt x="0" y="25"/>
                  </a:cubicBezTo>
                  <a:cubicBezTo>
                    <a:pt x="0" y="48"/>
                    <a:pt x="726" y="60"/>
                    <a:pt x="1631" y="60"/>
                  </a:cubicBezTo>
                  <a:cubicBezTo>
                    <a:pt x="2548" y="60"/>
                    <a:pt x="3274" y="48"/>
                    <a:pt x="3274" y="25"/>
                  </a:cubicBezTo>
                  <a:cubicBezTo>
                    <a:pt x="3274" y="1"/>
                    <a:pt x="2548" y="1"/>
                    <a:pt x="1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662400" y="1287500"/>
              <a:ext cx="73850" cy="71450"/>
            </a:xfrm>
            <a:custGeom>
              <a:avLst/>
              <a:gdLst/>
              <a:ahLst/>
              <a:cxnLst/>
              <a:rect l="l" t="t" r="r" b="b"/>
              <a:pathLst>
                <a:path w="2954" h="2858" extrusionOk="0">
                  <a:moveTo>
                    <a:pt x="12" y="0"/>
                  </a:moveTo>
                  <a:lnTo>
                    <a:pt x="0" y="2858"/>
                  </a:lnTo>
                  <a:lnTo>
                    <a:pt x="12" y="2858"/>
                  </a:lnTo>
                  <a:cubicBezTo>
                    <a:pt x="1596" y="2858"/>
                    <a:pt x="2906" y="1607"/>
                    <a:pt x="2953" y="36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579350" y="1205575"/>
              <a:ext cx="145275" cy="143850"/>
            </a:xfrm>
            <a:custGeom>
              <a:avLst/>
              <a:gdLst/>
              <a:ahLst/>
              <a:cxnLst/>
              <a:rect l="l" t="t" r="r" b="b"/>
              <a:pathLst>
                <a:path w="5811" h="5754" extrusionOk="0">
                  <a:moveTo>
                    <a:pt x="2927" y="1"/>
                  </a:moveTo>
                  <a:cubicBezTo>
                    <a:pt x="1392" y="1"/>
                    <a:pt x="118" y="1219"/>
                    <a:pt x="60" y="2777"/>
                  </a:cubicBezTo>
                  <a:cubicBezTo>
                    <a:pt x="1" y="4372"/>
                    <a:pt x="1239" y="5694"/>
                    <a:pt x="2834" y="5754"/>
                  </a:cubicBezTo>
                  <a:lnTo>
                    <a:pt x="2882" y="2884"/>
                  </a:lnTo>
                  <a:lnTo>
                    <a:pt x="5811" y="2884"/>
                  </a:lnTo>
                  <a:cubicBezTo>
                    <a:pt x="5811" y="1336"/>
                    <a:pt x="4584" y="62"/>
                    <a:pt x="3037" y="3"/>
                  </a:cubicBezTo>
                  <a:cubicBezTo>
                    <a:pt x="3000" y="2"/>
                    <a:pt x="2964" y="1"/>
                    <a:pt x="29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2074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3"/>
          <p:cNvSpPr txBox="1">
            <a:spLocks noGrp="1"/>
          </p:cNvSpPr>
          <p:nvPr>
            <p:ph type="title"/>
          </p:nvPr>
        </p:nvSpPr>
        <p:spPr>
          <a:xfrm>
            <a:off x="4526833" y="4781167"/>
            <a:ext cx="312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49" name="Google Shape;149;p13"/>
          <p:cNvSpPr txBox="1">
            <a:spLocks noGrp="1"/>
          </p:cNvSpPr>
          <p:nvPr>
            <p:ph type="subTitle" idx="1"/>
          </p:nvPr>
        </p:nvSpPr>
        <p:spPr>
          <a:xfrm>
            <a:off x="4526833" y="5318000"/>
            <a:ext cx="312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3"/>
          <p:cNvSpPr txBox="1">
            <a:spLocks noGrp="1"/>
          </p:cNvSpPr>
          <p:nvPr>
            <p:ph type="title" idx="2"/>
          </p:nvPr>
        </p:nvSpPr>
        <p:spPr>
          <a:xfrm>
            <a:off x="8102867" y="4781167"/>
            <a:ext cx="312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51" name="Google Shape;151;p13"/>
          <p:cNvSpPr txBox="1">
            <a:spLocks noGrp="1"/>
          </p:cNvSpPr>
          <p:nvPr>
            <p:ph type="subTitle" idx="3"/>
          </p:nvPr>
        </p:nvSpPr>
        <p:spPr>
          <a:xfrm>
            <a:off x="8102867" y="5318000"/>
            <a:ext cx="312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3"/>
          <p:cNvSpPr txBox="1">
            <a:spLocks noGrp="1"/>
          </p:cNvSpPr>
          <p:nvPr>
            <p:ph type="title" idx="4"/>
          </p:nvPr>
        </p:nvSpPr>
        <p:spPr>
          <a:xfrm>
            <a:off x="950801" y="4782300"/>
            <a:ext cx="312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53" name="Google Shape;153;p13"/>
          <p:cNvSpPr txBox="1">
            <a:spLocks noGrp="1"/>
          </p:cNvSpPr>
          <p:nvPr>
            <p:ph type="subTitle" idx="5"/>
          </p:nvPr>
        </p:nvSpPr>
        <p:spPr>
          <a:xfrm>
            <a:off x="950801" y="5319153"/>
            <a:ext cx="312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3"/>
          <p:cNvSpPr txBox="1">
            <a:spLocks noGrp="1"/>
          </p:cNvSpPr>
          <p:nvPr>
            <p:ph type="title" idx="6" hasCustomPrompt="1"/>
          </p:nvPr>
        </p:nvSpPr>
        <p:spPr>
          <a:xfrm>
            <a:off x="1120388" y="4125983"/>
            <a:ext cx="6460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155" name="Google Shape;155;p13"/>
          <p:cNvSpPr txBox="1">
            <a:spLocks noGrp="1"/>
          </p:cNvSpPr>
          <p:nvPr>
            <p:ph type="title" idx="7" hasCustomPrompt="1"/>
          </p:nvPr>
        </p:nvSpPr>
        <p:spPr>
          <a:xfrm>
            <a:off x="4696420" y="4125983"/>
            <a:ext cx="6460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156" name="Google Shape;156;p13"/>
          <p:cNvSpPr txBox="1">
            <a:spLocks noGrp="1"/>
          </p:cNvSpPr>
          <p:nvPr>
            <p:ph type="title" idx="8" hasCustomPrompt="1"/>
          </p:nvPr>
        </p:nvSpPr>
        <p:spPr>
          <a:xfrm>
            <a:off x="8272453" y="4125983"/>
            <a:ext cx="6476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157" name="Google Shape;157;p13"/>
          <p:cNvSpPr txBox="1">
            <a:spLocks noGrp="1"/>
          </p:cNvSpPr>
          <p:nvPr>
            <p:ph type="title" idx="9"/>
          </p:nvPr>
        </p:nvSpPr>
        <p:spPr>
          <a:xfrm>
            <a:off x="950800" y="2559861"/>
            <a:ext cx="312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58" name="Google Shape;158;p13"/>
          <p:cNvSpPr txBox="1">
            <a:spLocks noGrp="1"/>
          </p:cNvSpPr>
          <p:nvPr>
            <p:ph type="subTitle" idx="13"/>
          </p:nvPr>
        </p:nvSpPr>
        <p:spPr>
          <a:xfrm>
            <a:off x="950800" y="3096695"/>
            <a:ext cx="312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13"/>
          <p:cNvSpPr txBox="1">
            <a:spLocks noGrp="1"/>
          </p:cNvSpPr>
          <p:nvPr>
            <p:ph type="title" idx="14"/>
          </p:nvPr>
        </p:nvSpPr>
        <p:spPr>
          <a:xfrm>
            <a:off x="4526833" y="2559861"/>
            <a:ext cx="312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0" name="Google Shape;160;p13"/>
          <p:cNvSpPr txBox="1">
            <a:spLocks noGrp="1"/>
          </p:cNvSpPr>
          <p:nvPr>
            <p:ph type="subTitle" idx="15"/>
          </p:nvPr>
        </p:nvSpPr>
        <p:spPr>
          <a:xfrm>
            <a:off x="4526833" y="3096695"/>
            <a:ext cx="312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3"/>
          <p:cNvSpPr txBox="1">
            <a:spLocks noGrp="1"/>
          </p:cNvSpPr>
          <p:nvPr>
            <p:ph type="title" idx="16" hasCustomPrompt="1"/>
          </p:nvPr>
        </p:nvSpPr>
        <p:spPr>
          <a:xfrm>
            <a:off x="1120387" y="1904676"/>
            <a:ext cx="6460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162" name="Google Shape;162;p13"/>
          <p:cNvSpPr txBox="1">
            <a:spLocks noGrp="1"/>
          </p:cNvSpPr>
          <p:nvPr>
            <p:ph type="title" idx="17" hasCustomPrompt="1"/>
          </p:nvPr>
        </p:nvSpPr>
        <p:spPr>
          <a:xfrm>
            <a:off x="4696420" y="1904676"/>
            <a:ext cx="6476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163" name="Google Shape;163;p13"/>
          <p:cNvSpPr txBox="1">
            <a:spLocks noGrp="1"/>
          </p:cNvSpPr>
          <p:nvPr>
            <p:ph type="title" idx="18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13"/>
          <p:cNvSpPr/>
          <p:nvPr/>
        </p:nvSpPr>
        <p:spPr>
          <a:xfrm>
            <a:off x="6747184" y="-829663"/>
            <a:ext cx="1609765" cy="1605291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13"/>
          <p:cNvSpPr/>
          <p:nvPr/>
        </p:nvSpPr>
        <p:spPr>
          <a:xfrm>
            <a:off x="10886451" y="172520"/>
            <a:ext cx="1609765" cy="1605291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3098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 txBox="1">
            <a:spLocks noGrp="1"/>
          </p:cNvSpPr>
          <p:nvPr>
            <p:ph type="title"/>
          </p:nvPr>
        </p:nvSpPr>
        <p:spPr>
          <a:xfrm>
            <a:off x="5704800" y="2611184"/>
            <a:ext cx="5536400" cy="22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8" name="Google Shape;168;p14"/>
          <p:cNvSpPr txBox="1">
            <a:spLocks noGrp="1"/>
          </p:cNvSpPr>
          <p:nvPr>
            <p:ph type="title" idx="2" hasCustomPrompt="1"/>
          </p:nvPr>
        </p:nvSpPr>
        <p:spPr>
          <a:xfrm>
            <a:off x="5710000" y="1264884"/>
            <a:ext cx="1452800" cy="102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69" name="Google Shape;169;p14"/>
          <p:cNvSpPr txBox="1">
            <a:spLocks noGrp="1"/>
          </p:cNvSpPr>
          <p:nvPr>
            <p:ph type="subTitle" idx="1"/>
          </p:nvPr>
        </p:nvSpPr>
        <p:spPr>
          <a:xfrm>
            <a:off x="5704800" y="4821317"/>
            <a:ext cx="5536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70" name="Google Shape;170;p14"/>
          <p:cNvGrpSpPr/>
          <p:nvPr/>
        </p:nvGrpSpPr>
        <p:grpSpPr>
          <a:xfrm>
            <a:off x="-355799" y="-280399"/>
            <a:ext cx="1565657" cy="1414089"/>
            <a:chOff x="9093600" y="2914350"/>
            <a:chExt cx="1174243" cy="1060567"/>
          </a:xfrm>
        </p:grpSpPr>
        <p:sp>
          <p:nvSpPr>
            <p:cNvPr id="171" name="Google Shape;171;p14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14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14"/>
          <p:cNvGrpSpPr/>
          <p:nvPr/>
        </p:nvGrpSpPr>
        <p:grpSpPr>
          <a:xfrm>
            <a:off x="2962293" y="5939595"/>
            <a:ext cx="1499356" cy="750083"/>
            <a:chOff x="634300" y="2692125"/>
            <a:chExt cx="677175" cy="338750"/>
          </a:xfrm>
        </p:grpSpPr>
        <p:sp>
          <p:nvSpPr>
            <p:cNvPr id="177" name="Google Shape;177;p14"/>
            <p:cNvSpPr/>
            <p:nvPr/>
          </p:nvSpPr>
          <p:spPr>
            <a:xfrm>
              <a:off x="634300" y="2811200"/>
              <a:ext cx="52100" cy="219675"/>
            </a:xfrm>
            <a:custGeom>
              <a:avLst/>
              <a:gdLst/>
              <a:ahLst/>
              <a:cxnLst/>
              <a:rect l="l" t="t" r="r" b="b"/>
              <a:pathLst>
                <a:path w="2084" h="8787" extrusionOk="0">
                  <a:moveTo>
                    <a:pt x="0" y="0"/>
                  </a:moveTo>
                  <a:lnTo>
                    <a:pt x="0" y="8787"/>
                  </a:lnTo>
                  <a:lnTo>
                    <a:pt x="2084" y="8787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4"/>
            <p:cNvSpPr/>
            <p:nvPr/>
          </p:nvSpPr>
          <p:spPr>
            <a:xfrm>
              <a:off x="738475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842650" y="2692125"/>
              <a:ext cx="52125" cy="338750"/>
            </a:xfrm>
            <a:custGeom>
              <a:avLst/>
              <a:gdLst/>
              <a:ahLst/>
              <a:cxnLst/>
              <a:rect l="l" t="t" r="r" b="b"/>
              <a:pathLst>
                <a:path w="2085" h="13550" extrusionOk="0">
                  <a:moveTo>
                    <a:pt x="1" y="1"/>
                  </a:moveTo>
                  <a:lnTo>
                    <a:pt x="1" y="13550"/>
                  </a:lnTo>
                  <a:lnTo>
                    <a:pt x="2084" y="13550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946825" y="2878150"/>
              <a:ext cx="52125" cy="152725"/>
            </a:xfrm>
            <a:custGeom>
              <a:avLst/>
              <a:gdLst/>
              <a:ahLst/>
              <a:cxnLst/>
              <a:rect l="l" t="t" r="r" b="b"/>
              <a:pathLst>
                <a:path w="2085" h="6109" extrusionOk="0">
                  <a:moveTo>
                    <a:pt x="1" y="1"/>
                  </a:moveTo>
                  <a:lnTo>
                    <a:pt x="1" y="6109"/>
                  </a:lnTo>
                  <a:lnTo>
                    <a:pt x="2084" y="61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1051000" y="2777850"/>
              <a:ext cx="52125" cy="253025"/>
            </a:xfrm>
            <a:custGeom>
              <a:avLst/>
              <a:gdLst/>
              <a:ahLst/>
              <a:cxnLst/>
              <a:rect l="l" t="t" r="r" b="b"/>
              <a:pathLst>
                <a:path w="2085" h="10121" extrusionOk="0">
                  <a:moveTo>
                    <a:pt x="1" y="1"/>
                  </a:moveTo>
                  <a:lnTo>
                    <a:pt x="1" y="10121"/>
                  </a:lnTo>
                  <a:lnTo>
                    <a:pt x="2085" y="10121"/>
                  </a:lnTo>
                  <a:lnTo>
                    <a:pt x="208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14"/>
            <p:cNvSpPr/>
            <p:nvPr/>
          </p:nvSpPr>
          <p:spPr>
            <a:xfrm>
              <a:off x="1155200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14"/>
            <p:cNvSpPr/>
            <p:nvPr/>
          </p:nvSpPr>
          <p:spPr>
            <a:xfrm>
              <a:off x="1259375" y="2833525"/>
              <a:ext cx="52100" cy="197350"/>
            </a:xfrm>
            <a:custGeom>
              <a:avLst/>
              <a:gdLst/>
              <a:ahLst/>
              <a:cxnLst/>
              <a:rect l="l" t="t" r="r" b="b"/>
              <a:pathLst>
                <a:path w="2084" h="7894" extrusionOk="0">
                  <a:moveTo>
                    <a:pt x="0" y="0"/>
                  </a:moveTo>
                  <a:lnTo>
                    <a:pt x="0" y="7894"/>
                  </a:lnTo>
                  <a:lnTo>
                    <a:pt x="2084" y="7894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90602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"/>
          <p:cNvSpPr txBox="1">
            <a:spLocks noGrp="1"/>
          </p:cNvSpPr>
          <p:nvPr>
            <p:ph type="title"/>
          </p:nvPr>
        </p:nvSpPr>
        <p:spPr>
          <a:xfrm>
            <a:off x="951333" y="2609933"/>
            <a:ext cx="5536400" cy="22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86" name="Google Shape;186;p15"/>
          <p:cNvSpPr txBox="1">
            <a:spLocks noGrp="1"/>
          </p:cNvSpPr>
          <p:nvPr>
            <p:ph type="title" idx="2" hasCustomPrompt="1"/>
          </p:nvPr>
        </p:nvSpPr>
        <p:spPr>
          <a:xfrm>
            <a:off x="5020933" y="1264900"/>
            <a:ext cx="1452800" cy="102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667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87" name="Google Shape;187;p15"/>
          <p:cNvSpPr txBox="1">
            <a:spLocks noGrp="1"/>
          </p:cNvSpPr>
          <p:nvPr>
            <p:ph type="subTitle" idx="1"/>
          </p:nvPr>
        </p:nvSpPr>
        <p:spPr>
          <a:xfrm>
            <a:off x="951300" y="4786400"/>
            <a:ext cx="5536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88" name="Google Shape;188;p15"/>
          <p:cNvGrpSpPr/>
          <p:nvPr/>
        </p:nvGrpSpPr>
        <p:grpSpPr>
          <a:xfrm>
            <a:off x="7382571" y="304454"/>
            <a:ext cx="2062080" cy="565639"/>
            <a:chOff x="1562675" y="2540025"/>
            <a:chExt cx="867100" cy="237850"/>
          </a:xfrm>
        </p:grpSpPr>
        <p:sp>
          <p:nvSpPr>
            <p:cNvPr id="189" name="Google Shape;189;p15"/>
            <p:cNvSpPr/>
            <p:nvPr/>
          </p:nvSpPr>
          <p:spPr>
            <a:xfrm>
              <a:off x="1562675" y="2540025"/>
              <a:ext cx="867100" cy="237850"/>
            </a:xfrm>
            <a:custGeom>
              <a:avLst/>
              <a:gdLst/>
              <a:ahLst/>
              <a:cxnLst/>
              <a:rect l="l" t="t" r="r" b="b"/>
              <a:pathLst>
                <a:path w="34684" h="9514" extrusionOk="0">
                  <a:moveTo>
                    <a:pt x="1561" y="1"/>
                  </a:moveTo>
                  <a:cubicBezTo>
                    <a:pt x="703" y="1"/>
                    <a:pt x="1" y="703"/>
                    <a:pt x="1" y="1560"/>
                  </a:cubicBezTo>
                  <a:lnTo>
                    <a:pt x="1" y="7942"/>
                  </a:lnTo>
                  <a:cubicBezTo>
                    <a:pt x="1" y="8811"/>
                    <a:pt x="703" y="9514"/>
                    <a:pt x="1561" y="9514"/>
                  </a:cubicBezTo>
                  <a:lnTo>
                    <a:pt x="33112" y="9514"/>
                  </a:lnTo>
                  <a:cubicBezTo>
                    <a:pt x="33981" y="9514"/>
                    <a:pt x="34684" y="8811"/>
                    <a:pt x="34660" y="7942"/>
                  </a:cubicBezTo>
                  <a:lnTo>
                    <a:pt x="34660" y="1560"/>
                  </a:lnTo>
                  <a:cubicBezTo>
                    <a:pt x="34660" y="703"/>
                    <a:pt x="33957" y="1"/>
                    <a:pt x="331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15"/>
            <p:cNvSpPr/>
            <p:nvPr/>
          </p:nvSpPr>
          <p:spPr>
            <a:xfrm>
              <a:off x="1638300" y="2599250"/>
              <a:ext cx="115200" cy="115225"/>
            </a:xfrm>
            <a:custGeom>
              <a:avLst/>
              <a:gdLst/>
              <a:ahLst/>
              <a:cxnLst/>
              <a:rect l="l" t="t" r="r" b="b"/>
              <a:pathLst>
                <a:path w="4608" h="4609" extrusionOk="0">
                  <a:moveTo>
                    <a:pt x="2298" y="1"/>
                  </a:moveTo>
                  <a:cubicBezTo>
                    <a:pt x="1024" y="1"/>
                    <a:pt x="0" y="1025"/>
                    <a:pt x="0" y="2299"/>
                  </a:cubicBezTo>
                  <a:cubicBezTo>
                    <a:pt x="0" y="3573"/>
                    <a:pt x="1024" y="4609"/>
                    <a:pt x="2298" y="4609"/>
                  </a:cubicBezTo>
                  <a:cubicBezTo>
                    <a:pt x="3584" y="4609"/>
                    <a:pt x="4608" y="3573"/>
                    <a:pt x="4608" y="2299"/>
                  </a:cubicBezTo>
                  <a:cubicBezTo>
                    <a:pt x="4608" y="1025"/>
                    <a:pt x="3584" y="1"/>
                    <a:pt x="22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15"/>
            <p:cNvSpPr/>
            <p:nvPr/>
          </p:nvSpPr>
          <p:spPr>
            <a:xfrm>
              <a:off x="1810925" y="2616225"/>
              <a:ext cx="543250" cy="21750"/>
            </a:xfrm>
            <a:custGeom>
              <a:avLst/>
              <a:gdLst/>
              <a:ahLst/>
              <a:cxnLst/>
              <a:rect l="l" t="t" r="r" b="b"/>
              <a:pathLst>
                <a:path w="21730" h="870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77"/>
                  </a:lnTo>
                  <a:cubicBezTo>
                    <a:pt x="1" y="703"/>
                    <a:pt x="179" y="870"/>
                    <a:pt x="382" y="870"/>
                  </a:cubicBezTo>
                  <a:lnTo>
                    <a:pt x="21289" y="870"/>
                  </a:lnTo>
                  <a:cubicBezTo>
                    <a:pt x="21539" y="870"/>
                    <a:pt x="21730" y="667"/>
                    <a:pt x="21730" y="429"/>
                  </a:cubicBezTo>
                  <a:cubicBezTo>
                    <a:pt x="21730" y="191"/>
                    <a:pt x="21539" y="1"/>
                    <a:pt x="21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1810925" y="2679625"/>
              <a:ext cx="300950" cy="21450"/>
            </a:xfrm>
            <a:custGeom>
              <a:avLst/>
              <a:gdLst/>
              <a:ahLst/>
              <a:cxnLst/>
              <a:rect l="l" t="t" r="r" b="b"/>
              <a:pathLst>
                <a:path w="12038" h="858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65"/>
                  </a:lnTo>
                  <a:cubicBezTo>
                    <a:pt x="1" y="691"/>
                    <a:pt x="179" y="858"/>
                    <a:pt x="382" y="858"/>
                  </a:cubicBezTo>
                  <a:lnTo>
                    <a:pt x="11609" y="858"/>
                  </a:lnTo>
                  <a:cubicBezTo>
                    <a:pt x="11847" y="858"/>
                    <a:pt x="12038" y="667"/>
                    <a:pt x="12038" y="429"/>
                  </a:cubicBezTo>
                  <a:cubicBezTo>
                    <a:pt x="12038" y="191"/>
                    <a:pt x="11847" y="1"/>
                    <a:pt x="11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3" name="Google Shape;193;p15"/>
          <p:cNvGrpSpPr/>
          <p:nvPr/>
        </p:nvGrpSpPr>
        <p:grpSpPr>
          <a:xfrm>
            <a:off x="6163371" y="5870587"/>
            <a:ext cx="2062080" cy="565639"/>
            <a:chOff x="1562675" y="2540025"/>
            <a:chExt cx="867100" cy="237850"/>
          </a:xfrm>
        </p:grpSpPr>
        <p:sp>
          <p:nvSpPr>
            <p:cNvPr id="194" name="Google Shape;194;p15"/>
            <p:cNvSpPr/>
            <p:nvPr/>
          </p:nvSpPr>
          <p:spPr>
            <a:xfrm>
              <a:off x="1562675" y="2540025"/>
              <a:ext cx="867100" cy="237850"/>
            </a:xfrm>
            <a:custGeom>
              <a:avLst/>
              <a:gdLst/>
              <a:ahLst/>
              <a:cxnLst/>
              <a:rect l="l" t="t" r="r" b="b"/>
              <a:pathLst>
                <a:path w="34684" h="9514" extrusionOk="0">
                  <a:moveTo>
                    <a:pt x="1561" y="1"/>
                  </a:moveTo>
                  <a:cubicBezTo>
                    <a:pt x="703" y="1"/>
                    <a:pt x="1" y="703"/>
                    <a:pt x="1" y="1560"/>
                  </a:cubicBezTo>
                  <a:lnTo>
                    <a:pt x="1" y="7942"/>
                  </a:lnTo>
                  <a:cubicBezTo>
                    <a:pt x="1" y="8811"/>
                    <a:pt x="703" y="9514"/>
                    <a:pt x="1561" y="9514"/>
                  </a:cubicBezTo>
                  <a:lnTo>
                    <a:pt x="33112" y="9514"/>
                  </a:lnTo>
                  <a:cubicBezTo>
                    <a:pt x="33981" y="9514"/>
                    <a:pt x="34684" y="8811"/>
                    <a:pt x="34660" y="7942"/>
                  </a:cubicBezTo>
                  <a:lnTo>
                    <a:pt x="34660" y="1560"/>
                  </a:lnTo>
                  <a:cubicBezTo>
                    <a:pt x="34660" y="703"/>
                    <a:pt x="33957" y="1"/>
                    <a:pt x="331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15"/>
            <p:cNvSpPr/>
            <p:nvPr/>
          </p:nvSpPr>
          <p:spPr>
            <a:xfrm>
              <a:off x="1638300" y="2599250"/>
              <a:ext cx="115200" cy="115225"/>
            </a:xfrm>
            <a:custGeom>
              <a:avLst/>
              <a:gdLst/>
              <a:ahLst/>
              <a:cxnLst/>
              <a:rect l="l" t="t" r="r" b="b"/>
              <a:pathLst>
                <a:path w="4608" h="4609" extrusionOk="0">
                  <a:moveTo>
                    <a:pt x="2298" y="1"/>
                  </a:moveTo>
                  <a:cubicBezTo>
                    <a:pt x="1024" y="1"/>
                    <a:pt x="0" y="1025"/>
                    <a:pt x="0" y="2299"/>
                  </a:cubicBezTo>
                  <a:cubicBezTo>
                    <a:pt x="0" y="3573"/>
                    <a:pt x="1024" y="4609"/>
                    <a:pt x="2298" y="4609"/>
                  </a:cubicBezTo>
                  <a:cubicBezTo>
                    <a:pt x="3584" y="4609"/>
                    <a:pt x="4608" y="3573"/>
                    <a:pt x="4608" y="2299"/>
                  </a:cubicBezTo>
                  <a:cubicBezTo>
                    <a:pt x="4608" y="1025"/>
                    <a:pt x="3584" y="1"/>
                    <a:pt x="22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15"/>
            <p:cNvSpPr/>
            <p:nvPr/>
          </p:nvSpPr>
          <p:spPr>
            <a:xfrm>
              <a:off x="1810925" y="2616225"/>
              <a:ext cx="543250" cy="21750"/>
            </a:xfrm>
            <a:custGeom>
              <a:avLst/>
              <a:gdLst/>
              <a:ahLst/>
              <a:cxnLst/>
              <a:rect l="l" t="t" r="r" b="b"/>
              <a:pathLst>
                <a:path w="21730" h="870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77"/>
                  </a:lnTo>
                  <a:cubicBezTo>
                    <a:pt x="1" y="703"/>
                    <a:pt x="179" y="870"/>
                    <a:pt x="382" y="870"/>
                  </a:cubicBezTo>
                  <a:lnTo>
                    <a:pt x="21289" y="870"/>
                  </a:lnTo>
                  <a:cubicBezTo>
                    <a:pt x="21539" y="870"/>
                    <a:pt x="21730" y="667"/>
                    <a:pt x="21730" y="429"/>
                  </a:cubicBezTo>
                  <a:cubicBezTo>
                    <a:pt x="21730" y="191"/>
                    <a:pt x="21539" y="1"/>
                    <a:pt x="21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15"/>
            <p:cNvSpPr/>
            <p:nvPr/>
          </p:nvSpPr>
          <p:spPr>
            <a:xfrm>
              <a:off x="1810925" y="2679625"/>
              <a:ext cx="300950" cy="21450"/>
            </a:xfrm>
            <a:custGeom>
              <a:avLst/>
              <a:gdLst/>
              <a:ahLst/>
              <a:cxnLst/>
              <a:rect l="l" t="t" r="r" b="b"/>
              <a:pathLst>
                <a:path w="12038" h="858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65"/>
                  </a:lnTo>
                  <a:cubicBezTo>
                    <a:pt x="1" y="691"/>
                    <a:pt x="179" y="858"/>
                    <a:pt x="382" y="858"/>
                  </a:cubicBezTo>
                  <a:lnTo>
                    <a:pt x="11609" y="858"/>
                  </a:lnTo>
                  <a:cubicBezTo>
                    <a:pt x="11847" y="858"/>
                    <a:pt x="12038" y="667"/>
                    <a:pt x="12038" y="429"/>
                  </a:cubicBezTo>
                  <a:cubicBezTo>
                    <a:pt x="12038" y="191"/>
                    <a:pt x="11847" y="1"/>
                    <a:pt x="11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8" name="Google Shape;198;p15"/>
          <p:cNvGrpSpPr/>
          <p:nvPr/>
        </p:nvGrpSpPr>
        <p:grpSpPr>
          <a:xfrm>
            <a:off x="10919438" y="5500858"/>
            <a:ext cx="1831116" cy="1356877"/>
            <a:chOff x="6143900" y="2270950"/>
            <a:chExt cx="664700" cy="492550"/>
          </a:xfrm>
        </p:grpSpPr>
        <p:sp>
          <p:nvSpPr>
            <p:cNvPr id="199" name="Google Shape;199;p15"/>
            <p:cNvSpPr/>
            <p:nvPr/>
          </p:nvSpPr>
          <p:spPr>
            <a:xfrm>
              <a:off x="6143900" y="2419350"/>
              <a:ext cx="381025" cy="344150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15"/>
            <p:cNvSpPr/>
            <p:nvPr/>
          </p:nvSpPr>
          <p:spPr>
            <a:xfrm>
              <a:off x="6186475" y="2460400"/>
              <a:ext cx="297375" cy="263025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15"/>
            <p:cNvSpPr/>
            <p:nvPr/>
          </p:nvSpPr>
          <p:spPr>
            <a:xfrm>
              <a:off x="6197200" y="2459275"/>
              <a:ext cx="265225" cy="26450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15"/>
            <p:cNvSpPr/>
            <p:nvPr/>
          </p:nvSpPr>
          <p:spPr>
            <a:xfrm>
              <a:off x="6198675" y="2461225"/>
              <a:ext cx="254525" cy="185700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15"/>
            <p:cNvSpPr/>
            <p:nvPr/>
          </p:nvSpPr>
          <p:spPr>
            <a:xfrm>
              <a:off x="6411200" y="2270950"/>
              <a:ext cx="382825" cy="69675"/>
            </a:xfrm>
            <a:custGeom>
              <a:avLst/>
              <a:gdLst/>
              <a:ahLst/>
              <a:cxnLst/>
              <a:rect l="l" t="t" r="r" b="b"/>
              <a:pathLst>
                <a:path w="15313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15"/>
            <p:cNvSpPr/>
            <p:nvPr/>
          </p:nvSpPr>
          <p:spPr>
            <a:xfrm>
              <a:off x="644692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108" y="2762"/>
                    <a:pt x="131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15"/>
            <p:cNvSpPr/>
            <p:nvPr/>
          </p:nvSpPr>
          <p:spPr>
            <a:xfrm>
              <a:off x="642610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83" y="2762"/>
                    <a:pt x="119" y="2155"/>
                    <a:pt x="119" y="1381"/>
                  </a:cubicBezTo>
                  <a:cubicBezTo>
                    <a:pt x="119" y="619"/>
                    <a:pt x="83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15"/>
            <p:cNvSpPr/>
            <p:nvPr/>
          </p:nvSpPr>
          <p:spPr>
            <a:xfrm>
              <a:off x="64930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5" y="0"/>
                    <a:pt x="1" y="619"/>
                    <a:pt x="1" y="1381"/>
                  </a:cubicBezTo>
                  <a:cubicBezTo>
                    <a:pt x="1" y="2143"/>
                    <a:pt x="25" y="2762"/>
                    <a:pt x="60" y="2762"/>
                  </a:cubicBezTo>
                  <a:cubicBezTo>
                    <a:pt x="108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15"/>
            <p:cNvSpPr/>
            <p:nvPr/>
          </p:nvSpPr>
          <p:spPr>
            <a:xfrm>
              <a:off x="6472225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1" y="619"/>
                    <a:pt x="1" y="1381"/>
                  </a:cubicBezTo>
                  <a:cubicBezTo>
                    <a:pt x="1" y="2143"/>
                    <a:pt x="24" y="2762"/>
                    <a:pt x="60" y="2762"/>
                  </a:cubicBezTo>
                  <a:cubicBezTo>
                    <a:pt x="84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15"/>
            <p:cNvSpPr/>
            <p:nvPr/>
          </p:nvSpPr>
          <p:spPr>
            <a:xfrm>
              <a:off x="653920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84" y="2762"/>
                    <a:pt x="119" y="2155"/>
                    <a:pt x="119" y="1381"/>
                  </a:cubicBezTo>
                  <a:cubicBezTo>
                    <a:pt x="119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15"/>
            <p:cNvSpPr/>
            <p:nvPr/>
          </p:nvSpPr>
          <p:spPr>
            <a:xfrm>
              <a:off x="65180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95" y="2762"/>
                    <a:pt x="131" y="2155"/>
                    <a:pt x="119" y="1381"/>
                  </a:cubicBezTo>
                  <a:cubicBezTo>
                    <a:pt x="119" y="619"/>
                    <a:pt x="83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15"/>
            <p:cNvSpPr/>
            <p:nvPr/>
          </p:nvSpPr>
          <p:spPr>
            <a:xfrm>
              <a:off x="6585025" y="2271850"/>
              <a:ext cx="3025" cy="69075"/>
            </a:xfrm>
            <a:custGeom>
              <a:avLst/>
              <a:gdLst/>
              <a:ahLst/>
              <a:cxnLst/>
              <a:rect l="l" t="t" r="r" b="b"/>
              <a:pathLst>
                <a:path w="121" h="2763" extrusionOk="0">
                  <a:moveTo>
                    <a:pt x="61" y="0"/>
                  </a:moveTo>
                  <a:cubicBezTo>
                    <a:pt x="25" y="0"/>
                    <a:pt x="1" y="619"/>
                    <a:pt x="1" y="1381"/>
                  </a:cubicBezTo>
                  <a:cubicBezTo>
                    <a:pt x="1" y="2143"/>
                    <a:pt x="25" y="2762"/>
                    <a:pt x="61" y="2762"/>
                  </a:cubicBezTo>
                  <a:cubicBezTo>
                    <a:pt x="84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15"/>
            <p:cNvSpPr/>
            <p:nvPr/>
          </p:nvSpPr>
          <p:spPr>
            <a:xfrm>
              <a:off x="6563900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72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72" y="2762"/>
                  </a:cubicBezTo>
                  <a:cubicBezTo>
                    <a:pt x="96" y="2762"/>
                    <a:pt x="132" y="2155"/>
                    <a:pt x="132" y="1381"/>
                  </a:cubicBezTo>
                  <a:cubicBezTo>
                    <a:pt x="132" y="619"/>
                    <a:pt x="96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15"/>
            <p:cNvSpPr/>
            <p:nvPr/>
          </p:nvSpPr>
          <p:spPr>
            <a:xfrm>
              <a:off x="66308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72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72" y="2762"/>
                  </a:cubicBezTo>
                  <a:cubicBezTo>
                    <a:pt x="96" y="2762"/>
                    <a:pt x="132" y="2155"/>
                    <a:pt x="132" y="1381"/>
                  </a:cubicBezTo>
                  <a:cubicBezTo>
                    <a:pt x="132" y="619"/>
                    <a:pt x="96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6609750" y="2271850"/>
              <a:ext cx="3600" cy="69075"/>
            </a:xfrm>
            <a:custGeom>
              <a:avLst/>
              <a:gdLst/>
              <a:ahLst/>
              <a:cxnLst/>
              <a:rect l="l" t="t" r="r" b="b"/>
              <a:pathLst>
                <a:path w="144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43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15"/>
            <p:cNvSpPr/>
            <p:nvPr/>
          </p:nvSpPr>
          <p:spPr>
            <a:xfrm>
              <a:off x="6676725" y="2271850"/>
              <a:ext cx="3575" cy="69075"/>
            </a:xfrm>
            <a:custGeom>
              <a:avLst/>
              <a:gdLst/>
              <a:ahLst/>
              <a:cxnLst/>
              <a:rect l="l" t="t" r="r" b="b"/>
              <a:pathLst>
                <a:path w="143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43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15"/>
            <p:cNvSpPr/>
            <p:nvPr/>
          </p:nvSpPr>
          <p:spPr>
            <a:xfrm>
              <a:off x="66555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108" y="2762"/>
                    <a:pt x="132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67228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96" y="2762"/>
                    <a:pt x="120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15"/>
            <p:cNvSpPr/>
            <p:nvPr/>
          </p:nvSpPr>
          <p:spPr>
            <a:xfrm>
              <a:off x="6702025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95" y="2762"/>
                    <a:pt x="119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15"/>
            <p:cNvSpPr/>
            <p:nvPr/>
          </p:nvSpPr>
          <p:spPr>
            <a:xfrm>
              <a:off x="6768700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31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67478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108" y="2762"/>
                    <a:pt x="120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15"/>
            <p:cNvSpPr/>
            <p:nvPr/>
          </p:nvSpPr>
          <p:spPr>
            <a:xfrm>
              <a:off x="6385900" y="2341500"/>
              <a:ext cx="382825" cy="69675"/>
            </a:xfrm>
            <a:custGeom>
              <a:avLst/>
              <a:gdLst/>
              <a:ahLst/>
              <a:cxnLst/>
              <a:rect l="l" t="t" r="r" b="b"/>
              <a:pathLst>
                <a:path w="15313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64222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15"/>
            <p:cNvSpPr/>
            <p:nvPr/>
          </p:nvSpPr>
          <p:spPr>
            <a:xfrm>
              <a:off x="640107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15"/>
            <p:cNvSpPr/>
            <p:nvPr/>
          </p:nvSpPr>
          <p:spPr>
            <a:xfrm>
              <a:off x="64680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15"/>
            <p:cNvSpPr/>
            <p:nvPr/>
          </p:nvSpPr>
          <p:spPr>
            <a:xfrm>
              <a:off x="64469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65139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64930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15"/>
            <p:cNvSpPr/>
            <p:nvPr/>
          </p:nvSpPr>
          <p:spPr>
            <a:xfrm>
              <a:off x="65600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15"/>
            <p:cNvSpPr/>
            <p:nvPr/>
          </p:nvSpPr>
          <p:spPr>
            <a:xfrm>
              <a:off x="65392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15"/>
            <p:cNvSpPr/>
            <p:nvPr/>
          </p:nvSpPr>
          <p:spPr>
            <a:xfrm>
              <a:off x="660587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96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15"/>
            <p:cNvSpPr/>
            <p:nvPr/>
          </p:nvSpPr>
          <p:spPr>
            <a:xfrm>
              <a:off x="6585025" y="234237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1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15"/>
            <p:cNvSpPr/>
            <p:nvPr/>
          </p:nvSpPr>
          <p:spPr>
            <a:xfrm>
              <a:off x="66520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15"/>
            <p:cNvSpPr/>
            <p:nvPr/>
          </p:nvSpPr>
          <p:spPr>
            <a:xfrm>
              <a:off x="6630875" y="234237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72" y="2775"/>
                  </a:cubicBezTo>
                  <a:cubicBezTo>
                    <a:pt x="96" y="2775"/>
                    <a:pt x="132" y="2156"/>
                    <a:pt x="132" y="1382"/>
                  </a:cubicBezTo>
                  <a:cubicBezTo>
                    <a:pt x="132" y="608"/>
                    <a:pt x="96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15"/>
            <p:cNvSpPr/>
            <p:nvPr/>
          </p:nvSpPr>
          <p:spPr>
            <a:xfrm>
              <a:off x="66975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15"/>
            <p:cNvSpPr/>
            <p:nvPr/>
          </p:nvSpPr>
          <p:spPr>
            <a:xfrm>
              <a:off x="66767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107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67437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15"/>
            <p:cNvSpPr/>
            <p:nvPr/>
          </p:nvSpPr>
          <p:spPr>
            <a:xfrm>
              <a:off x="67228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6384125" y="2340600"/>
              <a:ext cx="384600" cy="3000"/>
            </a:xfrm>
            <a:custGeom>
              <a:avLst/>
              <a:gdLst/>
              <a:ahLst/>
              <a:cxnLst/>
              <a:rect l="l" t="t" r="r" b="b"/>
              <a:pathLst>
                <a:path w="15384" h="120" extrusionOk="0">
                  <a:moveTo>
                    <a:pt x="7692" y="0"/>
                  </a:moveTo>
                  <a:cubicBezTo>
                    <a:pt x="3429" y="0"/>
                    <a:pt x="0" y="24"/>
                    <a:pt x="0" y="60"/>
                  </a:cubicBezTo>
                  <a:cubicBezTo>
                    <a:pt x="0" y="84"/>
                    <a:pt x="3429" y="119"/>
                    <a:pt x="7692" y="119"/>
                  </a:cubicBezTo>
                  <a:cubicBezTo>
                    <a:pt x="11942" y="119"/>
                    <a:pt x="15383" y="84"/>
                    <a:pt x="15383" y="60"/>
                  </a:cubicBezTo>
                  <a:cubicBezTo>
                    <a:pt x="15383" y="12"/>
                    <a:pt x="11942" y="0"/>
                    <a:pt x="769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6417150" y="2411725"/>
              <a:ext cx="382825" cy="69400"/>
            </a:xfrm>
            <a:custGeom>
              <a:avLst/>
              <a:gdLst/>
              <a:ahLst/>
              <a:cxnLst/>
              <a:rect l="l" t="t" r="r" b="b"/>
              <a:pathLst>
                <a:path w="15313" h="2776" extrusionOk="0">
                  <a:moveTo>
                    <a:pt x="1" y="1"/>
                  </a:moveTo>
                  <a:lnTo>
                    <a:pt x="1" y="2775"/>
                  </a:lnTo>
                  <a:lnTo>
                    <a:pt x="15312" y="2775"/>
                  </a:lnTo>
                  <a:lnTo>
                    <a:pt x="153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645317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15"/>
            <p:cNvSpPr/>
            <p:nvPr/>
          </p:nvSpPr>
          <p:spPr>
            <a:xfrm>
              <a:off x="64323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6499300" y="241232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75"/>
                    <a:pt x="61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647817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32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15"/>
            <p:cNvSpPr/>
            <p:nvPr/>
          </p:nvSpPr>
          <p:spPr>
            <a:xfrm>
              <a:off x="65451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15"/>
            <p:cNvSpPr/>
            <p:nvPr/>
          </p:nvSpPr>
          <p:spPr>
            <a:xfrm>
              <a:off x="652432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15"/>
            <p:cNvSpPr/>
            <p:nvPr/>
          </p:nvSpPr>
          <p:spPr>
            <a:xfrm>
              <a:off x="65913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15"/>
            <p:cNvSpPr/>
            <p:nvPr/>
          </p:nvSpPr>
          <p:spPr>
            <a:xfrm>
              <a:off x="65704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663712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96" y="2775"/>
                    <a:pt x="132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6616000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72" y="2775"/>
                  </a:cubicBezTo>
                  <a:cubicBezTo>
                    <a:pt x="107" y="2775"/>
                    <a:pt x="131" y="2156"/>
                    <a:pt x="131" y="1382"/>
                  </a:cubicBezTo>
                  <a:cubicBezTo>
                    <a:pt x="131" y="620"/>
                    <a:pt x="95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15"/>
            <p:cNvSpPr/>
            <p:nvPr/>
          </p:nvSpPr>
          <p:spPr>
            <a:xfrm>
              <a:off x="668297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72" y="2775"/>
                  </a:cubicBezTo>
                  <a:cubicBezTo>
                    <a:pt x="95" y="2775"/>
                    <a:pt x="131" y="2156"/>
                    <a:pt x="131" y="1382"/>
                  </a:cubicBezTo>
                  <a:cubicBezTo>
                    <a:pt x="131" y="620"/>
                    <a:pt x="95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15"/>
            <p:cNvSpPr/>
            <p:nvPr/>
          </p:nvSpPr>
          <p:spPr>
            <a:xfrm>
              <a:off x="666242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15"/>
            <p:cNvSpPr/>
            <p:nvPr/>
          </p:nvSpPr>
          <p:spPr>
            <a:xfrm>
              <a:off x="67294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15"/>
            <p:cNvSpPr/>
            <p:nvPr/>
          </p:nvSpPr>
          <p:spPr>
            <a:xfrm>
              <a:off x="6707975" y="2412325"/>
              <a:ext cx="3600" cy="69375"/>
            </a:xfrm>
            <a:custGeom>
              <a:avLst/>
              <a:gdLst/>
              <a:ahLst/>
              <a:cxnLst/>
              <a:rect l="l" t="t" r="r" b="b"/>
              <a:pathLst>
                <a:path w="144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107" y="2775"/>
                    <a:pt x="143" y="2156"/>
                    <a:pt x="119" y="1382"/>
                  </a:cubicBezTo>
                  <a:cubicBezTo>
                    <a:pt x="119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15"/>
            <p:cNvSpPr/>
            <p:nvPr/>
          </p:nvSpPr>
          <p:spPr>
            <a:xfrm>
              <a:off x="67749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15"/>
            <p:cNvSpPr/>
            <p:nvPr/>
          </p:nvSpPr>
          <p:spPr>
            <a:xfrm>
              <a:off x="67541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15"/>
            <p:cNvSpPr/>
            <p:nvPr/>
          </p:nvSpPr>
          <p:spPr>
            <a:xfrm>
              <a:off x="6414475" y="2410250"/>
              <a:ext cx="385500" cy="3000"/>
            </a:xfrm>
            <a:custGeom>
              <a:avLst/>
              <a:gdLst/>
              <a:ahLst/>
              <a:cxnLst/>
              <a:rect l="l" t="t" r="r" b="b"/>
              <a:pathLst>
                <a:path w="15420" h="120" extrusionOk="0">
                  <a:moveTo>
                    <a:pt x="7716" y="0"/>
                  </a:moveTo>
                  <a:cubicBezTo>
                    <a:pt x="3454" y="0"/>
                    <a:pt x="1" y="24"/>
                    <a:pt x="1" y="60"/>
                  </a:cubicBezTo>
                  <a:cubicBezTo>
                    <a:pt x="1" y="84"/>
                    <a:pt x="3454" y="119"/>
                    <a:pt x="7716" y="119"/>
                  </a:cubicBezTo>
                  <a:cubicBezTo>
                    <a:pt x="11966" y="119"/>
                    <a:pt x="15419" y="84"/>
                    <a:pt x="15419" y="60"/>
                  </a:cubicBezTo>
                  <a:cubicBezTo>
                    <a:pt x="15419" y="24"/>
                    <a:pt x="11966" y="0"/>
                    <a:pt x="77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5"/>
            <p:cNvSpPr/>
            <p:nvPr/>
          </p:nvSpPr>
          <p:spPr>
            <a:xfrm>
              <a:off x="6387400" y="2480500"/>
              <a:ext cx="382800" cy="69675"/>
            </a:xfrm>
            <a:custGeom>
              <a:avLst/>
              <a:gdLst/>
              <a:ahLst/>
              <a:cxnLst/>
              <a:rect l="l" t="t" r="r" b="b"/>
              <a:pathLst>
                <a:path w="15312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5"/>
            <p:cNvSpPr/>
            <p:nvPr/>
          </p:nvSpPr>
          <p:spPr>
            <a:xfrm>
              <a:off x="6423100" y="2481675"/>
              <a:ext cx="3025" cy="69100"/>
            </a:xfrm>
            <a:custGeom>
              <a:avLst/>
              <a:gdLst/>
              <a:ahLst/>
              <a:cxnLst/>
              <a:rect l="l" t="t" r="r" b="b"/>
              <a:pathLst>
                <a:path w="121" h="2764" extrusionOk="0">
                  <a:moveTo>
                    <a:pt x="61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1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15"/>
            <p:cNvSpPr/>
            <p:nvPr/>
          </p:nvSpPr>
          <p:spPr>
            <a:xfrm>
              <a:off x="64022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15"/>
            <p:cNvSpPr/>
            <p:nvPr/>
          </p:nvSpPr>
          <p:spPr>
            <a:xfrm>
              <a:off x="64692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5"/>
            <p:cNvSpPr/>
            <p:nvPr/>
          </p:nvSpPr>
          <p:spPr>
            <a:xfrm>
              <a:off x="64484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3" y="2763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15"/>
            <p:cNvSpPr/>
            <p:nvPr/>
          </p:nvSpPr>
          <p:spPr>
            <a:xfrm>
              <a:off x="65153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15"/>
            <p:cNvSpPr/>
            <p:nvPr/>
          </p:nvSpPr>
          <p:spPr>
            <a:xfrm>
              <a:off x="64942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63"/>
                    <a:pt x="60" y="2763"/>
                  </a:cubicBezTo>
                  <a:cubicBezTo>
                    <a:pt x="96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5"/>
            <p:cNvSpPr/>
            <p:nvPr/>
          </p:nvSpPr>
          <p:spPr>
            <a:xfrm>
              <a:off x="65612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5"/>
            <p:cNvSpPr/>
            <p:nvPr/>
          </p:nvSpPr>
          <p:spPr>
            <a:xfrm>
              <a:off x="65404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3" y="2763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15"/>
            <p:cNvSpPr/>
            <p:nvPr/>
          </p:nvSpPr>
          <p:spPr>
            <a:xfrm>
              <a:off x="66073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15"/>
            <p:cNvSpPr/>
            <p:nvPr/>
          </p:nvSpPr>
          <p:spPr>
            <a:xfrm>
              <a:off x="65859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15"/>
            <p:cNvSpPr/>
            <p:nvPr/>
          </p:nvSpPr>
          <p:spPr>
            <a:xfrm>
              <a:off x="66529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66320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7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15"/>
            <p:cNvSpPr/>
            <p:nvPr/>
          </p:nvSpPr>
          <p:spPr>
            <a:xfrm>
              <a:off x="66990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5"/>
            <p:cNvSpPr/>
            <p:nvPr/>
          </p:nvSpPr>
          <p:spPr>
            <a:xfrm>
              <a:off x="66782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5"/>
            <p:cNvSpPr/>
            <p:nvPr/>
          </p:nvSpPr>
          <p:spPr>
            <a:xfrm>
              <a:off x="67448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15"/>
            <p:cNvSpPr/>
            <p:nvPr/>
          </p:nvSpPr>
          <p:spPr>
            <a:xfrm>
              <a:off x="67240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7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6385000" y="2479000"/>
              <a:ext cx="384900" cy="3000"/>
            </a:xfrm>
            <a:custGeom>
              <a:avLst/>
              <a:gdLst/>
              <a:ahLst/>
              <a:cxnLst/>
              <a:rect l="l" t="t" r="r" b="b"/>
              <a:pathLst>
                <a:path w="15396" h="120" extrusionOk="0">
                  <a:moveTo>
                    <a:pt x="7704" y="1"/>
                  </a:moveTo>
                  <a:cubicBezTo>
                    <a:pt x="3442" y="1"/>
                    <a:pt x="1" y="25"/>
                    <a:pt x="1" y="60"/>
                  </a:cubicBezTo>
                  <a:cubicBezTo>
                    <a:pt x="1" y="84"/>
                    <a:pt x="3442" y="120"/>
                    <a:pt x="7704" y="120"/>
                  </a:cubicBezTo>
                  <a:cubicBezTo>
                    <a:pt x="11955" y="120"/>
                    <a:pt x="15396" y="84"/>
                    <a:pt x="15396" y="60"/>
                  </a:cubicBezTo>
                  <a:cubicBezTo>
                    <a:pt x="15396" y="25"/>
                    <a:pt x="11955" y="1"/>
                    <a:pt x="77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15"/>
            <p:cNvSpPr/>
            <p:nvPr/>
          </p:nvSpPr>
          <p:spPr>
            <a:xfrm>
              <a:off x="6425800" y="2551050"/>
              <a:ext cx="382800" cy="69675"/>
            </a:xfrm>
            <a:custGeom>
              <a:avLst/>
              <a:gdLst/>
              <a:ahLst/>
              <a:cxnLst/>
              <a:rect l="l" t="t" r="r" b="b"/>
              <a:pathLst>
                <a:path w="15312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5"/>
            <p:cNvSpPr/>
            <p:nvPr/>
          </p:nvSpPr>
          <p:spPr>
            <a:xfrm>
              <a:off x="64618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5"/>
            <p:cNvSpPr/>
            <p:nvPr/>
          </p:nvSpPr>
          <p:spPr>
            <a:xfrm>
              <a:off x="64406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5"/>
            <p:cNvSpPr/>
            <p:nvPr/>
          </p:nvSpPr>
          <p:spPr>
            <a:xfrm>
              <a:off x="65076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19" y="2144"/>
                    <a:pt x="119" y="1382"/>
                  </a:cubicBezTo>
                  <a:cubicBezTo>
                    <a:pt x="119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15"/>
            <p:cNvSpPr/>
            <p:nvPr/>
          </p:nvSpPr>
          <p:spPr>
            <a:xfrm>
              <a:off x="64868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65537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5"/>
            <p:cNvSpPr/>
            <p:nvPr/>
          </p:nvSpPr>
          <p:spPr>
            <a:xfrm>
              <a:off x="65323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659932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8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15"/>
            <p:cNvSpPr/>
            <p:nvPr/>
          </p:nvSpPr>
          <p:spPr>
            <a:xfrm>
              <a:off x="65785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44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15"/>
            <p:cNvSpPr/>
            <p:nvPr/>
          </p:nvSpPr>
          <p:spPr>
            <a:xfrm>
              <a:off x="66454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15"/>
            <p:cNvSpPr/>
            <p:nvPr/>
          </p:nvSpPr>
          <p:spPr>
            <a:xfrm>
              <a:off x="662462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15"/>
            <p:cNvSpPr/>
            <p:nvPr/>
          </p:nvSpPr>
          <p:spPr>
            <a:xfrm>
              <a:off x="66916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6" y="2763"/>
                    <a:pt x="119" y="2144"/>
                    <a:pt x="119" y="1382"/>
                  </a:cubicBezTo>
                  <a:cubicBezTo>
                    <a:pt x="119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15"/>
            <p:cNvSpPr/>
            <p:nvPr/>
          </p:nvSpPr>
          <p:spPr>
            <a:xfrm>
              <a:off x="66704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44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15"/>
            <p:cNvSpPr/>
            <p:nvPr/>
          </p:nvSpPr>
          <p:spPr>
            <a:xfrm>
              <a:off x="6737425" y="2551925"/>
              <a:ext cx="3025" cy="69100"/>
            </a:xfrm>
            <a:custGeom>
              <a:avLst/>
              <a:gdLst/>
              <a:ahLst/>
              <a:cxnLst/>
              <a:rect l="l" t="t" r="r" b="b"/>
              <a:pathLst>
                <a:path w="121" h="2764" extrusionOk="0">
                  <a:moveTo>
                    <a:pt x="61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63"/>
                    <a:pt x="61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15"/>
            <p:cNvSpPr/>
            <p:nvPr/>
          </p:nvSpPr>
          <p:spPr>
            <a:xfrm>
              <a:off x="67166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15"/>
            <p:cNvSpPr/>
            <p:nvPr/>
          </p:nvSpPr>
          <p:spPr>
            <a:xfrm>
              <a:off x="67835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15"/>
            <p:cNvSpPr/>
            <p:nvPr/>
          </p:nvSpPr>
          <p:spPr>
            <a:xfrm>
              <a:off x="67624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107" y="2763"/>
                    <a:pt x="119" y="2144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15"/>
            <p:cNvSpPr/>
            <p:nvPr/>
          </p:nvSpPr>
          <p:spPr>
            <a:xfrm>
              <a:off x="6423400" y="2549550"/>
              <a:ext cx="384900" cy="3000"/>
            </a:xfrm>
            <a:custGeom>
              <a:avLst/>
              <a:gdLst/>
              <a:ahLst/>
              <a:cxnLst/>
              <a:rect l="l" t="t" r="r" b="b"/>
              <a:pathLst>
                <a:path w="15396" h="120" extrusionOk="0">
                  <a:moveTo>
                    <a:pt x="7692" y="1"/>
                  </a:moveTo>
                  <a:cubicBezTo>
                    <a:pt x="3442" y="1"/>
                    <a:pt x="1" y="36"/>
                    <a:pt x="1" y="60"/>
                  </a:cubicBezTo>
                  <a:cubicBezTo>
                    <a:pt x="1" y="96"/>
                    <a:pt x="3454" y="120"/>
                    <a:pt x="7692" y="120"/>
                  </a:cubicBezTo>
                  <a:cubicBezTo>
                    <a:pt x="11955" y="120"/>
                    <a:pt x="15396" y="96"/>
                    <a:pt x="15396" y="60"/>
                  </a:cubicBezTo>
                  <a:cubicBezTo>
                    <a:pt x="15396" y="36"/>
                    <a:pt x="11955" y="1"/>
                    <a:pt x="76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15"/>
            <p:cNvSpPr/>
            <p:nvPr/>
          </p:nvSpPr>
          <p:spPr>
            <a:xfrm>
              <a:off x="6401375" y="2621575"/>
              <a:ext cx="383125" cy="69375"/>
            </a:xfrm>
            <a:custGeom>
              <a:avLst/>
              <a:gdLst/>
              <a:ahLst/>
              <a:cxnLst/>
              <a:rect l="l" t="t" r="r" b="b"/>
              <a:pathLst>
                <a:path w="15325" h="2775" extrusionOk="0">
                  <a:moveTo>
                    <a:pt x="1" y="1"/>
                  </a:moveTo>
                  <a:lnTo>
                    <a:pt x="1" y="2775"/>
                  </a:lnTo>
                  <a:lnTo>
                    <a:pt x="15324" y="2775"/>
                  </a:lnTo>
                  <a:lnTo>
                    <a:pt x="1532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15"/>
            <p:cNvSpPr/>
            <p:nvPr/>
          </p:nvSpPr>
          <p:spPr>
            <a:xfrm>
              <a:off x="6437400" y="262217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72" y="2775"/>
                  </a:cubicBezTo>
                  <a:cubicBezTo>
                    <a:pt x="96" y="2775"/>
                    <a:pt x="131" y="2156"/>
                    <a:pt x="131" y="1382"/>
                  </a:cubicBezTo>
                  <a:cubicBezTo>
                    <a:pt x="131" y="608"/>
                    <a:pt x="96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15"/>
            <p:cNvSpPr/>
            <p:nvPr/>
          </p:nvSpPr>
          <p:spPr>
            <a:xfrm>
              <a:off x="64168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" name="Google Shape;295;p15"/>
            <p:cNvSpPr/>
            <p:nvPr/>
          </p:nvSpPr>
          <p:spPr>
            <a:xfrm>
              <a:off x="64838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15"/>
            <p:cNvSpPr/>
            <p:nvPr/>
          </p:nvSpPr>
          <p:spPr>
            <a:xfrm>
              <a:off x="64624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15"/>
            <p:cNvSpPr/>
            <p:nvPr/>
          </p:nvSpPr>
          <p:spPr>
            <a:xfrm>
              <a:off x="65293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15"/>
            <p:cNvSpPr/>
            <p:nvPr/>
          </p:nvSpPr>
          <p:spPr>
            <a:xfrm>
              <a:off x="65085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15"/>
            <p:cNvSpPr/>
            <p:nvPr/>
          </p:nvSpPr>
          <p:spPr>
            <a:xfrm>
              <a:off x="6575500" y="262217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1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5"/>
            <p:cNvSpPr/>
            <p:nvPr/>
          </p:nvSpPr>
          <p:spPr>
            <a:xfrm>
              <a:off x="65543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15"/>
            <p:cNvSpPr/>
            <p:nvPr/>
          </p:nvSpPr>
          <p:spPr>
            <a:xfrm>
              <a:off x="66213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15"/>
            <p:cNvSpPr/>
            <p:nvPr/>
          </p:nvSpPr>
          <p:spPr>
            <a:xfrm>
              <a:off x="66005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15"/>
            <p:cNvSpPr/>
            <p:nvPr/>
          </p:nvSpPr>
          <p:spPr>
            <a:xfrm>
              <a:off x="66675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15"/>
            <p:cNvSpPr/>
            <p:nvPr/>
          </p:nvSpPr>
          <p:spPr>
            <a:xfrm>
              <a:off x="66466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15"/>
            <p:cNvSpPr/>
            <p:nvPr/>
          </p:nvSpPr>
          <p:spPr>
            <a:xfrm>
              <a:off x="67133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08"/>
                    <a:pt x="1" y="1382"/>
                  </a:cubicBezTo>
                  <a:cubicBezTo>
                    <a:pt x="1" y="2156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15"/>
            <p:cNvSpPr/>
            <p:nvPr/>
          </p:nvSpPr>
          <p:spPr>
            <a:xfrm>
              <a:off x="66925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107" y="2775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67594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15"/>
            <p:cNvSpPr/>
            <p:nvPr/>
          </p:nvSpPr>
          <p:spPr>
            <a:xfrm>
              <a:off x="67386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08"/>
                    <a:pt x="1" y="1382"/>
                  </a:cubicBezTo>
                  <a:cubicBezTo>
                    <a:pt x="1" y="2156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15"/>
            <p:cNvSpPr/>
            <p:nvPr/>
          </p:nvSpPr>
          <p:spPr>
            <a:xfrm>
              <a:off x="6399000" y="2619900"/>
              <a:ext cx="385500" cy="3200"/>
            </a:xfrm>
            <a:custGeom>
              <a:avLst/>
              <a:gdLst/>
              <a:ahLst/>
              <a:cxnLst/>
              <a:rect l="l" t="t" r="r" b="b"/>
              <a:pathLst>
                <a:path w="15420" h="128" extrusionOk="0">
                  <a:moveTo>
                    <a:pt x="10363" y="1"/>
                  </a:moveTo>
                  <a:cubicBezTo>
                    <a:pt x="9534" y="1"/>
                    <a:pt x="8638" y="3"/>
                    <a:pt x="7704" y="8"/>
                  </a:cubicBezTo>
                  <a:cubicBezTo>
                    <a:pt x="3453" y="8"/>
                    <a:pt x="1" y="32"/>
                    <a:pt x="1" y="68"/>
                  </a:cubicBezTo>
                  <a:cubicBezTo>
                    <a:pt x="1" y="92"/>
                    <a:pt x="3453" y="127"/>
                    <a:pt x="7704" y="127"/>
                  </a:cubicBezTo>
                  <a:cubicBezTo>
                    <a:pt x="11966" y="127"/>
                    <a:pt x="15419" y="92"/>
                    <a:pt x="15419" y="68"/>
                  </a:cubicBezTo>
                  <a:cubicBezTo>
                    <a:pt x="15419" y="31"/>
                    <a:pt x="13314" y="1"/>
                    <a:pt x="103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15"/>
            <p:cNvSpPr/>
            <p:nvPr/>
          </p:nvSpPr>
          <p:spPr>
            <a:xfrm>
              <a:off x="6371625" y="2690350"/>
              <a:ext cx="383100" cy="69675"/>
            </a:xfrm>
            <a:custGeom>
              <a:avLst/>
              <a:gdLst/>
              <a:ahLst/>
              <a:cxnLst/>
              <a:rect l="l" t="t" r="r" b="b"/>
              <a:pathLst>
                <a:path w="15324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24" y="2786"/>
                  </a:lnTo>
                  <a:lnTo>
                    <a:pt x="153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15"/>
            <p:cNvSpPr/>
            <p:nvPr/>
          </p:nvSpPr>
          <p:spPr>
            <a:xfrm>
              <a:off x="64073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15"/>
            <p:cNvSpPr/>
            <p:nvPr/>
          </p:nvSpPr>
          <p:spPr>
            <a:xfrm>
              <a:off x="63865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1" y="632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64534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6" y="2775"/>
                    <a:pt x="119" y="2144"/>
                    <a:pt x="119" y="1382"/>
                  </a:cubicBezTo>
                  <a:cubicBezTo>
                    <a:pt x="119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15"/>
            <p:cNvSpPr/>
            <p:nvPr/>
          </p:nvSpPr>
          <p:spPr>
            <a:xfrm>
              <a:off x="6432625" y="2690925"/>
              <a:ext cx="3025" cy="69400"/>
            </a:xfrm>
            <a:custGeom>
              <a:avLst/>
              <a:gdLst/>
              <a:ahLst/>
              <a:cxnLst/>
              <a:rect l="l" t="t" r="r" b="b"/>
              <a:pathLst>
                <a:path w="121" h="2776" extrusionOk="0">
                  <a:moveTo>
                    <a:pt x="61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1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15"/>
            <p:cNvSpPr/>
            <p:nvPr/>
          </p:nvSpPr>
          <p:spPr>
            <a:xfrm>
              <a:off x="64996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15"/>
            <p:cNvSpPr/>
            <p:nvPr/>
          </p:nvSpPr>
          <p:spPr>
            <a:xfrm>
              <a:off x="64784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1" y="632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15"/>
            <p:cNvSpPr/>
            <p:nvPr/>
          </p:nvSpPr>
          <p:spPr>
            <a:xfrm>
              <a:off x="65454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15"/>
            <p:cNvSpPr/>
            <p:nvPr/>
          </p:nvSpPr>
          <p:spPr>
            <a:xfrm>
              <a:off x="65246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44"/>
                    <a:pt x="119" y="1382"/>
                  </a:cubicBezTo>
                  <a:cubicBezTo>
                    <a:pt x="119" y="632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15"/>
            <p:cNvSpPr/>
            <p:nvPr/>
          </p:nvSpPr>
          <p:spPr>
            <a:xfrm>
              <a:off x="65915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15"/>
            <p:cNvSpPr/>
            <p:nvPr/>
          </p:nvSpPr>
          <p:spPr>
            <a:xfrm>
              <a:off x="65704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15"/>
            <p:cNvSpPr/>
            <p:nvPr/>
          </p:nvSpPr>
          <p:spPr>
            <a:xfrm>
              <a:off x="66374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15"/>
            <p:cNvSpPr/>
            <p:nvPr/>
          </p:nvSpPr>
          <p:spPr>
            <a:xfrm>
              <a:off x="66166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44"/>
                    <a:pt x="119" y="1382"/>
                  </a:cubicBezTo>
                  <a:cubicBezTo>
                    <a:pt x="119" y="632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15"/>
            <p:cNvSpPr/>
            <p:nvPr/>
          </p:nvSpPr>
          <p:spPr>
            <a:xfrm>
              <a:off x="66835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5" y="1"/>
                    <a:pt x="1" y="632"/>
                    <a:pt x="1" y="1382"/>
                  </a:cubicBezTo>
                  <a:cubicBezTo>
                    <a:pt x="1" y="2144"/>
                    <a:pt x="25" y="2775"/>
                    <a:pt x="60" y="2775"/>
                  </a:cubicBezTo>
                  <a:cubicBezTo>
                    <a:pt x="84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5"/>
            <p:cNvSpPr/>
            <p:nvPr/>
          </p:nvSpPr>
          <p:spPr>
            <a:xfrm>
              <a:off x="66627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15"/>
            <p:cNvSpPr/>
            <p:nvPr/>
          </p:nvSpPr>
          <p:spPr>
            <a:xfrm>
              <a:off x="67294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15"/>
            <p:cNvSpPr/>
            <p:nvPr/>
          </p:nvSpPr>
          <p:spPr>
            <a:xfrm>
              <a:off x="67085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95" y="2775"/>
                    <a:pt x="119" y="2144"/>
                    <a:pt x="119" y="1382"/>
                  </a:cubicBezTo>
                  <a:cubicBezTo>
                    <a:pt x="119" y="632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15"/>
            <p:cNvSpPr/>
            <p:nvPr/>
          </p:nvSpPr>
          <p:spPr>
            <a:xfrm>
              <a:off x="6369525" y="2688850"/>
              <a:ext cx="384600" cy="3000"/>
            </a:xfrm>
            <a:custGeom>
              <a:avLst/>
              <a:gdLst/>
              <a:ahLst/>
              <a:cxnLst/>
              <a:rect l="l" t="t" r="r" b="b"/>
              <a:pathLst>
                <a:path w="15384" h="120" extrusionOk="0">
                  <a:moveTo>
                    <a:pt x="7692" y="1"/>
                  </a:moveTo>
                  <a:cubicBezTo>
                    <a:pt x="3430" y="1"/>
                    <a:pt x="1" y="24"/>
                    <a:pt x="1" y="60"/>
                  </a:cubicBezTo>
                  <a:cubicBezTo>
                    <a:pt x="1" y="84"/>
                    <a:pt x="3454" y="120"/>
                    <a:pt x="7692" y="120"/>
                  </a:cubicBezTo>
                  <a:cubicBezTo>
                    <a:pt x="11955" y="120"/>
                    <a:pt x="15384" y="84"/>
                    <a:pt x="15384" y="60"/>
                  </a:cubicBezTo>
                  <a:cubicBezTo>
                    <a:pt x="15384" y="24"/>
                    <a:pt x="11955" y="1"/>
                    <a:pt x="76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15"/>
            <p:cNvSpPr/>
            <p:nvPr/>
          </p:nvSpPr>
          <p:spPr>
            <a:xfrm>
              <a:off x="6417150" y="2411725"/>
              <a:ext cx="353350" cy="14450"/>
            </a:xfrm>
            <a:custGeom>
              <a:avLst/>
              <a:gdLst/>
              <a:ahLst/>
              <a:cxnLst/>
              <a:rect l="l" t="t" r="r" b="b"/>
              <a:pathLst>
                <a:path w="14134" h="578" extrusionOk="0">
                  <a:moveTo>
                    <a:pt x="1" y="1"/>
                  </a:moveTo>
                  <a:lnTo>
                    <a:pt x="1" y="1"/>
                  </a:lnTo>
                  <a:cubicBezTo>
                    <a:pt x="1672" y="410"/>
                    <a:pt x="3419" y="577"/>
                    <a:pt x="5159" y="577"/>
                  </a:cubicBezTo>
                  <a:cubicBezTo>
                    <a:pt x="5799" y="577"/>
                    <a:pt x="6439" y="555"/>
                    <a:pt x="7073" y="513"/>
                  </a:cubicBezTo>
                  <a:cubicBezTo>
                    <a:pt x="9306" y="377"/>
                    <a:pt x="11560" y="47"/>
                    <a:pt x="13795" y="36"/>
                  </a:cubicBezTo>
                  <a:lnTo>
                    <a:pt x="13795" y="36"/>
                  </a:lnTo>
                  <a:lnTo>
                    <a:pt x="14134" y="37"/>
                  </a:lnTo>
                  <a:cubicBezTo>
                    <a:pt x="14058" y="36"/>
                    <a:pt x="13983" y="36"/>
                    <a:pt x="13908" y="36"/>
                  </a:cubicBezTo>
                  <a:cubicBezTo>
                    <a:pt x="13870" y="36"/>
                    <a:pt x="13832" y="36"/>
                    <a:pt x="13795" y="36"/>
                  </a:cubicBezTo>
                  <a:lnTo>
                    <a:pt x="13795" y="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15"/>
            <p:cNvSpPr/>
            <p:nvPr/>
          </p:nvSpPr>
          <p:spPr>
            <a:xfrm>
              <a:off x="6420725" y="2342375"/>
              <a:ext cx="353650" cy="14600"/>
            </a:xfrm>
            <a:custGeom>
              <a:avLst/>
              <a:gdLst/>
              <a:ahLst/>
              <a:cxnLst/>
              <a:rect l="l" t="t" r="r" b="b"/>
              <a:pathLst>
                <a:path w="14146" h="584" extrusionOk="0">
                  <a:moveTo>
                    <a:pt x="1" y="1"/>
                  </a:moveTo>
                  <a:cubicBezTo>
                    <a:pt x="1690" y="421"/>
                    <a:pt x="3450" y="584"/>
                    <a:pt x="5195" y="584"/>
                  </a:cubicBezTo>
                  <a:cubicBezTo>
                    <a:pt x="5824" y="584"/>
                    <a:pt x="6452" y="563"/>
                    <a:pt x="7073" y="525"/>
                  </a:cubicBezTo>
                  <a:cubicBezTo>
                    <a:pt x="9252" y="371"/>
                    <a:pt x="11431" y="64"/>
                    <a:pt x="13610" y="47"/>
                  </a:cubicBezTo>
                  <a:lnTo>
                    <a:pt x="13610" y="47"/>
                  </a:lnTo>
                  <a:lnTo>
                    <a:pt x="14145" y="48"/>
                  </a:lnTo>
                  <a:cubicBezTo>
                    <a:pt x="14031" y="47"/>
                    <a:pt x="13916" y="46"/>
                    <a:pt x="13802" y="46"/>
                  </a:cubicBezTo>
                  <a:cubicBezTo>
                    <a:pt x="13738" y="46"/>
                    <a:pt x="13674" y="46"/>
                    <a:pt x="13610" y="47"/>
                  </a:cubicBezTo>
                  <a:lnTo>
                    <a:pt x="13610" y="4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15"/>
            <p:cNvSpPr/>
            <p:nvPr/>
          </p:nvSpPr>
          <p:spPr>
            <a:xfrm>
              <a:off x="6439175" y="2481100"/>
              <a:ext cx="353350" cy="14725"/>
            </a:xfrm>
            <a:custGeom>
              <a:avLst/>
              <a:gdLst/>
              <a:ahLst/>
              <a:cxnLst/>
              <a:rect l="l" t="t" r="r" b="b"/>
              <a:pathLst>
                <a:path w="14134" h="589" extrusionOk="0">
                  <a:moveTo>
                    <a:pt x="13893" y="46"/>
                  </a:moveTo>
                  <a:cubicBezTo>
                    <a:pt x="13866" y="46"/>
                    <a:pt x="13840" y="47"/>
                    <a:pt x="13813" y="47"/>
                  </a:cubicBezTo>
                  <a:lnTo>
                    <a:pt x="13813" y="47"/>
                  </a:lnTo>
                  <a:lnTo>
                    <a:pt x="14134" y="48"/>
                  </a:lnTo>
                  <a:cubicBezTo>
                    <a:pt x="14053" y="47"/>
                    <a:pt x="13973" y="46"/>
                    <a:pt x="13893" y="46"/>
                  </a:cubicBezTo>
                  <a:close/>
                  <a:moveTo>
                    <a:pt x="1" y="0"/>
                  </a:moveTo>
                  <a:lnTo>
                    <a:pt x="1" y="0"/>
                  </a:lnTo>
                  <a:cubicBezTo>
                    <a:pt x="1675" y="419"/>
                    <a:pt x="3425" y="588"/>
                    <a:pt x="5164" y="588"/>
                  </a:cubicBezTo>
                  <a:cubicBezTo>
                    <a:pt x="5799" y="588"/>
                    <a:pt x="6433" y="565"/>
                    <a:pt x="7061" y="524"/>
                  </a:cubicBezTo>
                  <a:cubicBezTo>
                    <a:pt x="9311" y="365"/>
                    <a:pt x="11572" y="54"/>
                    <a:pt x="13813" y="47"/>
                  </a:cubicBezTo>
                  <a:lnTo>
                    <a:pt x="13813" y="4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5"/>
            <p:cNvSpPr/>
            <p:nvPr/>
          </p:nvSpPr>
          <p:spPr>
            <a:xfrm>
              <a:off x="6424300" y="2550750"/>
              <a:ext cx="353350" cy="14575"/>
            </a:xfrm>
            <a:custGeom>
              <a:avLst/>
              <a:gdLst/>
              <a:ahLst/>
              <a:cxnLst/>
              <a:rect l="l" t="t" r="r" b="b"/>
              <a:pathLst>
                <a:path w="14134" h="583" extrusionOk="0">
                  <a:moveTo>
                    <a:pt x="1" y="0"/>
                  </a:moveTo>
                  <a:lnTo>
                    <a:pt x="1" y="0"/>
                  </a:lnTo>
                  <a:cubicBezTo>
                    <a:pt x="1681" y="420"/>
                    <a:pt x="3439" y="583"/>
                    <a:pt x="5184" y="583"/>
                  </a:cubicBezTo>
                  <a:cubicBezTo>
                    <a:pt x="5812" y="583"/>
                    <a:pt x="6440" y="562"/>
                    <a:pt x="7061" y="524"/>
                  </a:cubicBezTo>
                  <a:cubicBezTo>
                    <a:pt x="9240" y="370"/>
                    <a:pt x="11429" y="63"/>
                    <a:pt x="13600" y="46"/>
                  </a:cubicBezTo>
                  <a:lnTo>
                    <a:pt x="13600" y="46"/>
                  </a:lnTo>
                  <a:lnTo>
                    <a:pt x="14133" y="48"/>
                  </a:lnTo>
                  <a:cubicBezTo>
                    <a:pt x="14019" y="46"/>
                    <a:pt x="13905" y="45"/>
                    <a:pt x="13791" y="45"/>
                  </a:cubicBezTo>
                  <a:cubicBezTo>
                    <a:pt x="13727" y="45"/>
                    <a:pt x="13663" y="45"/>
                    <a:pt x="13600" y="46"/>
                  </a:cubicBezTo>
                  <a:lnTo>
                    <a:pt x="13600" y="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15"/>
            <p:cNvSpPr/>
            <p:nvPr/>
          </p:nvSpPr>
          <p:spPr>
            <a:xfrm>
              <a:off x="6428775" y="2619500"/>
              <a:ext cx="353325" cy="14725"/>
            </a:xfrm>
            <a:custGeom>
              <a:avLst/>
              <a:gdLst/>
              <a:ahLst/>
              <a:cxnLst/>
              <a:rect l="l" t="t" r="r" b="b"/>
              <a:pathLst>
                <a:path w="14133" h="589" extrusionOk="0">
                  <a:moveTo>
                    <a:pt x="13907" y="47"/>
                  </a:moveTo>
                  <a:cubicBezTo>
                    <a:pt x="13882" y="47"/>
                    <a:pt x="13857" y="47"/>
                    <a:pt x="13832" y="47"/>
                  </a:cubicBezTo>
                  <a:lnTo>
                    <a:pt x="13832" y="47"/>
                  </a:lnTo>
                  <a:lnTo>
                    <a:pt x="14133" y="48"/>
                  </a:lnTo>
                  <a:cubicBezTo>
                    <a:pt x="14058" y="47"/>
                    <a:pt x="13983" y="47"/>
                    <a:pt x="13907" y="47"/>
                  </a:cubicBezTo>
                  <a:close/>
                  <a:moveTo>
                    <a:pt x="0" y="0"/>
                  </a:moveTo>
                  <a:cubicBezTo>
                    <a:pt x="1674" y="419"/>
                    <a:pt x="3425" y="588"/>
                    <a:pt x="5163" y="588"/>
                  </a:cubicBezTo>
                  <a:cubicBezTo>
                    <a:pt x="5799" y="588"/>
                    <a:pt x="6433" y="566"/>
                    <a:pt x="7061" y="524"/>
                  </a:cubicBezTo>
                  <a:cubicBezTo>
                    <a:pt x="9317" y="388"/>
                    <a:pt x="11585" y="54"/>
                    <a:pt x="13832" y="47"/>
                  </a:cubicBezTo>
                  <a:lnTo>
                    <a:pt x="13832" y="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15"/>
            <p:cNvSpPr/>
            <p:nvPr/>
          </p:nvSpPr>
          <p:spPr>
            <a:xfrm>
              <a:off x="6410025" y="2690350"/>
              <a:ext cx="353625" cy="14550"/>
            </a:xfrm>
            <a:custGeom>
              <a:avLst/>
              <a:gdLst/>
              <a:ahLst/>
              <a:cxnLst/>
              <a:rect l="l" t="t" r="r" b="b"/>
              <a:pathLst>
                <a:path w="14145" h="582" extrusionOk="0">
                  <a:moveTo>
                    <a:pt x="0" y="0"/>
                  </a:moveTo>
                  <a:lnTo>
                    <a:pt x="0" y="0"/>
                  </a:lnTo>
                  <a:cubicBezTo>
                    <a:pt x="1704" y="415"/>
                    <a:pt x="3473" y="581"/>
                    <a:pt x="5234" y="581"/>
                  </a:cubicBezTo>
                  <a:cubicBezTo>
                    <a:pt x="5849" y="581"/>
                    <a:pt x="6463" y="561"/>
                    <a:pt x="7072" y="524"/>
                  </a:cubicBezTo>
                  <a:cubicBezTo>
                    <a:pt x="9240" y="370"/>
                    <a:pt x="11429" y="63"/>
                    <a:pt x="13609" y="46"/>
                  </a:cubicBezTo>
                  <a:lnTo>
                    <a:pt x="13609" y="46"/>
                  </a:lnTo>
                  <a:lnTo>
                    <a:pt x="14145" y="48"/>
                  </a:lnTo>
                  <a:cubicBezTo>
                    <a:pt x="14030" y="46"/>
                    <a:pt x="13916" y="45"/>
                    <a:pt x="13801" y="45"/>
                  </a:cubicBezTo>
                  <a:cubicBezTo>
                    <a:pt x="13737" y="45"/>
                    <a:pt x="13673" y="45"/>
                    <a:pt x="13609" y="46"/>
                  </a:cubicBezTo>
                  <a:lnTo>
                    <a:pt x="13609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15"/>
            <p:cNvSpPr/>
            <p:nvPr/>
          </p:nvSpPr>
          <p:spPr>
            <a:xfrm>
              <a:off x="6416275" y="2280775"/>
              <a:ext cx="3575" cy="37825"/>
            </a:xfrm>
            <a:custGeom>
              <a:avLst/>
              <a:gdLst/>
              <a:ahLst/>
              <a:cxnLst/>
              <a:rect l="l" t="t" r="r" b="b"/>
              <a:pathLst>
                <a:path w="143" h="1513" extrusionOk="0">
                  <a:moveTo>
                    <a:pt x="60" y="0"/>
                  </a:moveTo>
                  <a:cubicBezTo>
                    <a:pt x="36" y="0"/>
                    <a:pt x="0" y="334"/>
                    <a:pt x="0" y="750"/>
                  </a:cubicBezTo>
                  <a:cubicBezTo>
                    <a:pt x="0" y="1167"/>
                    <a:pt x="36" y="1512"/>
                    <a:pt x="60" y="1512"/>
                  </a:cubicBezTo>
                  <a:cubicBezTo>
                    <a:pt x="107" y="1512"/>
                    <a:pt x="143" y="1167"/>
                    <a:pt x="119" y="750"/>
                  </a:cubicBezTo>
                  <a:cubicBezTo>
                    <a:pt x="119" y="334"/>
                    <a:pt x="95" y="0"/>
                    <a:pt x="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15"/>
            <p:cNvSpPr/>
            <p:nvPr/>
          </p:nvSpPr>
          <p:spPr>
            <a:xfrm>
              <a:off x="6392450" y="2352200"/>
              <a:ext cx="3000" cy="40800"/>
            </a:xfrm>
            <a:custGeom>
              <a:avLst/>
              <a:gdLst/>
              <a:ahLst/>
              <a:cxnLst/>
              <a:rect l="l" t="t" r="r" b="b"/>
              <a:pathLst>
                <a:path w="120" h="1632" extrusionOk="0">
                  <a:moveTo>
                    <a:pt x="60" y="1"/>
                  </a:moveTo>
                  <a:cubicBezTo>
                    <a:pt x="36" y="1"/>
                    <a:pt x="1" y="358"/>
                    <a:pt x="1" y="810"/>
                  </a:cubicBezTo>
                  <a:cubicBezTo>
                    <a:pt x="1" y="1275"/>
                    <a:pt x="36" y="1632"/>
                    <a:pt x="60" y="1632"/>
                  </a:cubicBezTo>
                  <a:cubicBezTo>
                    <a:pt x="96" y="1632"/>
                    <a:pt x="120" y="1275"/>
                    <a:pt x="120" y="810"/>
                  </a:cubicBezTo>
                  <a:cubicBezTo>
                    <a:pt x="120" y="358"/>
                    <a:pt x="96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15"/>
            <p:cNvSpPr/>
            <p:nvPr/>
          </p:nvSpPr>
          <p:spPr>
            <a:xfrm>
              <a:off x="6426675" y="2428700"/>
              <a:ext cx="3000" cy="35750"/>
            </a:xfrm>
            <a:custGeom>
              <a:avLst/>
              <a:gdLst/>
              <a:ahLst/>
              <a:cxnLst/>
              <a:rect l="l" t="t" r="r" b="b"/>
              <a:pathLst>
                <a:path w="120" h="1430" extrusionOk="0">
                  <a:moveTo>
                    <a:pt x="60" y="1"/>
                  </a:moveTo>
                  <a:cubicBezTo>
                    <a:pt x="37" y="1"/>
                    <a:pt x="1" y="310"/>
                    <a:pt x="1" y="715"/>
                  </a:cubicBezTo>
                  <a:cubicBezTo>
                    <a:pt x="1" y="1108"/>
                    <a:pt x="37" y="1429"/>
                    <a:pt x="60" y="1429"/>
                  </a:cubicBezTo>
                  <a:cubicBezTo>
                    <a:pt x="96" y="1429"/>
                    <a:pt x="120" y="1108"/>
                    <a:pt x="120" y="715"/>
                  </a:cubicBezTo>
                  <a:cubicBezTo>
                    <a:pt x="120" y="334"/>
                    <a:pt x="96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6391550" y="2497450"/>
              <a:ext cx="3000" cy="32775"/>
            </a:xfrm>
            <a:custGeom>
              <a:avLst/>
              <a:gdLst/>
              <a:ahLst/>
              <a:cxnLst/>
              <a:rect l="l" t="t" r="r" b="b"/>
              <a:pathLst>
                <a:path w="120" h="1311" extrusionOk="0">
                  <a:moveTo>
                    <a:pt x="60" y="1"/>
                  </a:moveTo>
                  <a:cubicBezTo>
                    <a:pt x="25" y="1"/>
                    <a:pt x="1" y="299"/>
                    <a:pt x="1" y="656"/>
                  </a:cubicBezTo>
                  <a:cubicBezTo>
                    <a:pt x="1" y="1013"/>
                    <a:pt x="25" y="1311"/>
                    <a:pt x="60" y="1311"/>
                  </a:cubicBezTo>
                  <a:cubicBezTo>
                    <a:pt x="84" y="1311"/>
                    <a:pt x="120" y="1013"/>
                    <a:pt x="120" y="656"/>
                  </a:cubicBezTo>
                  <a:cubicBezTo>
                    <a:pt x="120" y="299"/>
                    <a:pt x="84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6406750" y="2345650"/>
              <a:ext cx="126525" cy="3000"/>
            </a:xfrm>
            <a:custGeom>
              <a:avLst/>
              <a:gdLst/>
              <a:ahLst/>
              <a:cxnLst/>
              <a:rect l="l" t="t" r="r" b="b"/>
              <a:pathLst>
                <a:path w="5061" h="120" extrusionOk="0">
                  <a:moveTo>
                    <a:pt x="2524" y="1"/>
                  </a:moveTo>
                  <a:cubicBezTo>
                    <a:pt x="1131" y="1"/>
                    <a:pt x="0" y="36"/>
                    <a:pt x="0" y="60"/>
                  </a:cubicBezTo>
                  <a:cubicBezTo>
                    <a:pt x="0" y="96"/>
                    <a:pt x="1131" y="120"/>
                    <a:pt x="2524" y="120"/>
                  </a:cubicBezTo>
                  <a:cubicBezTo>
                    <a:pt x="3929" y="120"/>
                    <a:pt x="5060" y="96"/>
                    <a:pt x="5060" y="60"/>
                  </a:cubicBezTo>
                  <a:cubicBezTo>
                    <a:pt x="5060" y="36"/>
                    <a:pt x="3929" y="1"/>
                    <a:pt x="25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6593375" y="2279875"/>
              <a:ext cx="41700" cy="3000"/>
            </a:xfrm>
            <a:custGeom>
              <a:avLst/>
              <a:gdLst/>
              <a:ahLst/>
              <a:cxnLst/>
              <a:rect l="l" t="t" r="r" b="b"/>
              <a:pathLst>
                <a:path w="1668" h="120" extrusionOk="0">
                  <a:moveTo>
                    <a:pt x="834" y="0"/>
                  </a:moveTo>
                  <a:cubicBezTo>
                    <a:pt x="381" y="0"/>
                    <a:pt x="0" y="36"/>
                    <a:pt x="0" y="60"/>
                  </a:cubicBezTo>
                  <a:cubicBezTo>
                    <a:pt x="0" y="96"/>
                    <a:pt x="381" y="120"/>
                    <a:pt x="834" y="120"/>
                  </a:cubicBezTo>
                  <a:cubicBezTo>
                    <a:pt x="1298" y="120"/>
                    <a:pt x="1667" y="96"/>
                    <a:pt x="1667" y="60"/>
                  </a:cubicBezTo>
                  <a:cubicBezTo>
                    <a:pt x="1667" y="36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6429375" y="2565025"/>
              <a:ext cx="3275" cy="53000"/>
            </a:xfrm>
            <a:custGeom>
              <a:avLst/>
              <a:gdLst/>
              <a:ahLst/>
              <a:cxnLst/>
              <a:rect l="l" t="t" r="r" b="b"/>
              <a:pathLst>
                <a:path w="131" h="2120" extrusionOk="0">
                  <a:moveTo>
                    <a:pt x="60" y="1"/>
                  </a:moveTo>
                  <a:cubicBezTo>
                    <a:pt x="0" y="715"/>
                    <a:pt x="0" y="1406"/>
                    <a:pt x="60" y="2120"/>
                  </a:cubicBezTo>
                  <a:cubicBezTo>
                    <a:pt x="131" y="1406"/>
                    <a:pt x="131" y="715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6410900" y="2541800"/>
              <a:ext cx="311075" cy="2425"/>
            </a:xfrm>
            <a:custGeom>
              <a:avLst/>
              <a:gdLst/>
              <a:ahLst/>
              <a:cxnLst/>
              <a:rect l="l" t="t" r="r" b="b"/>
              <a:pathLst>
                <a:path w="12443" h="97" extrusionOk="0">
                  <a:moveTo>
                    <a:pt x="6216" y="1"/>
                  </a:moveTo>
                  <a:cubicBezTo>
                    <a:pt x="2775" y="1"/>
                    <a:pt x="1" y="13"/>
                    <a:pt x="1" y="49"/>
                  </a:cubicBezTo>
                  <a:cubicBezTo>
                    <a:pt x="1" y="72"/>
                    <a:pt x="2775" y="96"/>
                    <a:pt x="6216" y="96"/>
                  </a:cubicBezTo>
                  <a:cubicBezTo>
                    <a:pt x="9657" y="96"/>
                    <a:pt x="12443" y="72"/>
                    <a:pt x="12443" y="49"/>
                  </a:cubicBezTo>
                  <a:cubicBezTo>
                    <a:pt x="12443" y="13"/>
                    <a:pt x="9657" y="1"/>
                    <a:pt x="62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6414175" y="2682000"/>
              <a:ext cx="245600" cy="2425"/>
            </a:xfrm>
            <a:custGeom>
              <a:avLst/>
              <a:gdLst/>
              <a:ahLst/>
              <a:cxnLst/>
              <a:rect l="l" t="t" r="r" b="b"/>
              <a:pathLst>
                <a:path w="9824" h="97" extrusionOk="0">
                  <a:moveTo>
                    <a:pt x="4906" y="1"/>
                  </a:moveTo>
                  <a:cubicBezTo>
                    <a:pt x="2203" y="1"/>
                    <a:pt x="1" y="25"/>
                    <a:pt x="1" y="48"/>
                  </a:cubicBezTo>
                  <a:cubicBezTo>
                    <a:pt x="1" y="84"/>
                    <a:pt x="2203" y="96"/>
                    <a:pt x="4906" y="96"/>
                  </a:cubicBezTo>
                  <a:cubicBezTo>
                    <a:pt x="7621" y="96"/>
                    <a:pt x="9823" y="84"/>
                    <a:pt x="9823" y="48"/>
                  </a:cubicBezTo>
                  <a:cubicBezTo>
                    <a:pt x="9823" y="25"/>
                    <a:pt x="7621" y="1"/>
                    <a:pt x="49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6375475" y="2715950"/>
              <a:ext cx="3025" cy="30075"/>
            </a:xfrm>
            <a:custGeom>
              <a:avLst/>
              <a:gdLst/>
              <a:ahLst/>
              <a:cxnLst/>
              <a:rect l="l" t="t" r="r" b="b"/>
              <a:pathLst>
                <a:path w="121" h="1203" extrusionOk="0">
                  <a:moveTo>
                    <a:pt x="61" y="0"/>
                  </a:moveTo>
                  <a:cubicBezTo>
                    <a:pt x="1" y="405"/>
                    <a:pt x="1" y="810"/>
                    <a:pt x="61" y="1203"/>
                  </a:cubicBezTo>
                  <a:cubicBezTo>
                    <a:pt x="120" y="822"/>
                    <a:pt x="120" y="405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6393350" y="2751350"/>
              <a:ext cx="254525" cy="2125"/>
            </a:xfrm>
            <a:custGeom>
              <a:avLst/>
              <a:gdLst/>
              <a:ahLst/>
              <a:cxnLst/>
              <a:rect l="l" t="t" r="r" b="b"/>
              <a:pathLst>
                <a:path w="10181" h="85" extrusionOk="0">
                  <a:moveTo>
                    <a:pt x="5084" y="1"/>
                  </a:moveTo>
                  <a:cubicBezTo>
                    <a:pt x="2274" y="1"/>
                    <a:pt x="0" y="13"/>
                    <a:pt x="0" y="49"/>
                  </a:cubicBezTo>
                  <a:cubicBezTo>
                    <a:pt x="0" y="72"/>
                    <a:pt x="2274" y="84"/>
                    <a:pt x="5084" y="84"/>
                  </a:cubicBezTo>
                  <a:cubicBezTo>
                    <a:pt x="7906" y="84"/>
                    <a:pt x="10180" y="72"/>
                    <a:pt x="10180" y="49"/>
                  </a:cubicBezTo>
                  <a:cubicBezTo>
                    <a:pt x="10180" y="13"/>
                    <a:pt x="7882" y="1"/>
                    <a:pt x="50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6371325" y="2481100"/>
              <a:ext cx="54200" cy="278925"/>
            </a:xfrm>
            <a:custGeom>
              <a:avLst/>
              <a:gdLst/>
              <a:ahLst/>
              <a:cxnLst/>
              <a:rect l="l" t="t" r="r" b="b"/>
              <a:pathLst>
                <a:path w="2168" h="11157" extrusionOk="0">
                  <a:moveTo>
                    <a:pt x="667" y="0"/>
                  </a:moveTo>
                  <a:cubicBezTo>
                    <a:pt x="655" y="0"/>
                    <a:pt x="643" y="0"/>
                    <a:pt x="643" y="24"/>
                  </a:cubicBezTo>
                  <a:cubicBezTo>
                    <a:pt x="643" y="36"/>
                    <a:pt x="643" y="48"/>
                    <a:pt x="655" y="48"/>
                  </a:cubicBezTo>
                  <a:lnTo>
                    <a:pt x="655" y="202"/>
                  </a:lnTo>
                  <a:cubicBezTo>
                    <a:pt x="643" y="333"/>
                    <a:pt x="643" y="512"/>
                    <a:pt x="643" y="750"/>
                  </a:cubicBezTo>
                  <a:cubicBezTo>
                    <a:pt x="643" y="1238"/>
                    <a:pt x="631" y="1929"/>
                    <a:pt x="631" y="2774"/>
                  </a:cubicBezTo>
                  <a:lnTo>
                    <a:pt x="631" y="2798"/>
                  </a:lnTo>
                  <a:lnTo>
                    <a:pt x="2084" y="2798"/>
                  </a:lnTo>
                  <a:lnTo>
                    <a:pt x="2084" y="5525"/>
                  </a:lnTo>
                  <a:lnTo>
                    <a:pt x="1072" y="5525"/>
                  </a:lnTo>
                  <a:lnTo>
                    <a:pt x="1072" y="5572"/>
                  </a:lnTo>
                  <a:lnTo>
                    <a:pt x="1072" y="8311"/>
                  </a:lnTo>
                  <a:lnTo>
                    <a:pt x="0" y="8311"/>
                  </a:lnTo>
                  <a:lnTo>
                    <a:pt x="0" y="8334"/>
                  </a:lnTo>
                  <a:cubicBezTo>
                    <a:pt x="0" y="9204"/>
                    <a:pt x="12" y="9906"/>
                    <a:pt x="12" y="10394"/>
                  </a:cubicBezTo>
                  <a:lnTo>
                    <a:pt x="12" y="10954"/>
                  </a:lnTo>
                  <a:lnTo>
                    <a:pt x="12" y="11109"/>
                  </a:lnTo>
                  <a:lnTo>
                    <a:pt x="12" y="11156"/>
                  </a:lnTo>
                  <a:cubicBezTo>
                    <a:pt x="12" y="11139"/>
                    <a:pt x="25" y="11128"/>
                    <a:pt x="36" y="11128"/>
                  </a:cubicBezTo>
                  <a:cubicBezTo>
                    <a:pt x="41" y="11128"/>
                    <a:pt x="45" y="11129"/>
                    <a:pt x="48" y="11132"/>
                  </a:cubicBezTo>
                  <a:lnTo>
                    <a:pt x="48" y="10990"/>
                  </a:lnTo>
                  <a:cubicBezTo>
                    <a:pt x="60" y="10835"/>
                    <a:pt x="60" y="10656"/>
                    <a:pt x="60" y="10418"/>
                  </a:cubicBezTo>
                  <a:cubicBezTo>
                    <a:pt x="60" y="9927"/>
                    <a:pt x="71" y="9242"/>
                    <a:pt x="72" y="8418"/>
                  </a:cubicBezTo>
                  <a:lnTo>
                    <a:pt x="72" y="8418"/>
                  </a:lnTo>
                  <a:lnTo>
                    <a:pt x="1119" y="8430"/>
                  </a:lnTo>
                  <a:lnTo>
                    <a:pt x="1155" y="8430"/>
                  </a:lnTo>
                  <a:lnTo>
                    <a:pt x="1155" y="8382"/>
                  </a:lnTo>
                  <a:lnTo>
                    <a:pt x="1155" y="5644"/>
                  </a:lnTo>
                  <a:lnTo>
                    <a:pt x="2167" y="5644"/>
                  </a:lnTo>
                  <a:lnTo>
                    <a:pt x="2167" y="5596"/>
                  </a:lnTo>
                  <a:lnTo>
                    <a:pt x="2167" y="2786"/>
                  </a:lnTo>
                  <a:lnTo>
                    <a:pt x="2167" y="2739"/>
                  </a:lnTo>
                  <a:lnTo>
                    <a:pt x="703" y="2739"/>
                  </a:lnTo>
                  <a:cubicBezTo>
                    <a:pt x="702" y="1921"/>
                    <a:pt x="679" y="1231"/>
                    <a:pt x="679" y="750"/>
                  </a:cubicBezTo>
                  <a:cubicBezTo>
                    <a:pt x="667" y="524"/>
                    <a:pt x="667" y="333"/>
                    <a:pt x="667" y="202"/>
                  </a:cubicBezTo>
                  <a:lnTo>
                    <a:pt x="667" y="48"/>
                  </a:lnTo>
                  <a:cubicBezTo>
                    <a:pt x="667" y="48"/>
                    <a:pt x="679" y="48"/>
                    <a:pt x="679" y="36"/>
                  </a:cubicBezTo>
                  <a:cubicBezTo>
                    <a:pt x="679" y="24"/>
                    <a:pt x="691" y="0"/>
                    <a:pt x="6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102751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 header 3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6"/>
          <p:cNvSpPr txBox="1">
            <a:spLocks noGrp="1"/>
          </p:cNvSpPr>
          <p:nvPr>
            <p:ph type="title"/>
          </p:nvPr>
        </p:nvSpPr>
        <p:spPr>
          <a:xfrm>
            <a:off x="6059600" y="2919300"/>
            <a:ext cx="5181600" cy="22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48" name="Google Shape;348;p16"/>
          <p:cNvSpPr txBox="1">
            <a:spLocks noGrp="1"/>
          </p:cNvSpPr>
          <p:nvPr>
            <p:ph type="title" idx="2" hasCustomPrompt="1"/>
          </p:nvPr>
        </p:nvSpPr>
        <p:spPr>
          <a:xfrm>
            <a:off x="6059584" y="1625100"/>
            <a:ext cx="1452800" cy="102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349" name="Google Shape;349;p16"/>
          <p:cNvSpPr txBox="1">
            <a:spLocks noGrp="1"/>
          </p:cNvSpPr>
          <p:nvPr>
            <p:ph type="subTitle" idx="1"/>
          </p:nvPr>
        </p:nvSpPr>
        <p:spPr>
          <a:xfrm>
            <a:off x="6059600" y="5139567"/>
            <a:ext cx="51816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436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Section header 4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7"/>
          <p:cNvSpPr txBox="1">
            <a:spLocks noGrp="1"/>
          </p:cNvSpPr>
          <p:nvPr>
            <p:ph type="title"/>
          </p:nvPr>
        </p:nvSpPr>
        <p:spPr>
          <a:xfrm>
            <a:off x="2925200" y="4128167"/>
            <a:ext cx="8111200" cy="12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52" name="Google Shape;352;p17"/>
          <p:cNvSpPr txBox="1">
            <a:spLocks noGrp="1"/>
          </p:cNvSpPr>
          <p:nvPr>
            <p:ph type="title" idx="2" hasCustomPrompt="1"/>
          </p:nvPr>
        </p:nvSpPr>
        <p:spPr>
          <a:xfrm>
            <a:off x="1157384" y="4736600"/>
            <a:ext cx="1452800" cy="102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667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353" name="Google Shape;353;p17"/>
          <p:cNvSpPr txBox="1">
            <a:spLocks noGrp="1"/>
          </p:cNvSpPr>
          <p:nvPr>
            <p:ph type="subTitle" idx="1"/>
          </p:nvPr>
        </p:nvSpPr>
        <p:spPr>
          <a:xfrm>
            <a:off x="2925200" y="5236000"/>
            <a:ext cx="52472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400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8"/>
          <p:cNvSpPr txBox="1">
            <a:spLocks noGrp="1"/>
          </p:cNvSpPr>
          <p:nvPr>
            <p:ph type="title"/>
          </p:nvPr>
        </p:nvSpPr>
        <p:spPr>
          <a:xfrm>
            <a:off x="951200" y="4594367"/>
            <a:ext cx="6434400" cy="709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356" name="Google Shape;356;p18"/>
          <p:cNvSpPr txBox="1">
            <a:spLocks noGrp="1"/>
          </p:cNvSpPr>
          <p:nvPr>
            <p:ph type="subTitle" idx="1"/>
          </p:nvPr>
        </p:nvSpPr>
        <p:spPr>
          <a:xfrm>
            <a:off x="951200" y="1269567"/>
            <a:ext cx="6434400" cy="33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grpSp>
        <p:nvGrpSpPr>
          <p:cNvPr id="357" name="Google Shape;357;p18"/>
          <p:cNvGrpSpPr/>
          <p:nvPr/>
        </p:nvGrpSpPr>
        <p:grpSpPr>
          <a:xfrm>
            <a:off x="9371134" y="-339433"/>
            <a:ext cx="1565657" cy="1414089"/>
            <a:chOff x="9093600" y="2914350"/>
            <a:chExt cx="1174243" cy="1060567"/>
          </a:xfrm>
        </p:grpSpPr>
        <p:sp>
          <p:nvSpPr>
            <p:cNvPr id="358" name="Google Shape;358;p18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18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18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18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2" name="Google Shape;362;p18"/>
          <p:cNvGrpSpPr/>
          <p:nvPr/>
        </p:nvGrpSpPr>
        <p:grpSpPr>
          <a:xfrm rot="1389967">
            <a:off x="5434923" y="6208506"/>
            <a:ext cx="1160915" cy="1048529"/>
            <a:chOff x="9093600" y="2914350"/>
            <a:chExt cx="1174243" cy="1060567"/>
          </a:xfrm>
        </p:grpSpPr>
        <p:sp>
          <p:nvSpPr>
            <p:cNvPr id="363" name="Google Shape;363;p18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18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18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18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7" name="Google Shape;367;p18"/>
          <p:cNvGrpSpPr/>
          <p:nvPr/>
        </p:nvGrpSpPr>
        <p:grpSpPr>
          <a:xfrm rot="1389967">
            <a:off x="11540423" y="816924"/>
            <a:ext cx="1160915" cy="1048529"/>
            <a:chOff x="9093600" y="2914350"/>
            <a:chExt cx="1174243" cy="1060567"/>
          </a:xfrm>
        </p:grpSpPr>
        <p:sp>
          <p:nvSpPr>
            <p:cNvPr id="368" name="Google Shape;368;p18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18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18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18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72" name="Google Shape;372;p18"/>
          <p:cNvSpPr/>
          <p:nvPr/>
        </p:nvSpPr>
        <p:spPr>
          <a:xfrm>
            <a:off x="1386727" y="719167"/>
            <a:ext cx="371200" cy="1400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" name="Google Shape;373;p18"/>
          <p:cNvSpPr/>
          <p:nvPr/>
        </p:nvSpPr>
        <p:spPr>
          <a:xfrm>
            <a:off x="1822260" y="719167"/>
            <a:ext cx="371200" cy="140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" name="Google Shape;374;p18"/>
          <p:cNvSpPr/>
          <p:nvPr/>
        </p:nvSpPr>
        <p:spPr>
          <a:xfrm>
            <a:off x="951200" y="719167"/>
            <a:ext cx="371200" cy="1400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40327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9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377" name="Google Shape;377;p19"/>
          <p:cNvGrpSpPr/>
          <p:nvPr/>
        </p:nvGrpSpPr>
        <p:grpSpPr>
          <a:xfrm>
            <a:off x="9798395" y="131373"/>
            <a:ext cx="2186364" cy="599731"/>
            <a:chOff x="1562675" y="2540025"/>
            <a:chExt cx="867100" cy="237850"/>
          </a:xfrm>
        </p:grpSpPr>
        <p:sp>
          <p:nvSpPr>
            <p:cNvPr id="378" name="Google Shape;378;p19"/>
            <p:cNvSpPr/>
            <p:nvPr/>
          </p:nvSpPr>
          <p:spPr>
            <a:xfrm>
              <a:off x="1562675" y="2540025"/>
              <a:ext cx="867100" cy="237850"/>
            </a:xfrm>
            <a:custGeom>
              <a:avLst/>
              <a:gdLst/>
              <a:ahLst/>
              <a:cxnLst/>
              <a:rect l="l" t="t" r="r" b="b"/>
              <a:pathLst>
                <a:path w="34684" h="9514" extrusionOk="0">
                  <a:moveTo>
                    <a:pt x="1561" y="1"/>
                  </a:moveTo>
                  <a:cubicBezTo>
                    <a:pt x="703" y="1"/>
                    <a:pt x="1" y="703"/>
                    <a:pt x="1" y="1560"/>
                  </a:cubicBezTo>
                  <a:lnTo>
                    <a:pt x="1" y="7942"/>
                  </a:lnTo>
                  <a:cubicBezTo>
                    <a:pt x="1" y="8811"/>
                    <a:pt x="703" y="9514"/>
                    <a:pt x="1561" y="9514"/>
                  </a:cubicBezTo>
                  <a:lnTo>
                    <a:pt x="33112" y="9514"/>
                  </a:lnTo>
                  <a:cubicBezTo>
                    <a:pt x="33981" y="9514"/>
                    <a:pt x="34684" y="8811"/>
                    <a:pt x="34660" y="7942"/>
                  </a:cubicBezTo>
                  <a:lnTo>
                    <a:pt x="34660" y="1560"/>
                  </a:lnTo>
                  <a:cubicBezTo>
                    <a:pt x="34660" y="703"/>
                    <a:pt x="33957" y="1"/>
                    <a:pt x="331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19"/>
            <p:cNvSpPr/>
            <p:nvPr/>
          </p:nvSpPr>
          <p:spPr>
            <a:xfrm>
              <a:off x="1638300" y="2599250"/>
              <a:ext cx="115200" cy="115225"/>
            </a:xfrm>
            <a:custGeom>
              <a:avLst/>
              <a:gdLst/>
              <a:ahLst/>
              <a:cxnLst/>
              <a:rect l="l" t="t" r="r" b="b"/>
              <a:pathLst>
                <a:path w="4608" h="4609" extrusionOk="0">
                  <a:moveTo>
                    <a:pt x="2298" y="1"/>
                  </a:moveTo>
                  <a:cubicBezTo>
                    <a:pt x="1024" y="1"/>
                    <a:pt x="0" y="1025"/>
                    <a:pt x="0" y="2299"/>
                  </a:cubicBezTo>
                  <a:cubicBezTo>
                    <a:pt x="0" y="3573"/>
                    <a:pt x="1024" y="4609"/>
                    <a:pt x="2298" y="4609"/>
                  </a:cubicBezTo>
                  <a:cubicBezTo>
                    <a:pt x="3584" y="4609"/>
                    <a:pt x="4608" y="3573"/>
                    <a:pt x="4608" y="2299"/>
                  </a:cubicBezTo>
                  <a:cubicBezTo>
                    <a:pt x="4608" y="1025"/>
                    <a:pt x="3584" y="1"/>
                    <a:pt x="22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19"/>
            <p:cNvSpPr/>
            <p:nvPr/>
          </p:nvSpPr>
          <p:spPr>
            <a:xfrm>
              <a:off x="1810925" y="2616225"/>
              <a:ext cx="543250" cy="21750"/>
            </a:xfrm>
            <a:custGeom>
              <a:avLst/>
              <a:gdLst/>
              <a:ahLst/>
              <a:cxnLst/>
              <a:rect l="l" t="t" r="r" b="b"/>
              <a:pathLst>
                <a:path w="21730" h="870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77"/>
                  </a:lnTo>
                  <a:cubicBezTo>
                    <a:pt x="1" y="703"/>
                    <a:pt x="179" y="870"/>
                    <a:pt x="382" y="870"/>
                  </a:cubicBezTo>
                  <a:lnTo>
                    <a:pt x="21289" y="870"/>
                  </a:lnTo>
                  <a:cubicBezTo>
                    <a:pt x="21539" y="870"/>
                    <a:pt x="21730" y="667"/>
                    <a:pt x="21730" y="429"/>
                  </a:cubicBezTo>
                  <a:cubicBezTo>
                    <a:pt x="21730" y="191"/>
                    <a:pt x="21539" y="1"/>
                    <a:pt x="21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19"/>
            <p:cNvSpPr/>
            <p:nvPr/>
          </p:nvSpPr>
          <p:spPr>
            <a:xfrm>
              <a:off x="1810925" y="2679625"/>
              <a:ext cx="300950" cy="21450"/>
            </a:xfrm>
            <a:custGeom>
              <a:avLst/>
              <a:gdLst/>
              <a:ahLst/>
              <a:cxnLst/>
              <a:rect l="l" t="t" r="r" b="b"/>
              <a:pathLst>
                <a:path w="12038" h="858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65"/>
                  </a:lnTo>
                  <a:cubicBezTo>
                    <a:pt x="1" y="691"/>
                    <a:pt x="179" y="858"/>
                    <a:pt x="382" y="858"/>
                  </a:cubicBezTo>
                  <a:lnTo>
                    <a:pt x="11609" y="858"/>
                  </a:lnTo>
                  <a:cubicBezTo>
                    <a:pt x="11847" y="858"/>
                    <a:pt x="12038" y="667"/>
                    <a:pt x="12038" y="429"/>
                  </a:cubicBezTo>
                  <a:cubicBezTo>
                    <a:pt x="12038" y="191"/>
                    <a:pt x="11847" y="1"/>
                    <a:pt x="11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2" name="Google Shape;382;p19"/>
          <p:cNvGrpSpPr/>
          <p:nvPr/>
        </p:nvGrpSpPr>
        <p:grpSpPr>
          <a:xfrm rot="-955984">
            <a:off x="-418036" y="5834988"/>
            <a:ext cx="1598087" cy="1443379"/>
            <a:chOff x="9093600" y="2914350"/>
            <a:chExt cx="1174243" cy="1060567"/>
          </a:xfrm>
        </p:grpSpPr>
        <p:sp>
          <p:nvSpPr>
            <p:cNvPr id="383" name="Google Shape;383;p19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19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19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19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7" name="Google Shape;387;p19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8" name="Google Shape;388;p19"/>
          <p:cNvGrpSpPr/>
          <p:nvPr/>
        </p:nvGrpSpPr>
        <p:grpSpPr>
          <a:xfrm rot="-887109">
            <a:off x="-163343" y="267601"/>
            <a:ext cx="845421" cy="763579"/>
            <a:chOff x="9093600" y="2914350"/>
            <a:chExt cx="1174243" cy="1060567"/>
          </a:xfrm>
        </p:grpSpPr>
        <p:sp>
          <p:nvSpPr>
            <p:cNvPr id="389" name="Google Shape;389;p19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19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19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19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19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4" name="Google Shape;394;p19"/>
          <p:cNvGrpSpPr/>
          <p:nvPr/>
        </p:nvGrpSpPr>
        <p:grpSpPr>
          <a:xfrm>
            <a:off x="1377634" y="6428767"/>
            <a:ext cx="2451012" cy="667187"/>
            <a:chOff x="857875" y="3813925"/>
            <a:chExt cx="2763052" cy="752127"/>
          </a:xfrm>
        </p:grpSpPr>
        <p:sp>
          <p:nvSpPr>
            <p:cNvPr id="395" name="Google Shape;395;p19"/>
            <p:cNvSpPr/>
            <p:nvPr/>
          </p:nvSpPr>
          <p:spPr>
            <a:xfrm>
              <a:off x="876855" y="3814125"/>
              <a:ext cx="725655" cy="719761"/>
            </a:xfrm>
            <a:custGeom>
              <a:avLst/>
              <a:gdLst/>
              <a:ahLst/>
              <a:cxnLst/>
              <a:rect l="l" t="t" r="r" b="b"/>
              <a:pathLst>
                <a:path w="7264" h="7205" extrusionOk="0">
                  <a:moveTo>
                    <a:pt x="3642" y="1881"/>
                  </a:moveTo>
                  <a:cubicBezTo>
                    <a:pt x="4561" y="1881"/>
                    <a:pt x="5347" y="2615"/>
                    <a:pt x="5358" y="3560"/>
                  </a:cubicBezTo>
                  <a:cubicBezTo>
                    <a:pt x="5382" y="4513"/>
                    <a:pt x="4632" y="5299"/>
                    <a:pt x="3680" y="5322"/>
                  </a:cubicBezTo>
                  <a:cubicBezTo>
                    <a:pt x="3665" y="5323"/>
                    <a:pt x="3651" y="5323"/>
                    <a:pt x="3636" y="5323"/>
                  </a:cubicBezTo>
                  <a:cubicBezTo>
                    <a:pt x="2703" y="5323"/>
                    <a:pt x="1929" y="4570"/>
                    <a:pt x="1917" y="3632"/>
                  </a:cubicBezTo>
                  <a:cubicBezTo>
                    <a:pt x="1894" y="2679"/>
                    <a:pt x="2644" y="1893"/>
                    <a:pt x="3620" y="1881"/>
                  </a:cubicBezTo>
                  <a:cubicBezTo>
                    <a:pt x="3627" y="1881"/>
                    <a:pt x="3635" y="1881"/>
                    <a:pt x="3642" y="1881"/>
                  </a:cubicBezTo>
                  <a:close/>
                  <a:moveTo>
                    <a:pt x="3616" y="0"/>
                  </a:moveTo>
                  <a:cubicBezTo>
                    <a:pt x="3602" y="0"/>
                    <a:pt x="3587" y="0"/>
                    <a:pt x="3572" y="0"/>
                  </a:cubicBezTo>
                  <a:cubicBezTo>
                    <a:pt x="1596" y="36"/>
                    <a:pt x="1" y="1667"/>
                    <a:pt x="24" y="3655"/>
                  </a:cubicBezTo>
                  <a:cubicBezTo>
                    <a:pt x="60" y="5622"/>
                    <a:pt x="1644" y="7204"/>
                    <a:pt x="3614" y="7204"/>
                  </a:cubicBezTo>
                  <a:cubicBezTo>
                    <a:pt x="3636" y="7204"/>
                    <a:pt x="3658" y="7204"/>
                    <a:pt x="3680" y="7204"/>
                  </a:cubicBezTo>
                  <a:cubicBezTo>
                    <a:pt x="5668" y="7180"/>
                    <a:pt x="7263" y="5549"/>
                    <a:pt x="7228" y="3560"/>
                  </a:cubicBezTo>
                  <a:cubicBezTo>
                    <a:pt x="7204" y="1587"/>
                    <a:pt x="5585" y="0"/>
                    <a:pt x="361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19"/>
            <p:cNvSpPr/>
            <p:nvPr/>
          </p:nvSpPr>
          <p:spPr>
            <a:xfrm>
              <a:off x="1233687" y="3814125"/>
              <a:ext cx="368822" cy="723258"/>
            </a:xfrm>
            <a:custGeom>
              <a:avLst/>
              <a:gdLst/>
              <a:ahLst/>
              <a:cxnLst/>
              <a:rect l="l" t="t" r="r" b="b"/>
              <a:pathLst>
                <a:path w="3692" h="7240" extrusionOk="0">
                  <a:moveTo>
                    <a:pt x="44" y="0"/>
                  </a:moveTo>
                  <a:cubicBezTo>
                    <a:pt x="30" y="0"/>
                    <a:pt x="15" y="0"/>
                    <a:pt x="0" y="0"/>
                  </a:cubicBezTo>
                  <a:lnTo>
                    <a:pt x="24" y="1893"/>
                  </a:lnTo>
                  <a:cubicBezTo>
                    <a:pt x="32" y="1893"/>
                    <a:pt x="39" y="1893"/>
                    <a:pt x="47" y="1893"/>
                  </a:cubicBezTo>
                  <a:cubicBezTo>
                    <a:pt x="989" y="1893"/>
                    <a:pt x="1775" y="2639"/>
                    <a:pt x="1786" y="3596"/>
                  </a:cubicBezTo>
                  <a:cubicBezTo>
                    <a:pt x="1798" y="4548"/>
                    <a:pt x="1036" y="5334"/>
                    <a:pt x="84" y="5346"/>
                  </a:cubicBezTo>
                  <a:lnTo>
                    <a:pt x="119" y="7239"/>
                  </a:lnTo>
                  <a:cubicBezTo>
                    <a:pt x="2108" y="7192"/>
                    <a:pt x="3691" y="5549"/>
                    <a:pt x="3656" y="3560"/>
                  </a:cubicBezTo>
                  <a:cubicBezTo>
                    <a:pt x="3632" y="1587"/>
                    <a:pt x="2013" y="0"/>
                    <a:pt x="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19"/>
            <p:cNvSpPr/>
            <p:nvPr/>
          </p:nvSpPr>
          <p:spPr>
            <a:xfrm>
              <a:off x="857875" y="4151877"/>
              <a:ext cx="419869" cy="414175"/>
            </a:xfrm>
            <a:custGeom>
              <a:avLst/>
              <a:gdLst/>
              <a:ahLst/>
              <a:cxnLst/>
              <a:rect l="l" t="t" r="r" b="b"/>
              <a:pathLst>
                <a:path w="4203" h="4146" extrusionOk="0">
                  <a:moveTo>
                    <a:pt x="2203" y="1"/>
                  </a:moveTo>
                  <a:lnTo>
                    <a:pt x="0" y="36"/>
                  </a:lnTo>
                  <a:lnTo>
                    <a:pt x="0" y="120"/>
                  </a:lnTo>
                  <a:cubicBezTo>
                    <a:pt x="59" y="2357"/>
                    <a:pt x="1869" y="4145"/>
                    <a:pt x="4094" y="4145"/>
                  </a:cubicBezTo>
                  <a:cubicBezTo>
                    <a:pt x="4130" y="4145"/>
                    <a:pt x="4167" y="4145"/>
                    <a:pt x="4203" y="4144"/>
                  </a:cubicBezTo>
                  <a:lnTo>
                    <a:pt x="4179" y="1798"/>
                  </a:lnTo>
                  <a:cubicBezTo>
                    <a:pt x="4161" y="1799"/>
                    <a:pt x="4142" y="1799"/>
                    <a:pt x="4124" y="1799"/>
                  </a:cubicBezTo>
                  <a:cubicBezTo>
                    <a:pt x="3032" y="1799"/>
                    <a:pt x="2214" y="1101"/>
                    <a:pt x="22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19"/>
            <p:cNvSpPr/>
            <p:nvPr/>
          </p:nvSpPr>
          <p:spPr>
            <a:xfrm>
              <a:off x="1847454" y="3846192"/>
              <a:ext cx="725556" cy="719761"/>
            </a:xfrm>
            <a:custGeom>
              <a:avLst/>
              <a:gdLst/>
              <a:ahLst/>
              <a:cxnLst/>
              <a:rect l="l" t="t" r="r" b="b"/>
              <a:pathLst>
                <a:path w="7263" h="7205" extrusionOk="0">
                  <a:moveTo>
                    <a:pt x="3640" y="1869"/>
                  </a:moveTo>
                  <a:cubicBezTo>
                    <a:pt x="4584" y="1869"/>
                    <a:pt x="5346" y="2611"/>
                    <a:pt x="5358" y="3549"/>
                  </a:cubicBezTo>
                  <a:cubicBezTo>
                    <a:pt x="5370" y="4501"/>
                    <a:pt x="4620" y="5299"/>
                    <a:pt x="3655" y="5311"/>
                  </a:cubicBezTo>
                  <a:cubicBezTo>
                    <a:pt x="3648" y="5311"/>
                    <a:pt x="3640" y="5311"/>
                    <a:pt x="3633" y="5311"/>
                  </a:cubicBezTo>
                  <a:cubicBezTo>
                    <a:pt x="2714" y="5311"/>
                    <a:pt x="1929" y="4577"/>
                    <a:pt x="1917" y="3632"/>
                  </a:cubicBezTo>
                  <a:cubicBezTo>
                    <a:pt x="1893" y="2680"/>
                    <a:pt x="2643" y="1906"/>
                    <a:pt x="3596" y="1870"/>
                  </a:cubicBezTo>
                  <a:cubicBezTo>
                    <a:pt x="3611" y="1870"/>
                    <a:pt x="3626" y="1869"/>
                    <a:pt x="3640" y="1869"/>
                  </a:cubicBezTo>
                  <a:close/>
                  <a:moveTo>
                    <a:pt x="3649" y="0"/>
                  </a:moveTo>
                  <a:cubicBezTo>
                    <a:pt x="3627" y="0"/>
                    <a:pt x="3606" y="0"/>
                    <a:pt x="3584" y="1"/>
                  </a:cubicBezTo>
                  <a:cubicBezTo>
                    <a:pt x="1607" y="25"/>
                    <a:pt x="0" y="1644"/>
                    <a:pt x="36" y="3644"/>
                  </a:cubicBezTo>
                  <a:cubicBezTo>
                    <a:pt x="59" y="5618"/>
                    <a:pt x="1678" y="7204"/>
                    <a:pt x="3647" y="7204"/>
                  </a:cubicBezTo>
                  <a:cubicBezTo>
                    <a:pt x="3662" y="7204"/>
                    <a:pt x="3676" y="7204"/>
                    <a:pt x="3691" y="7204"/>
                  </a:cubicBezTo>
                  <a:cubicBezTo>
                    <a:pt x="5667" y="7168"/>
                    <a:pt x="7263" y="5537"/>
                    <a:pt x="7239" y="3549"/>
                  </a:cubicBezTo>
                  <a:cubicBezTo>
                    <a:pt x="7204" y="1594"/>
                    <a:pt x="5619" y="0"/>
                    <a:pt x="36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19"/>
            <p:cNvSpPr/>
            <p:nvPr/>
          </p:nvSpPr>
          <p:spPr>
            <a:xfrm>
              <a:off x="1847454" y="3842695"/>
              <a:ext cx="368722" cy="723258"/>
            </a:xfrm>
            <a:custGeom>
              <a:avLst/>
              <a:gdLst/>
              <a:ahLst/>
              <a:cxnLst/>
              <a:rect l="l" t="t" r="r" b="b"/>
              <a:pathLst>
                <a:path w="3691" h="7240" extrusionOk="0">
                  <a:moveTo>
                    <a:pt x="3572" y="0"/>
                  </a:moveTo>
                  <a:cubicBezTo>
                    <a:pt x="1584" y="48"/>
                    <a:pt x="0" y="1679"/>
                    <a:pt x="36" y="3679"/>
                  </a:cubicBezTo>
                  <a:cubicBezTo>
                    <a:pt x="59" y="5653"/>
                    <a:pt x="1678" y="7239"/>
                    <a:pt x="3647" y="7239"/>
                  </a:cubicBezTo>
                  <a:cubicBezTo>
                    <a:pt x="3662" y="7239"/>
                    <a:pt x="3676" y="7239"/>
                    <a:pt x="3691" y="7239"/>
                  </a:cubicBezTo>
                  <a:lnTo>
                    <a:pt x="3667" y="5358"/>
                  </a:lnTo>
                  <a:cubicBezTo>
                    <a:pt x="2738" y="5346"/>
                    <a:pt x="2000" y="4620"/>
                    <a:pt x="1953" y="3691"/>
                  </a:cubicBezTo>
                  <a:cubicBezTo>
                    <a:pt x="1905" y="2738"/>
                    <a:pt x="2655" y="1941"/>
                    <a:pt x="3608" y="1893"/>
                  </a:cubicBezTo>
                  <a:lnTo>
                    <a:pt x="357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19"/>
            <p:cNvSpPr/>
            <p:nvPr/>
          </p:nvSpPr>
          <p:spPr>
            <a:xfrm>
              <a:off x="2172119" y="3813925"/>
              <a:ext cx="419969" cy="414175"/>
            </a:xfrm>
            <a:custGeom>
              <a:avLst/>
              <a:gdLst/>
              <a:ahLst/>
              <a:cxnLst/>
              <a:rect l="l" t="t" r="r" b="b"/>
              <a:pathLst>
                <a:path w="4204" h="4146" extrusionOk="0">
                  <a:moveTo>
                    <a:pt x="109" y="1"/>
                  </a:moveTo>
                  <a:cubicBezTo>
                    <a:pt x="73" y="1"/>
                    <a:pt x="37" y="1"/>
                    <a:pt x="0" y="2"/>
                  </a:cubicBezTo>
                  <a:lnTo>
                    <a:pt x="24" y="2348"/>
                  </a:lnTo>
                  <a:cubicBezTo>
                    <a:pt x="43" y="2347"/>
                    <a:pt x="61" y="2347"/>
                    <a:pt x="79" y="2347"/>
                  </a:cubicBezTo>
                  <a:cubicBezTo>
                    <a:pt x="1171" y="2347"/>
                    <a:pt x="1989" y="3045"/>
                    <a:pt x="2001" y="4146"/>
                  </a:cubicBezTo>
                  <a:lnTo>
                    <a:pt x="4203" y="4110"/>
                  </a:lnTo>
                  <a:lnTo>
                    <a:pt x="4203" y="4027"/>
                  </a:lnTo>
                  <a:cubicBezTo>
                    <a:pt x="4145" y="1789"/>
                    <a:pt x="2334" y="1"/>
                    <a:pt x="10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19"/>
            <p:cNvSpPr/>
            <p:nvPr/>
          </p:nvSpPr>
          <p:spPr>
            <a:xfrm>
              <a:off x="2862008" y="3817621"/>
              <a:ext cx="725556" cy="719761"/>
            </a:xfrm>
            <a:custGeom>
              <a:avLst/>
              <a:gdLst/>
              <a:ahLst/>
              <a:cxnLst/>
              <a:rect l="l" t="t" r="r" b="b"/>
              <a:pathLst>
                <a:path w="7263" h="7205" extrusionOk="0">
                  <a:moveTo>
                    <a:pt x="3660" y="1893"/>
                  </a:moveTo>
                  <a:cubicBezTo>
                    <a:pt x="4583" y="1893"/>
                    <a:pt x="5323" y="2642"/>
                    <a:pt x="5358" y="3573"/>
                  </a:cubicBezTo>
                  <a:cubicBezTo>
                    <a:pt x="5382" y="4525"/>
                    <a:pt x="4620" y="5311"/>
                    <a:pt x="3667" y="5323"/>
                  </a:cubicBezTo>
                  <a:cubicBezTo>
                    <a:pt x="3653" y="5323"/>
                    <a:pt x="3638" y="5324"/>
                    <a:pt x="3624" y="5324"/>
                  </a:cubicBezTo>
                  <a:cubicBezTo>
                    <a:pt x="2691" y="5324"/>
                    <a:pt x="1929" y="4571"/>
                    <a:pt x="1917" y="3644"/>
                  </a:cubicBezTo>
                  <a:cubicBezTo>
                    <a:pt x="1905" y="2692"/>
                    <a:pt x="2643" y="1906"/>
                    <a:pt x="3596" y="1894"/>
                  </a:cubicBezTo>
                  <a:cubicBezTo>
                    <a:pt x="3617" y="1893"/>
                    <a:pt x="3639" y="1893"/>
                    <a:pt x="3660" y="1893"/>
                  </a:cubicBezTo>
                  <a:close/>
                  <a:moveTo>
                    <a:pt x="3649" y="0"/>
                  </a:moveTo>
                  <a:cubicBezTo>
                    <a:pt x="3627" y="0"/>
                    <a:pt x="3606" y="1"/>
                    <a:pt x="3584" y="1"/>
                  </a:cubicBezTo>
                  <a:cubicBezTo>
                    <a:pt x="1584" y="49"/>
                    <a:pt x="0" y="1668"/>
                    <a:pt x="24" y="3656"/>
                  </a:cubicBezTo>
                  <a:cubicBezTo>
                    <a:pt x="59" y="5630"/>
                    <a:pt x="1667" y="7205"/>
                    <a:pt x="3623" y="7205"/>
                  </a:cubicBezTo>
                  <a:cubicBezTo>
                    <a:pt x="3638" y="7205"/>
                    <a:pt x="3653" y="7204"/>
                    <a:pt x="3667" y="7204"/>
                  </a:cubicBezTo>
                  <a:cubicBezTo>
                    <a:pt x="5644" y="7169"/>
                    <a:pt x="7263" y="5549"/>
                    <a:pt x="7227" y="3561"/>
                  </a:cubicBezTo>
                  <a:cubicBezTo>
                    <a:pt x="7204" y="1594"/>
                    <a:pt x="5608" y="0"/>
                    <a:pt x="36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19"/>
            <p:cNvSpPr/>
            <p:nvPr/>
          </p:nvSpPr>
          <p:spPr>
            <a:xfrm>
              <a:off x="2862008" y="3817621"/>
              <a:ext cx="725556" cy="365325"/>
            </a:xfrm>
            <a:custGeom>
              <a:avLst/>
              <a:gdLst/>
              <a:ahLst/>
              <a:cxnLst/>
              <a:rect l="l" t="t" r="r" b="b"/>
              <a:pathLst>
                <a:path w="7263" h="3657" extrusionOk="0">
                  <a:moveTo>
                    <a:pt x="3650" y="0"/>
                  </a:moveTo>
                  <a:cubicBezTo>
                    <a:pt x="3628" y="0"/>
                    <a:pt x="3606" y="1"/>
                    <a:pt x="3584" y="1"/>
                  </a:cubicBezTo>
                  <a:cubicBezTo>
                    <a:pt x="1584" y="49"/>
                    <a:pt x="0" y="1680"/>
                    <a:pt x="24" y="3656"/>
                  </a:cubicBezTo>
                  <a:lnTo>
                    <a:pt x="1917" y="3632"/>
                  </a:lnTo>
                  <a:cubicBezTo>
                    <a:pt x="1905" y="2680"/>
                    <a:pt x="2655" y="1894"/>
                    <a:pt x="3608" y="1870"/>
                  </a:cubicBezTo>
                  <a:cubicBezTo>
                    <a:pt x="3615" y="1870"/>
                    <a:pt x="3622" y="1870"/>
                    <a:pt x="3630" y="1870"/>
                  </a:cubicBezTo>
                  <a:cubicBezTo>
                    <a:pt x="4572" y="1870"/>
                    <a:pt x="5346" y="2628"/>
                    <a:pt x="5370" y="3573"/>
                  </a:cubicBezTo>
                  <a:lnTo>
                    <a:pt x="7263" y="3537"/>
                  </a:lnTo>
                  <a:cubicBezTo>
                    <a:pt x="7216" y="1571"/>
                    <a:pt x="5608" y="0"/>
                    <a:pt x="36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19"/>
            <p:cNvSpPr/>
            <p:nvPr/>
          </p:nvSpPr>
          <p:spPr>
            <a:xfrm>
              <a:off x="3202157" y="4139989"/>
              <a:ext cx="418770" cy="421168"/>
            </a:xfrm>
            <a:custGeom>
              <a:avLst/>
              <a:gdLst/>
              <a:ahLst/>
              <a:cxnLst/>
              <a:rect l="l" t="t" r="r" b="b"/>
              <a:pathLst>
                <a:path w="4192" h="4216" extrusionOk="0">
                  <a:moveTo>
                    <a:pt x="4132" y="1"/>
                  </a:moveTo>
                  <a:lnTo>
                    <a:pt x="1798" y="36"/>
                  </a:lnTo>
                  <a:cubicBezTo>
                    <a:pt x="1810" y="1144"/>
                    <a:pt x="1119" y="1989"/>
                    <a:pt x="0" y="2013"/>
                  </a:cubicBezTo>
                  <a:lnTo>
                    <a:pt x="24" y="4215"/>
                  </a:lnTo>
                  <a:lnTo>
                    <a:pt x="119" y="4215"/>
                  </a:lnTo>
                  <a:cubicBezTo>
                    <a:pt x="2393" y="4156"/>
                    <a:pt x="4191" y="2275"/>
                    <a:pt x="4132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04" name="Google Shape;404;p19"/>
          <p:cNvGrpSpPr/>
          <p:nvPr/>
        </p:nvGrpSpPr>
        <p:grpSpPr>
          <a:xfrm>
            <a:off x="11073663" y="6486667"/>
            <a:ext cx="806727" cy="140000"/>
            <a:chOff x="8255800" y="4830175"/>
            <a:chExt cx="605045" cy="105000"/>
          </a:xfrm>
        </p:grpSpPr>
        <p:sp>
          <p:nvSpPr>
            <p:cNvPr id="405" name="Google Shape;405;p19"/>
            <p:cNvSpPr/>
            <p:nvPr/>
          </p:nvSpPr>
          <p:spPr>
            <a:xfrm>
              <a:off x="8255800" y="4830175"/>
              <a:ext cx="278400" cy="1050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19"/>
            <p:cNvSpPr/>
            <p:nvPr/>
          </p:nvSpPr>
          <p:spPr>
            <a:xfrm>
              <a:off x="8582445" y="4830175"/>
              <a:ext cx="278400" cy="1050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96045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0"/>
          <p:cNvSpPr txBox="1">
            <a:spLocks noGrp="1"/>
          </p:cNvSpPr>
          <p:nvPr>
            <p:ph type="title"/>
          </p:nvPr>
        </p:nvSpPr>
        <p:spPr>
          <a:xfrm>
            <a:off x="1007900" y="2963200"/>
            <a:ext cx="5822400" cy="16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09" name="Google Shape;409;p20"/>
          <p:cNvSpPr txBox="1">
            <a:spLocks noGrp="1"/>
          </p:cNvSpPr>
          <p:nvPr>
            <p:ph type="subTitle" idx="1"/>
          </p:nvPr>
        </p:nvSpPr>
        <p:spPr>
          <a:xfrm>
            <a:off x="1007900" y="4720100"/>
            <a:ext cx="58224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5433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1"/>
          <p:cNvSpPr txBox="1">
            <a:spLocks noGrp="1"/>
          </p:cNvSpPr>
          <p:nvPr>
            <p:ph type="title"/>
          </p:nvPr>
        </p:nvSpPr>
        <p:spPr>
          <a:xfrm>
            <a:off x="950800" y="3423800"/>
            <a:ext cx="5120000" cy="16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21"/>
          <p:cNvSpPr txBox="1">
            <a:spLocks noGrp="1"/>
          </p:cNvSpPr>
          <p:nvPr>
            <p:ph type="subTitle" idx="1"/>
          </p:nvPr>
        </p:nvSpPr>
        <p:spPr>
          <a:xfrm>
            <a:off x="950800" y="5030400"/>
            <a:ext cx="51200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13" name="Google Shape;413;p21"/>
          <p:cNvGrpSpPr/>
          <p:nvPr/>
        </p:nvGrpSpPr>
        <p:grpSpPr>
          <a:xfrm rot="-1265062">
            <a:off x="-449006" y="241153"/>
            <a:ext cx="1663397" cy="1502368"/>
            <a:chOff x="9093600" y="2914350"/>
            <a:chExt cx="1174243" cy="1060567"/>
          </a:xfrm>
        </p:grpSpPr>
        <p:sp>
          <p:nvSpPr>
            <p:cNvPr id="414" name="Google Shape;414;p21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21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21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21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21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19" name="Google Shape;419;p21"/>
          <p:cNvGrpSpPr/>
          <p:nvPr/>
        </p:nvGrpSpPr>
        <p:grpSpPr>
          <a:xfrm>
            <a:off x="10752445" y="3367420"/>
            <a:ext cx="1309516" cy="1182744"/>
            <a:chOff x="9093600" y="2914350"/>
            <a:chExt cx="1174243" cy="1060567"/>
          </a:xfrm>
        </p:grpSpPr>
        <p:sp>
          <p:nvSpPr>
            <p:cNvPr id="420" name="Google Shape;420;p21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21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21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21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21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621901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3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39" name="Google Shape;439;p23"/>
          <p:cNvSpPr txBox="1">
            <a:spLocks noGrp="1"/>
          </p:cNvSpPr>
          <p:nvPr>
            <p:ph type="title" idx="2"/>
          </p:nvPr>
        </p:nvSpPr>
        <p:spPr>
          <a:xfrm>
            <a:off x="2286141" y="4123467"/>
            <a:ext cx="3517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40" name="Google Shape;440;p23"/>
          <p:cNvSpPr txBox="1">
            <a:spLocks noGrp="1"/>
          </p:cNvSpPr>
          <p:nvPr>
            <p:ph type="subTitle" idx="1"/>
          </p:nvPr>
        </p:nvSpPr>
        <p:spPr>
          <a:xfrm>
            <a:off x="2286141" y="4743193"/>
            <a:ext cx="3517600" cy="13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23"/>
          <p:cNvSpPr txBox="1">
            <a:spLocks noGrp="1"/>
          </p:cNvSpPr>
          <p:nvPr>
            <p:ph type="title" idx="3"/>
          </p:nvPr>
        </p:nvSpPr>
        <p:spPr>
          <a:xfrm>
            <a:off x="6388240" y="4123473"/>
            <a:ext cx="3517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42" name="Google Shape;442;p23"/>
          <p:cNvSpPr txBox="1">
            <a:spLocks noGrp="1"/>
          </p:cNvSpPr>
          <p:nvPr>
            <p:ph type="subTitle" idx="4"/>
          </p:nvPr>
        </p:nvSpPr>
        <p:spPr>
          <a:xfrm>
            <a:off x="6388248" y="4743200"/>
            <a:ext cx="3517600" cy="13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43" name="Google Shape;443;p23"/>
          <p:cNvGrpSpPr/>
          <p:nvPr/>
        </p:nvGrpSpPr>
        <p:grpSpPr>
          <a:xfrm flipH="1">
            <a:off x="-1218720" y="4827072"/>
            <a:ext cx="2853691" cy="2114681"/>
            <a:chOff x="6143900" y="2270950"/>
            <a:chExt cx="664700" cy="492550"/>
          </a:xfrm>
        </p:grpSpPr>
        <p:sp>
          <p:nvSpPr>
            <p:cNvPr id="444" name="Google Shape;444;p23"/>
            <p:cNvSpPr/>
            <p:nvPr/>
          </p:nvSpPr>
          <p:spPr>
            <a:xfrm>
              <a:off x="6143900" y="2419350"/>
              <a:ext cx="381025" cy="344150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23"/>
            <p:cNvSpPr/>
            <p:nvPr/>
          </p:nvSpPr>
          <p:spPr>
            <a:xfrm>
              <a:off x="6186475" y="2460400"/>
              <a:ext cx="297375" cy="263025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6197200" y="2459275"/>
              <a:ext cx="265225" cy="26450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6198675" y="2461225"/>
              <a:ext cx="254525" cy="185700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23"/>
            <p:cNvSpPr/>
            <p:nvPr/>
          </p:nvSpPr>
          <p:spPr>
            <a:xfrm>
              <a:off x="6411200" y="2270950"/>
              <a:ext cx="382825" cy="69675"/>
            </a:xfrm>
            <a:custGeom>
              <a:avLst/>
              <a:gdLst/>
              <a:ahLst/>
              <a:cxnLst/>
              <a:rect l="l" t="t" r="r" b="b"/>
              <a:pathLst>
                <a:path w="15313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23"/>
            <p:cNvSpPr/>
            <p:nvPr/>
          </p:nvSpPr>
          <p:spPr>
            <a:xfrm>
              <a:off x="644692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108" y="2762"/>
                    <a:pt x="131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23"/>
            <p:cNvSpPr/>
            <p:nvPr/>
          </p:nvSpPr>
          <p:spPr>
            <a:xfrm>
              <a:off x="642610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83" y="2762"/>
                    <a:pt x="119" y="2155"/>
                    <a:pt x="119" y="1381"/>
                  </a:cubicBezTo>
                  <a:cubicBezTo>
                    <a:pt x="119" y="619"/>
                    <a:pt x="83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23"/>
            <p:cNvSpPr/>
            <p:nvPr/>
          </p:nvSpPr>
          <p:spPr>
            <a:xfrm>
              <a:off x="64930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5" y="0"/>
                    <a:pt x="1" y="619"/>
                    <a:pt x="1" y="1381"/>
                  </a:cubicBezTo>
                  <a:cubicBezTo>
                    <a:pt x="1" y="2143"/>
                    <a:pt x="25" y="2762"/>
                    <a:pt x="60" y="2762"/>
                  </a:cubicBezTo>
                  <a:cubicBezTo>
                    <a:pt x="108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23"/>
            <p:cNvSpPr/>
            <p:nvPr/>
          </p:nvSpPr>
          <p:spPr>
            <a:xfrm>
              <a:off x="6472225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1" y="619"/>
                    <a:pt x="1" y="1381"/>
                  </a:cubicBezTo>
                  <a:cubicBezTo>
                    <a:pt x="1" y="2143"/>
                    <a:pt x="24" y="2762"/>
                    <a:pt x="60" y="2762"/>
                  </a:cubicBezTo>
                  <a:cubicBezTo>
                    <a:pt x="84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23"/>
            <p:cNvSpPr/>
            <p:nvPr/>
          </p:nvSpPr>
          <p:spPr>
            <a:xfrm>
              <a:off x="653920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84" y="2762"/>
                    <a:pt x="119" y="2155"/>
                    <a:pt x="119" y="1381"/>
                  </a:cubicBezTo>
                  <a:cubicBezTo>
                    <a:pt x="119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23"/>
            <p:cNvSpPr/>
            <p:nvPr/>
          </p:nvSpPr>
          <p:spPr>
            <a:xfrm>
              <a:off x="65180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95" y="2762"/>
                    <a:pt x="131" y="2155"/>
                    <a:pt x="119" y="1381"/>
                  </a:cubicBezTo>
                  <a:cubicBezTo>
                    <a:pt x="119" y="619"/>
                    <a:pt x="83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23"/>
            <p:cNvSpPr/>
            <p:nvPr/>
          </p:nvSpPr>
          <p:spPr>
            <a:xfrm>
              <a:off x="6585025" y="2271850"/>
              <a:ext cx="3025" cy="69075"/>
            </a:xfrm>
            <a:custGeom>
              <a:avLst/>
              <a:gdLst/>
              <a:ahLst/>
              <a:cxnLst/>
              <a:rect l="l" t="t" r="r" b="b"/>
              <a:pathLst>
                <a:path w="121" h="2763" extrusionOk="0">
                  <a:moveTo>
                    <a:pt x="61" y="0"/>
                  </a:moveTo>
                  <a:cubicBezTo>
                    <a:pt x="25" y="0"/>
                    <a:pt x="1" y="619"/>
                    <a:pt x="1" y="1381"/>
                  </a:cubicBezTo>
                  <a:cubicBezTo>
                    <a:pt x="1" y="2143"/>
                    <a:pt x="25" y="2762"/>
                    <a:pt x="61" y="2762"/>
                  </a:cubicBezTo>
                  <a:cubicBezTo>
                    <a:pt x="84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23"/>
            <p:cNvSpPr/>
            <p:nvPr/>
          </p:nvSpPr>
          <p:spPr>
            <a:xfrm>
              <a:off x="6563900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72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72" y="2762"/>
                  </a:cubicBezTo>
                  <a:cubicBezTo>
                    <a:pt x="96" y="2762"/>
                    <a:pt x="132" y="2155"/>
                    <a:pt x="132" y="1381"/>
                  </a:cubicBezTo>
                  <a:cubicBezTo>
                    <a:pt x="132" y="619"/>
                    <a:pt x="96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23"/>
            <p:cNvSpPr/>
            <p:nvPr/>
          </p:nvSpPr>
          <p:spPr>
            <a:xfrm>
              <a:off x="66308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72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72" y="2762"/>
                  </a:cubicBezTo>
                  <a:cubicBezTo>
                    <a:pt x="96" y="2762"/>
                    <a:pt x="132" y="2155"/>
                    <a:pt x="132" y="1381"/>
                  </a:cubicBezTo>
                  <a:cubicBezTo>
                    <a:pt x="132" y="619"/>
                    <a:pt x="96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23"/>
            <p:cNvSpPr/>
            <p:nvPr/>
          </p:nvSpPr>
          <p:spPr>
            <a:xfrm>
              <a:off x="6609750" y="2271850"/>
              <a:ext cx="3600" cy="69075"/>
            </a:xfrm>
            <a:custGeom>
              <a:avLst/>
              <a:gdLst/>
              <a:ahLst/>
              <a:cxnLst/>
              <a:rect l="l" t="t" r="r" b="b"/>
              <a:pathLst>
                <a:path w="144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43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23"/>
            <p:cNvSpPr/>
            <p:nvPr/>
          </p:nvSpPr>
          <p:spPr>
            <a:xfrm>
              <a:off x="6676725" y="2271850"/>
              <a:ext cx="3575" cy="69075"/>
            </a:xfrm>
            <a:custGeom>
              <a:avLst/>
              <a:gdLst/>
              <a:ahLst/>
              <a:cxnLst/>
              <a:rect l="l" t="t" r="r" b="b"/>
              <a:pathLst>
                <a:path w="143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43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23"/>
            <p:cNvSpPr/>
            <p:nvPr/>
          </p:nvSpPr>
          <p:spPr>
            <a:xfrm>
              <a:off x="66555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108" y="2762"/>
                    <a:pt x="132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23"/>
            <p:cNvSpPr/>
            <p:nvPr/>
          </p:nvSpPr>
          <p:spPr>
            <a:xfrm>
              <a:off x="67228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96" y="2762"/>
                    <a:pt x="120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6702025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95" y="2762"/>
                    <a:pt x="119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23"/>
            <p:cNvSpPr/>
            <p:nvPr/>
          </p:nvSpPr>
          <p:spPr>
            <a:xfrm>
              <a:off x="6768700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31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" name="Google Shape;464;p23"/>
            <p:cNvSpPr/>
            <p:nvPr/>
          </p:nvSpPr>
          <p:spPr>
            <a:xfrm>
              <a:off x="67478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108" y="2762"/>
                    <a:pt x="120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" name="Google Shape;465;p23"/>
            <p:cNvSpPr/>
            <p:nvPr/>
          </p:nvSpPr>
          <p:spPr>
            <a:xfrm>
              <a:off x="6385900" y="2341500"/>
              <a:ext cx="382825" cy="69675"/>
            </a:xfrm>
            <a:custGeom>
              <a:avLst/>
              <a:gdLst/>
              <a:ahLst/>
              <a:cxnLst/>
              <a:rect l="l" t="t" r="r" b="b"/>
              <a:pathLst>
                <a:path w="15313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" name="Google Shape;466;p23"/>
            <p:cNvSpPr/>
            <p:nvPr/>
          </p:nvSpPr>
          <p:spPr>
            <a:xfrm>
              <a:off x="64222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" name="Google Shape;467;p23"/>
            <p:cNvSpPr/>
            <p:nvPr/>
          </p:nvSpPr>
          <p:spPr>
            <a:xfrm>
              <a:off x="640107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23"/>
            <p:cNvSpPr/>
            <p:nvPr/>
          </p:nvSpPr>
          <p:spPr>
            <a:xfrm>
              <a:off x="64680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23"/>
            <p:cNvSpPr/>
            <p:nvPr/>
          </p:nvSpPr>
          <p:spPr>
            <a:xfrm>
              <a:off x="64469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23"/>
            <p:cNvSpPr/>
            <p:nvPr/>
          </p:nvSpPr>
          <p:spPr>
            <a:xfrm>
              <a:off x="65139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23"/>
            <p:cNvSpPr/>
            <p:nvPr/>
          </p:nvSpPr>
          <p:spPr>
            <a:xfrm>
              <a:off x="64930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23"/>
            <p:cNvSpPr/>
            <p:nvPr/>
          </p:nvSpPr>
          <p:spPr>
            <a:xfrm>
              <a:off x="65600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23"/>
            <p:cNvSpPr/>
            <p:nvPr/>
          </p:nvSpPr>
          <p:spPr>
            <a:xfrm>
              <a:off x="65392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23"/>
            <p:cNvSpPr/>
            <p:nvPr/>
          </p:nvSpPr>
          <p:spPr>
            <a:xfrm>
              <a:off x="660587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96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" name="Google Shape;475;p23"/>
            <p:cNvSpPr/>
            <p:nvPr/>
          </p:nvSpPr>
          <p:spPr>
            <a:xfrm>
              <a:off x="6585025" y="234237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1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23"/>
            <p:cNvSpPr/>
            <p:nvPr/>
          </p:nvSpPr>
          <p:spPr>
            <a:xfrm>
              <a:off x="66520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6630875" y="234237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72" y="2775"/>
                  </a:cubicBezTo>
                  <a:cubicBezTo>
                    <a:pt x="96" y="2775"/>
                    <a:pt x="132" y="2156"/>
                    <a:pt x="132" y="1382"/>
                  </a:cubicBezTo>
                  <a:cubicBezTo>
                    <a:pt x="132" y="608"/>
                    <a:pt x="96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66975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23"/>
            <p:cNvSpPr/>
            <p:nvPr/>
          </p:nvSpPr>
          <p:spPr>
            <a:xfrm>
              <a:off x="66767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107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23"/>
            <p:cNvSpPr/>
            <p:nvPr/>
          </p:nvSpPr>
          <p:spPr>
            <a:xfrm>
              <a:off x="67437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23"/>
            <p:cNvSpPr/>
            <p:nvPr/>
          </p:nvSpPr>
          <p:spPr>
            <a:xfrm>
              <a:off x="67228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23"/>
            <p:cNvSpPr/>
            <p:nvPr/>
          </p:nvSpPr>
          <p:spPr>
            <a:xfrm>
              <a:off x="6384125" y="2340600"/>
              <a:ext cx="384600" cy="3000"/>
            </a:xfrm>
            <a:custGeom>
              <a:avLst/>
              <a:gdLst/>
              <a:ahLst/>
              <a:cxnLst/>
              <a:rect l="l" t="t" r="r" b="b"/>
              <a:pathLst>
                <a:path w="15384" h="120" extrusionOk="0">
                  <a:moveTo>
                    <a:pt x="7692" y="0"/>
                  </a:moveTo>
                  <a:cubicBezTo>
                    <a:pt x="3429" y="0"/>
                    <a:pt x="0" y="24"/>
                    <a:pt x="0" y="60"/>
                  </a:cubicBezTo>
                  <a:cubicBezTo>
                    <a:pt x="0" y="84"/>
                    <a:pt x="3429" y="119"/>
                    <a:pt x="7692" y="119"/>
                  </a:cubicBezTo>
                  <a:cubicBezTo>
                    <a:pt x="11942" y="119"/>
                    <a:pt x="15383" y="84"/>
                    <a:pt x="15383" y="60"/>
                  </a:cubicBezTo>
                  <a:cubicBezTo>
                    <a:pt x="15383" y="12"/>
                    <a:pt x="11942" y="0"/>
                    <a:pt x="769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23"/>
            <p:cNvSpPr/>
            <p:nvPr/>
          </p:nvSpPr>
          <p:spPr>
            <a:xfrm>
              <a:off x="6417150" y="2411725"/>
              <a:ext cx="382825" cy="69400"/>
            </a:xfrm>
            <a:custGeom>
              <a:avLst/>
              <a:gdLst/>
              <a:ahLst/>
              <a:cxnLst/>
              <a:rect l="l" t="t" r="r" b="b"/>
              <a:pathLst>
                <a:path w="15313" h="2776" extrusionOk="0">
                  <a:moveTo>
                    <a:pt x="1" y="1"/>
                  </a:moveTo>
                  <a:lnTo>
                    <a:pt x="1" y="2775"/>
                  </a:lnTo>
                  <a:lnTo>
                    <a:pt x="15312" y="2775"/>
                  </a:lnTo>
                  <a:lnTo>
                    <a:pt x="153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23"/>
            <p:cNvSpPr/>
            <p:nvPr/>
          </p:nvSpPr>
          <p:spPr>
            <a:xfrm>
              <a:off x="645317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23"/>
            <p:cNvSpPr/>
            <p:nvPr/>
          </p:nvSpPr>
          <p:spPr>
            <a:xfrm>
              <a:off x="64323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23"/>
            <p:cNvSpPr/>
            <p:nvPr/>
          </p:nvSpPr>
          <p:spPr>
            <a:xfrm>
              <a:off x="6499300" y="241232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75"/>
                    <a:pt x="61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23"/>
            <p:cNvSpPr/>
            <p:nvPr/>
          </p:nvSpPr>
          <p:spPr>
            <a:xfrm>
              <a:off x="647817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32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65451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23"/>
            <p:cNvSpPr/>
            <p:nvPr/>
          </p:nvSpPr>
          <p:spPr>
            <a:xfrm>
              <a:off x="652432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23"/>
            <p:cNvSpPr/>
            <p:nvPr/>
          </p:nvSpPr>
          <p:spPr>
            <a:xfrm>
              <a:off x="65913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65704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23"/>
            <p:cNvSpPr/>
            <p:nvPr/>
          </p:nvSpPr>
          <p:spPr>
            <a:xfrm>
              <a:off x="663712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96" y="2775"/>
                    <a:pt x="132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23"/>
            <p:cNvSpPr/>
            <p:nvPr/>
          </p:nvSpPr>
          <p:spPr>
            <a:xfrm>
              <a:off x="6616000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72" y="2775"/>
                  </a:cubicBezTo>
                  <a:cubicBezTo>
                    <a:pt x="107" y="2775"/>
                    <a:pt x="131" y="2156"/>
                    <a:pt x="131" y="1382"/>
                  </a:cubicBezTo>
                  <a:cubicBezTo>
                    <a:pt x="131" y="620"/>
                    <a:pt x="95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668297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72" y="2775"/>
                  </a:cubicBezTo>
                  <a:cubicBezTo>
                    <a:pt x="95" y="2775"/>
                    <a:pt x="131" y="2156"/>
                    <a:pt x="131" y="1382"/>
                  </a:cubicBezTo>
                  <a:cubicBezTo>
                    <a:pt x="131" y="620"/>
                    <a:pt x="95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666242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23"/>
            <p:cNvSpPr/>
            <p:nvPr/>
          </p:nvSpPr>
          <p:spPr>
            <a:xfrm>
              <a:off x="67294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23"/>
            <p:cNvSpPr/>
            <p:nvPr/>
          </p:nvSpPr>
          <p:spPr>
            <a:xfrm>
              <a:off x="6707975" y="2412325"/>
              <a:ext cx="3600" cy="69375"/>
            </a:xfrm>
            <a:custGeom>
              <a:avLst/>
              <a:gdLst/>
              <a:ahLst/>
              <a:cxnLst/>
              <a:rect l="l" t="t" r="r" b="b"/>
              <a:pathLst>
                <a:path w="144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107" y="2775"/>
                    <a:pt x="143" y="2156"/>
                    <a:pt x="119" y="1382"/>
                  </a:cubicBezTo>
                  <a:cubicBezTo>
                    <a:pt x="119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67749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23"/>
            <p:cNvSpPr/>
            <p:nvPr/>
          </p:nvSpPr>
          <p:spPr>
            <a:xfrm>
              <a:off x="67541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23"/>
            <p:cNvSpPr/>
            <p:nvPr/>
          </p:nvSpPr>
          <p:spPr>
            <a:xfrm>
              <a:off x="6414475" y="2410250"/>
              <a:ext cx="385500" cy="3000"/>
            </a:xfrm>
            <a:custGeom>
              <a:avLst/>
              <a:gdLst/>
              <a:ahLst/>
              <a:cxnLst/>
              <a:rect l="l" t="t" r="r" b="b"/>
              <a:pathLst>
                <a:path w="15420" h="120" extrusionOk="0">
                  <a:moveTo>
                    <a:pt x="7716" y="0"/>
                  </a:moveTo>
                  <a:cubicBezTo>
                    <a:pt x="3454" y="0"/>
                    <a:pt x="1" y="24"/>
                    <a:pt x="1" y="60"/>
                  </a:cubicBezTo>
                  <a:cubicBezTo>
                    <a:pt x="1" y="84"/>
                    <a:pt x="3454" y="119"/>
                    <a:pt x="7716" y="119"/>
                  </a:cubicBezTo>
                  <a:cubicBezTo>
                    <a:pt x="11966" y="119"/>
                    <a:pt x="15419" y="84"/>
                    <a:pt x="15419" y="60"/>
                  </a:cubicBezTo>
                  <a:cubicBezTo>
                    <a:pt x="15419" y="24"/>
                    <a:pt x="11966" y="0"/>
                    <a:pt x="77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23"/>
            <p:cNvSpPr/>
            <p:nvPr/>
          </p:nvSpPr>
          <p:spPr>
            <a:xfrm>
              <a:off x="6387400" y="2480500"/>
              <a:ext cx="382800" cy="69675"/>
            </a:xfrm>
            <a:custGeom>
              <a:avLst/>
              <a:gdLst/>
              <a:ahLst/>
              <a:cxnLst/>
              <a:rect l="l" t="t" r="r" b="b"/>
              <a:pathLst>
                <a:path w="15312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6423100" y="2481675"/>
              <a:ext cx="3025" cy="69100"/>
            </a:xfrm>
            <a:custGeom>
              <a:avLst/>
              <a:gdLst/>
              <a:ahLst/>
              <a:cxnLst/>
              <a:rect l="l" t="t" r="r" b="b"/>
              <a:pathLst>
                <a:path w="121" h="2764" extrusionOk="0">
                  <a:moveTo>
                    <a:pt x="61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1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23"/>
            <p:cNvSpPr/>
            <p:nvPr/>
          </p:nvSpPr>
          <p:spPr>
            <a:xfrm>
              <a:off x="64022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23"/>
            <p:cNvSpPr/>
            <p:nvPr/>
          </p:nvSpPr>
          <p:spPr>
            <a:xfrm>
              <a:off x="64692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23"/>
            <p:cNvSpPr/>
            <p:nvPr/>
          </p:nvSpPr>
          <p:spPr>
            <a:xfrm>
              <a:off x="64484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3" y="2763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23"/>
            <p:cNvSpPr/>
            <p:nvPr/>
          </p:nvSpPr>
          <p:spPr>
            <a:xfrm>
              <a:off x="65153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23"/>
            <p:cNvSpPr/>
            <p:nvPr/>
          </p:nvSpPr>
          <p:spPr>
            <a:xfrm>
              <a:off x="64942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63"/>
                    <a:pt x="60" y="2763"/>
                  </a:cubicBezTo>
                  <a:cubicBezTo>
                    <a:pt x="96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23"/>
            <p:cNvSpPr/>
            <p:nvPr/>
          </p:nvSpPr>
          <p:spPr>
            <a:xfrm>
              <a:off x="65612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23"/>
            <p:cNvSpPr/>
            <p:nvPr/>
          </p:nvSpPr>
          <p:spPr>
            <a:xfrm>
              <a:off x="65404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3" y="2763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23"/>
            <p:cNvSpPr/>
            <p:nvPr/>
          </p:nvSpPr>
          <p:spPr>
            <a:xfrm>
              <a:off x="66073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23"/>
            <p:cNvSpPr/>
            <p:nvPr/>
          </p:nvSpPr>
          <p:spPr>
            <a:xfrm>
              <a:off x="65859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23"/>
            <p:cNvSpPr/>
            <p:nvPr/>
          </p:nvSpPr>
          <p:spPr>
            <a:xfrm>
              <a:off x="66529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23"/>
            <p:cNvSpPr/>
            <p:nvPr/>
          </p:nvSpPr>
          <p:spPr>
            <a:xfrm>
              <a:off x="66320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7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23"/>
            <p:cNvSpPr/>
            <p:nvPr/>
          </p:nvSpPr>
          <p:spPr>
            <a:xfrm>
              <a:off x="66990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23"/>
            <p:cNvSpPr/>
            <p:nvPr/>
          </p:nvSpPr>
          <p:spPr>
            <a:xfrm>
              <a:off x="66782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23"/>
            <p:cNvSpPr/>
            <p:nvPr/>
          </p:nvSpPr>
          <p:spPr>
            <a:xfrm>
              <a:off x="67448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23"/>
            <p:cNvSpPr/>
            <p:nvPr/>
          </p:nvSpPr>
          <p:spPr>
            <a:xfrm>
              <a:off x="67240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7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23"/>
            <p:cNvSpPr/>
            <p:nvPr/>
          </p:nvSpPr>
          <p:spPr>
            <a:xfrm>
              <a:off x="6385000" y="2479000"/>
              <a:ext cx="384900" cy="3000"/>
            </a:xfrm>
            <a:custGeom>
              <a:avLst/>
              <a:gdLst/>
              <a:ahLst/>
              <a:cxnLst/>
              <a:rect l="l" t="t" r="r" b="b"/>
              <a:pathLst>
                <a:path w="15396" h="120" extrusionOk="0">
                  <a:moveTo>
                    <a:pt x="7704" y="1"/>
                  </a:moveTo>
                  <a:cubicBezTo>
                    <a:pt x="3442" y="1"/>
                    <a:pt x="1" y="25"/>
                    <a:pt x="1" y="60"/>
                  </a:cubicBezTo>
                  <a:cubicBezTo>
                    <a:pt x="1" y="84"/>
                    <a:pt x="3442" y="120"/>
                    <a:pt x="7704" y="120"/>
                  </a:cubicBezTo>
                  <a:cubicBezTo>
                    <a:pt x="11955" y="120"/>
                    <a:pt x="15396" y="84"/>
                    <a:pt x="15396" y="60"/>
                  </a:cubicBezTo>
                  <a:cubicBezTo>
                    <a:pt x="15396" y="25"/>
                    <a:pt x="11955" y="1"/>
                    <a:pt x="77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23"/>
            <p:cNvSpPr/>
            <p:nvPr/>
          </p:nvSpPr>
          <p:spPr>
            <a:xfrm>
              <a:off x="6425800" y="2551050"/>
              <a:ext cx="382800" cy="69675"/>
            </a:xfrm>
            <a:custGeom>
              <a:avLst/>
              <a:gdLst/>
              <a:ahLst/>
              <a:cxnLst/>
              <a:rect l="l" t="t" r="r" b="b"/>
              <a:pathLst>
                <a:path w="15312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23"/>
            <p:cNvSpPr/>
            <p:nvPr/>
          </p:nvSpPr>
          <p:spPr>
            <a:xfrm>
              <a:off x="64618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23"/>
            <p:cNvSpPr/>
            <p:nvPr/>
          </p:nvSpPr>
          <p:spPr>
            <a:xfrm>
              <a:off x="64406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23"/>
            <p:cNvSpPr/>
            <p:nvPr/>
          </p:nvSpPr>
          <p:spPr>
            <a:xfrm>
              <a:off x="65076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19" y="2144"/>
                    <a:pt x="119" y="1382"/>
                  </a:cubicBezTo>
                  <a:cubicBezTo>
                    <a:pt x="119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23"/>
            <p:cNvSpPr/>
            <p:nvPr/>
          </p:nvSpPr>
          <p:spPr>
            <a:xfrm>
              <a:off x="64868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23"/>
            <p:cNvSpPr/>
            <p:nvPr/>
          </p:nvSpPr>
          <p:spPr>
            <a:xfrm>
              <a:off x="65537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23"/>
            <p:cNvSpPr/>
            <p:nvPr/>
          </p:nvSpPr>
          <p:spPr>
            <a:xfrm>
              <a:off x="65323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23"/>
            <p:cNvSpPr/>
            <p:nvPr/>
          </p:nvSpPr>
          <p:spPr>
            <a:xfrm>
              <a:off x="659932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8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23"/>
            <p:cNvSpPr/>
            <p:nvPr/>
          </p:nvSpPr>
          <p:spPr>
            <a:xfrm>
              <a:off x="65785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44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23"/>
            <p:cNvSpPr/>
            <p:nvPr/>
          </p:nvSpPr>
          <p:spPr>
            <a:xfrm>
              <a:off x="66454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23"/>
            <p:cNvSpPr/>
            <p:nvPr/>
          </p:nvSpPr>
          <p:spPr>
            <a:xfrm>
              <a:off x="662462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23"/>
            <p:cNvSpPr/>
            <p:nvPr/>
          </p:nvSpPr>
          <p:spPr>
            <a:xfrm>
              <a:off x="66916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6" y="2763"/>
                    <a:pt x="119" y="2144"/>
                    <a:pt x="119" y="1382"/>
                  </a:cubicBezTo>
                  <a:cubicBezTo>
                    <a:pt x="119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23"/>
            <p:cNvSpPr/>
            <p:nvPr/>
          </p:nvSpPr>
          <p:spPr>
            <a:xfrm>
              <a:off x="66704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44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23"/>
            <p:cNvSpPr/>
            <p:nvPr/>
          </p:nvSpPr>
          <p:spPr>
            <a:xfrm>
              <a:off x="6737425" y="2551925"/>
              <a:ext cx="3025" cy="69100"/>
            </a:xfrm>
            <a:custGeom>
              <a:avLst/>
              <a:gdLst/>
              <a:ahLst/>
              <a:cxnLst/>
              <a:rect l="l" t="t" r="r" b="b"/>
              <a:pathLst>
                <a:path w="121" h="2764" extrusionOk="0">
                  <a:moveTo>
                    <a:pt x="61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63"/>
                    <a:pt x="61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23"/>
            <p:cNvSpPr/>
            <p:nvPr/>
          </p:nvSpPr>
          <p:spPr>
            <a:xfrm>
              <a:off x="67166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3"/>
            <p:cNvSpPr/>
            <p:nvPr/>
          </p:nvSpPr>
          <p:spPr>
            <a:xfrm>
              <a:off x="67835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23"/>
            <p:cNvSpPr/>
            <p:nvPr/>
          </p:nvSpPr>
          <p:spPr>
            <a:xfrm>
              <a:off x="67624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107" y="2763"/>
                    <a:pt x="119" y="2144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23"/>
            <p:cNvSpPr/>
            <p:nvPr/>
          </p:nvSpPr>
          <p:spPr>
            <a:xfrm>
              <a:off x="6423400" y="2549550"/>
              <a:ext cx="384900" cy="3000"/>
            </a:xfrm>
            <a:custGeom>
              <a:avLst/>
              <a:gdLst/>
              <a:ahLst/>
              <a:cxnLst/>
              <a:rect l="l" t="t" r="r" b="b"/>
              <a:pathLst>
                <a:path w="15396" h="120" extrusionOk="0">
                  <a:moveTo>
                    <a:pt x="7692" y="1"/>
                  </a:moveTo>
                  <a:cubicBezTo>
                    <a:pt x="3442" y="1"/>
                    <a:pt x="1" y="36"/>
                    <a:pt x="1" y="60"/>
                  </a:cubicBezTo>
                  <a:cubicBezTo>
                    <a:pt x="1" y="96"/>
                    <a:pt x="3454" y="120"/>
                    <a:pt x="7692" y="120"/>
                  </a:cubicBezTo>
                  <a:cubicBezTo>
                    <a:pt x="11955" y="120"/>
                    <a:pt x="15396" y="96"/>
                    <a:pt x="15396" y="60"/>
                  </a:cubicBezTo>
                  <a:cubicBezTo>
                    <a:pt x="15396" y="36"/>
                    <a:pt x="11955" y="1"/>
                    <a:pt x="76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23"/>
            <p:cNvSpPr/>
            <p:nvPr/>
          </p:nvSpPr>
          <p:spPr>
            <a:xfrm>
              <a:off x="6401375" y="2621575"/>
              <a:ext cx="383125" cy="69375"/>
            </a:xfrm>
            <a:custGeom>
              <a:avLst/>
              <a:gdLst/>
              <a:ahLst/>
              <a:cxnLst/>
              <a:rect l="l" t="t" r="r" b="b"/>
              <a:pathLst>
                <a:path w="15325" h="2775" extrusionOk="0">
                  <a:moveTo>
                    <a:pt x="1" y="1"/>
                  </a:moveTo>
                  <a:lnTo>
                    <a:pt x="1" y="2775"/>
                  </a:lnTo>
                  <a:lnTo>
                    <a:pt x="15324" y="2775"/>
                  </a:lnTo>
                  <a:lnTo>
                    <a:pt x="1532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23"/>
            <p:cNvSpPr/>
            <p:nvPr/>
          </p:nvSpPr>
          <p:spPr>
            <a:xfrm>
              <a:off x="6437400" y="262217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72" y="2775"/>
                  </a:cubicBezTo>
                  <a:cubicBezTo>
                    <a:pt x="96" y="2775"/>
                    <a:pt x="131" y="2156"/>
                    <a:pt x="131" y="1382"/>
                  </a:cubicBezTo>
                  <a:cubicBezTo>
                    <a:pt x="131" y="608"/>
                    <a:pt x="96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23"/>
            <p:cNvSpPr/>
            <p:nvPr/>
          </p:nvSpPr>
          <p:spPr>
            <a:xfrm>
              <a:off x="64168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23"/>
            <p:cNvSpPr/>
            <p:nvPr/>
          </p:nvSpPr>
          <p:spPr>
            <a:xfrm>
              <a:off x="64838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64624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65293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23"/>
            <p:cNvSpPr/>
            <p:nvPr/>
          </p:nvSpPr>
          <p:spPr>
            <a:xfrm>
              <a:off x="65085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23"/>
            <p:cNvSpPr/>
            <p:nvPr/>
          </p:nvSpPr>
          <p:spPr>
            <a:xfrm>
              <a:off x="6575500" y="262217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1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23"/>
            <p:cNvSpPr/>
            <p:nvPr/>
          </p:nvSpPr>
          <p:spPr>
            <a:xfrm>
              <a:off x="65543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66213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23"/>
            <p:cNvSpPr/>
            <p:nvPr/>
          </p:nvSpPr>
          <p:spPr>
            <a:xfrm>
              <a:off x="66005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23"/>
            <p:cNvSpPr/>
            <p:nvPr/>
          </p:nvSpPr>
          <p:spPr>
            <a:xfrm>
              <a:off x="66675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66466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23"/>
            <p:cNvSpPr/>
            <p:nvPr/>
          </p:nvSpPr>
          <p:spPr>
            <a:xfrm>
              <a:off x="67133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08"/>
                    <a:pt x="1" y="1382"/>
                  </a:cubicBezTo>
                  <a:cubicBezTo>
                    <a:pt x="1" y="2156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23"/>
            <p:cNvSpPr/>
            <p:nvPr/>
          </p:nvSpPr>
          <p:spPr>
            <a:xfrm>
              <a:off x="66925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107" y="2775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67594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23"/>
            <p:cNvSpPr/>
            <p:nvPr/>
          </p:nvSpPr>
          <p:spPr>
            <a:xfrm>
              <a:off x="67386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08"/>
                    <a:pt x="1" y="1382"/>
                  </a:cubicBezTo>
                  <a:cubicBezTo>
                    <a:pt x="1" y="2156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23"/>
            <p:cNvSpPr/>
            <p:nvPr/>
          </p:nvSpPr>
          <p:spPr>
            <a:xfrm>
              <a:off x="6399000" y="2619900"/>
              <a:ext cx="385500" cy="3200"/>
            </a:xfrm>
            <a:custGeom>
              <a:avLst/>
              <a:gdLst/>
              <a:ahLst/>
              <a:cxnLst/>
              <a:rect l="l" t="t" r="r" b="b"/>
              <a:pathLst>
                <a:path w="15420" h="128" extrusionOk="0">
                  <a:moveTo>
                    <a:pt x="10363" y="1"/>
                  </a:moveTo>
                  <a:cubicBezTo>
                    <a:pt x="9534" y="1"/>
                    <a:pt x="8638" y="3"/>
                    <a:pt x="7704" y="8"/>
                  </a:cubicBezTo>
                  <a:cubicBezTo>
                    <a:pt x="3453" y="8"/>
                    <a:pt x="1" y="32"/>
                    <a:pt x="1" y="68"/>
                  </a:cubicBezTo>
                  <a:cubicBezTo>
                    <a:pt x="1" y="92"/>
                    <a:pt x="3453" y="127"/>
                    <a:pt x="7704" y="127"/>
                  </a:cubicBezTo>
                  <a:cubicBezTo>
                    <a:pt x="11966" y="127"/>
                    <a:pt x="15419" y="92"/>
                    <a:pt x="15419" y="68"/>
                  </a:cubicBezTo>
                  <a:cubicBezTo>
                    <a:pt x="15419" y="31"/>
                    <a:pt x="13314" y="1"/>
                    <a:pt x="103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23"/>
            <p:cNvSpPr/>
            <p:nvPr/>
          </p:nvSpPr>
          <p:spPr>
            <a:xfrm>
              <a:off x="6371625" y="2690350"/>
              <a:ext cx="383100" cy="69675"/>
            </a:xfrm>
            <a:custGeom>
              <a:avLst/>
              <a:gdLst/>
              <a:ahLst/>
              <a:cxnLst/>
              <a:rect l="l" t="t" r="r" b="b"/>
              <a:pathLst>
                <a:path w="15324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24" y="2786"/>
                  </a:lnTo>
                  <a:lnTo>
                    <a:pt x="153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64073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23"/>
            <p:cNvSpPr/>
            <p:nvPr/>
          </p:nvSpPr>
          <p:spPr>
            <a:xfrm>
              <a:off x="63865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1" y="632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23"/>
            <p:cNvSpPr/>
            <p:nvPr/>
          </p:nvSpPr>
          <p:spPr>
            <a:xfrm>
              <a:off x="64534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6" y="2775"/>
                    <a:pt x="119" y="2144"/>
                    <a:pt x="119" y="1382"/>
                  </a:cubicBezTo>
                  <a:cubicBezTo>
                    <a:pt x="119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6432625" y="2690925"/>
              <a:ext cx="3025" cy="69400"/>
            </a:xfrm>
            <a:custGeom>
              <a:avLst/>
              <a:gdLst/>
              <a:ahLst/>
              <a:cxnLst/>
              <a:rect l="l" t="t" r="r" b="b"/>
              <a:pathLst>
                <a:path w="121" h="2776" extrusionOk="0">
                  <a:moveTo>
                    <a:pt x="61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1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64996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64784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1" y="632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23"/>
            <p:cNvSpPr/>
            <p:nvPr/>
          </p:nvSpPr>
          <p:spPr>
            <a:xfrm>
              <a:off x="65454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23"/>
            <p:cNvSpPr/>
            <p:nvPr/>
          </p:nvSpPr>
          <p:spPr>
            <a:xfrm>
              <a:off x="65246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44"/>
                    <a:pt x="119" y="1382"/>
                  </a:cubicBezTo>
                  <a:cubicBezTo>
                    <a:pt x="119" y="632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65915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65704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66374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23"/>
            <p:cNvSpPr/>
            <p:nvPr/>
          </p:nvSpPr>
          <p:spPr>
            <a:xfrm>
              <a:off x="66166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44"/>
                    <a:pt x="119" y="1382"/>
                  </a:cubicBezTo>
                  <a:cubicBezTo>
                    <a:pt x="119" y="632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8" name="Google Shape;568;p23"/>
            <p:cNvSpPr/>
            <p:nvPr/>
          </p:nvSpPr>
          <p:spPr>
            <a:xfrm>
              <a:off x="66835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5" y="1"/>
                    <a:pt x="1" y="632"/>
                    <a:pt x="1" y="1382"/>
                  </a:cubicBezTo>
                  <a:cubicBezTo>
                    <a:pt x="1" y="2144"/>
                    <a:pt x="25" y="2775"/>
                    <a:pt x="60" y="2775"/>
                  </a:cubicBezTo>
                  <a:cubicBezTo>
                    <a:pt x="84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23"/>
            <p:cNvSpPr/>
            <p:nvPr/>
          </p:nvSpPr>
          <p:spPr>
            <a:xfrm>
              <a:off x="66627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23"/>
            <p:cNvSpPr/>
            <p:nvPr/>
          </p:nvSpPr>
          <p:spPr>
            <a:xfrm>
              <a:off x="67294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23"/>
            <p:cNvSpPr/>
            <p:nvPr/>
          </p:nvSpPr>
          <p:spPr>
            <a:xfrm>
              <a:off x="67085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95" y="2775"/>
                    <a:pt x="119" y="2144"/>
                    <a:pt x="119" y="1382"/>
                  </a:cubicBezTo>
                  <a:cubicBezTo>
                    <a:pt x="119" y="632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2" name="Google Shape;572;p23"/>
            <p:cNvSpPr/>
            <p:nvPr/>
          </p:nvSpPr>
          <p:spPr>
            <a:xfrm>
              <a:off x="6369525" y="2688850"/>
              <a:ext cx="384600" cy="3000"/>
            </a:xfrm>
            <a:custGeom>
              <a:avLst/>
              <a:gdLst/>
              <a:ahLst/>
              <a:cxnLst/>
              <a:rect l="l" t="t" r="r" b="b"/>
              <a:pathLst>
                <a:path w="15384" h="120" extrusionOk="0">
                  <a:moveTo>
                    <a:pt x="7692" y="1"/>
                  </a:moveTo>
                  <a:cubicBezTo>
                    <a:pt x="3430" y="1"/>
                    <a:pt x="1" y="24"/>
                    <a:pt x="1" y="60"/>
                  </a:cubicBezTo>
                  <a:cubicBezTo>
                    <a:pt x="1" y="84"/>
                    <a:pt x="3454" y="120"/>
                    <a:pt x="7692" y="120"/>
                  </a:cubicBezTo>
                  <a:cubicBezTo>
                    <a:pt x="11955" y="120"/>
                    <a:pt x="15384" y="84"/>
                    <a:pt x="15384" y="60"/>
                  </a:cubicBezTo>
                  <a:cubicBezTo>
                    <a:pt x="15384" y="24"/>
                    <a:pt x="11955" y="1"/>
                    <a:pt x="76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3" name="Google Shape;573;p23"/>
            <p:cNvSpPr/>
            <p:nvPr/>
          </p:nvSpPr>
          <p:spPr>
            <a:xfrm>
              <a:off x="6417150" y="2411725"/>
              <a:ext cx="353350" cy="14450"/>
            </a:xfrm>
            <a:custGeom>
              <a:avLst/>
              <a:gdLst/>
              <a:ahLst/>
              <a:cxnLst/>
              <a:rect l="l" t="t" r="r" b="b"/>
              <a:pathLst>
                <a:path w="14134" h="578" extrusionOk="0">
                  <a:moveTo>
                    <a:pt x="1" y="1"/>
                  </a:moveTo>
                  <a:lnTo>
                    <a:pt x="1" y="1"/>
                  </a:lnTo>
                  <a:cubicBezTo>
                    <a:pt x="1672" y="410"/>
                    <a:pt x="3419" y="577"/>
                    <a:pt x="5159" y="577"/>
                  </a:cubicBezTo>
                  <a:cubicBezTo>
                    <a:pt x="5799" y="577"/>
                    <a:pt x="6439" y="555"/>
                    <a:pt x="7073" y="513"/>
                  </a:cubicBezTo>
                  <a:cubicBezTo>
                    <a:pt x="9306" y="377"/>
                    <a:pt x="11560" y="47"/>
                    <a:pt x="13795" y="36"/>
                  </a:cubicBezTo>
                  <a:lnTo>
                    <a:pt x="13795" y="36"/>
                  </a:lnTo>
                  <a:lnTo>
                    <a:pt x="14134" y="37"/>
                  </a:lnTo>
                  <a:cubicBezTo>
                    <a:pt x="14058" y="36"/>
                    <a:pt x="13983" y="36"/>
                    <a:pt x="13908" y="36"/>
                  </a:cubicBezTo>
                  <a:cubicBezTo>
                    <a:pt x="13870" y="36"/>
                    <a:pt x="13832" y="36"/>
                    <a:pt x="13795" y="36"/>
                  </a:cubicBezTo>
                  <a:lnTo>
                    <a:pt x="13795" y="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23"/>
            <p:cNvSpPr/>
            <p:nvPr/>
          </p:nvSpPr>
          <p:spPr>
            <a:xfrm>
              <a:off x="6420725" y="2342375"/>
              <a:ext cx="353650" cy="14600"/>
            </a:xfrm>
            <a:custGeom>
              <a:avLst/>
              <a:gdLst/>
              <a:ahLst/>
              <a:cxnLst/>
              <a:rect l="l" t="t" r="r" b="b"/>
              <a:pathLst>
                <a:path w="14146" h="584" extrusionOk="0">
                  <a:moveTo>
                    <a:pt x="1" y="1"/>
                  </a:moveTo>
                  <a:cubicBezTo>
                    <a:pt x="1690" y="421"/>
                    <a:pt x="3450" y="584"/>
                    <a:pt x="5195" y="584"/>
                  </a:cubicBezTo>
                  <a:cubicBezTo>
                    <a:pt x="5824" y="584"/>
                    <a:pt x="6452" y="563"/>
                    <a:pt x="7073" y="525"/>
                  </a:cubicBezTo>
                  <a:cubicBezTo>
                    <a:pt x="9252" y="371"/>
                    <a:pt x="11431" y="64"/>
                    <a:pt x="13610" y="47"/>
                  </a:cubicBezTo>
                  <a:lnTo>
                    <a:pt x="13610" y="47"/>
                  </a:lnTo>
                  <a:lnTo>
                    <a:pt x="14145" y="48"/>
                  </a:lnTo>
                  <a:cubicBezTo>
                    <a:pt x="14031" y="47"/>
                    <a:pt x="13916" y="46"/>
                    <a:pt x="13802" y="46"/>
                  </a:cubicBezTo>
                  <a:cubicBezTo>
                    <a:pt x="13738" y="46"/>
                    <a:pt x="13674" y="46"/>
                    <a:pt x="13610" y="47"/>
                  </a:cubicBezTo>
                  <a:lnTo>
                    <a:pt x="13610" y="4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23"/>
            <p:cNvSpPr/>
            <p:nvPr/>
          </p:nvSpPr>
          <p:spPr>
            <a:xfrm>
              <a:off x="6439175" y="2481100"/>
              <a:ext cx="353350" cy="14725"/>
            </a:xfrm>
            <a:custGeom>
              <a:avLst/>
              <a:gdLst/>
              <a:ahLst/>
              <a:cxnLst/>
              <a:rect l="l" t="t" r="r" b="b"/>
              <a:pathLst>
                <a:path w="14134" h="589" extrusionOk="0">
                  <a:moveTo>
                    <a:pt x="13893" y="46"/>
                  </a:moveTo>
                  <a:cubicBezTo>
                    <a:pt x="13866" y="46"/>
                    <a:pt x="13840" y="47"/>
                    <a:pt x="13813" y="47"/>
                  </a:cubicBezTo>
                  <a:lnTo>
                    <a:pt x="13813" y="47"/>
                  </a:lnTo>
                  <a:lnTo>
                    <a:pt x="14134" y="48"/>
                  </a:lnTo>
                  <a:cubicBezTo>
                    <a:pt x="14053" y="47"/>
                    <a:pt x="13973" y="46"/>
                    <a:pt x="13893" y="46"/>
                  </a:cubicBezTo>
                  <a:close/>
                  <a:moveTo>
                    <a:pt x="1" y="0"/>
                  </a:moveTo>
                  <a:lnTo>
                    <a:pt x="1" y="0"/>
                  </a:lnTo>
                  <a:cubicBezTo>
                    <a:pt x="1675" y="419"/>
                    <a:pt x="3425" y="588"/>
                    <a:pt x="5164" y="588"/>
                  </a:cubicBezTo>
                  <a:cubicBezTo>
                    <a:pt x="5799" y="588"/>
                    <a:pt x="6433" y="565"/>
                    <a:pt x="7061" y="524"/>
                  </a:cubicBezTo>
                  <a:cubicBezTo>
                    <a:pt x="9311" y="365"/>
                    <a:pt x="11572" y="54"/>
                    <a:pt x="13813" y="47"/>
                  </a:cubicBezTo>
                  <a:lnTo>
                    <a:pt x="13813" y="4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6" name="Google Shape;576;p23"/>
            <p:cNvSpPr/>
            <p:nvPr/>
          </p:nvSpPr>
          <p:spPr>
            <a:xfrm>
              <a:off x="6424300" y="2550750"/>
              <a:ext cx="353350" cy="14575"/>
            </a:xfrm>
            <a:custGeom>
              <a:avLst/>
              <a:gdLst/>
              <a:ahLst/>
              <a:cxnLst/>
              <a:rect l="l" t="t" r="r" b="b"/>
              <a:pathLst>
                <a:path w="14134" h="583" extrusionOk="0">
                  <a:moveTo>
                    <a:pt x="1" y="0"/>
                  </a:moveTo>
                  <a:lnTo>
                    <a:pt x="1" y="0"/>
                  </a:lnTo>
                  <a:cubicBezTo>
                    <a:pt x="1681" y="420"/>
                    <a:pt x="3439" y="583"/>
                    <a:pt x="5184" y="583"/>
                  </a:cubicBezTo>
                  <a:cubicBezTo>
                    <a:pt x="5812" y="583"/>
                    <a:pt x="6440" y="562"/>
                    <a:pt x="7061" y="524"/>
                  </a:cubicBezTo>
                  <a:cubicBezTo>
                    <a:pt x="9240" y="370"/>
                    <a:pt x="11429" y="63"/>
                    <a:pt x="13600" y="46"/>
                  </a:cubicBezTo>
                  <a:lnTo>
                    <a:pt x="13600" y="46"/>
                  </a:lnTo>
                  <a:lnTo>
                    <a:pt x="14133" y="48"/>
                  </a:lnTo>
                  <a:cubicBezTo>
                    <a:pt x="14019" y="46"/>
                    <a:pt x="13905" y="45"/>
                    <a:pt x="13791" y="45"/>
                  </a:cubicBezTo>
                  <a:cubicBezTo>
                    <a:pt x="13727" y="45"/>
                    <a:pt x="13663" y="45"/>
                    <a:pt x="13600" y="46"/>
                  </a:cubicBezTo>
                  <a:lnTo>
                    <a:pt x="13600" y="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7" name="Google Shape;577;p23"/>
            <p:cNvSpPr/>
            <p:nvPr/>
          </p:nvSpPr>
          <p:spPr>
            <a:xfrm>
              <a:off x="6428775" y="2619500"/>
              <a:ext cx="353325" cy="14725"/>
            </a:xfrm>
            <a:custGeom>
              <a:avLst/>
              <a:gdLst/>
              <a:ahLst/>
              <a:cxnLst/>
              <a:rect l="l" t="t" r="r" b="b"/>
              <a:pathLst>
                <a:path w="14133" h="589" extrusionOk="0">
                  <a:moveTo>
                    <a:pt x="13907" y="47"/>
                  </a:moveTo>
                  <a:cubicBezTo>
                    <a:pt x="13882" y="47"/>
                    <a:pt x="13857" y="47"/>
                    <a:pt x="13832" y="47"/>
                  </a:cubicBezTo>
                  <a:lnTo>
                    <a:pt x="13832" y="47"/>
                  </a:lnTo>
                  <a:lnTo>
                    <a:pt x="14133" y="48"/>
                  </a:lnTo>
                  <a:cubicBezTo>
                    <a:pt x="14058" y="47"/>
                    <a:pt x="13983" y="47"/>
                    <a:pt x="13907" y="47"/>
                  </a:cubicBezTo>
                  <a:close/>
                  <a:moveTo>
                    <a:pt x="0" y="0"/>
                  </a:moveTo>
                  <a:cubicBezTo>
                    <a:pt x="1674" y="419"/>
                    <a:pt x="3425" y="588"/>
                    <a:pt x="5163" y="588"/>
                  </a:cubicBezTo>
                  <a:cubicBezTo>
                    <a:pt x="5799" y="588"/>
                    <a:pt x="6433" y="566"/>
                    <a:pt x="7061" y="524"/>
                  </a:cubicBezTo>
                  <a:cubicBezTo>
                    <a:pt x="9317" y="388"/>
                    <a:pt x="11585" y="54"/>
                    <a:pt x="13832" y="47"/>
                  </a:cubicBezTo>
                  <a:lnTo>
                    <a:pt x="13832" y="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8" name="Google Shape;578;p23"/>
            <p:cNvSpPr/>
            <p:nvPr/>
          </p:nvSpPr>
          <p:spPr>
            <a:xfrm>
              <a:off x="6410025" y="2690350"/>
              <a:ext cx="353625" cy="14550"/>
            </a:xfrm>
            <a:custGeom>
              <a:avLst/>
              <a:gdLst/>
              <a:ahLst/>
              <a:cxnLst/>
              <a:rect l="l" t="t" r="r" b="b"/>
              <a:pathLst>
                <a:path w="14145" h="582" extrusionOk="0">
                  <a:moveTo>
                    <a:pt x="0" y="0"/>
                  </a:moveTo>
                  <a:lnTo>
                    <a:pt x="0" y="0"/>
                  </a:lnTo>
                  <a:cubicBezTo>
                    <a:pt x="1704" y="415"/>
                    <a:pt x="3473" y="581"/>
                    <a:pt x="5234" y="581"/>
                  </a:cubicBezTo>
                  <a:cubicBezTo>
                    <a:pt x="5849" y="581"/>
                    <a:pt x="6463" y="561"/>
                    <a:pt x="7072" y="524"/>
                  </a:cubicBezTo>
                  <a:cubicBezTo>
                    <a:pt x="9240" y="370"/>
                    <a:pt x="11429" y="63"/>
                    <a:pt x="13609" y="46"/>
                  </a:cubicBezTo>
                  <a:lnTo>
                    <a:pt x="13609" y="46"/>
                  </a:lnTo>
                  <a:lnTo>
                    <a:pt x="14145" y="48"/>
                  </a:lnTo>
                  <a:cubicBezTo>
                    <a:pt x="14030" y="46"/>
                    <a:pt x="13916" y="45"/>
                    <a:pt x="13801" y="45"/>
                  </a:cubicBezTo>
                  <a:cubicBezTo>
                    <a:pt x="13737" y="45"/>
                    <a:pt x="13673" y="45"/>
                    <a:pt x="13609" y="46"/>
                  </a:cubicBezTo>
                  <a:lnTo>
                    <a:pt x="13609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9" name="Google Shape;579;p23"/>
            <p:cNvSpPr/>
            <p:nvPr/>
          </p:nvSpPr>
          <p:spPr>
            <a:xfrm>
              <a:off x="6416275" y="2280775"/>
              <a:ext cx="3575" cy="37825"/>
            </a:xfrm>
            <a:custGeom>
              <a:avLst/>
              <a:gdLst/>
              <a:ahLst/>
              <a:cxnLst/>
              <a:rect l="l" t="t" r="r" b="b"/>
              <a:pathLst>
                <a:path w="143" h="1513" extrusionOk="0">
                  <a:moveTo>
                    <a:pt x="60" y="0"/>
                  </a:moveTo>
                  <a:cubicBezTo>
                    <a:pt x="36" y="0"/>
                    <a:pt x="0" y="334"/>
                    <a:pt x="0" y="750"/>
                  </a:cubicBezTo>
                  <a:cubicBezTo>
                    <a:pt x="0" y="1167"/>
                    <a:pt x="36" y="1512"/>
                    <a:pt x="60" y="1512"/>
                  </a:cubicBezTo>
                  <a:cubicBezTo>
                    <a:pt x="107" y="1512"/>
                    <a:pt x="143" y="1167"/>
                    <a:pt x="119" y="750"/>
                  </a:cubicBezTo>
                  <a:cubicBezTo>
                    <a:pt x="119" y="334"/>
                    <a:pt x="95" y="0"/>
                    <a:pt x="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23"/>
            <p:cNvSpPr/>
            <p:nvPr/>
          </p:nvSpPr>
          <p:spPr>
            <a:xfrm>
              <a:off x="6392450" y="2352200"/>
              <a:ext cx="3000" cy="40800"/>
            </a:xfrm>
            <a:custGeom>
              <a:avLst/>
              <a:gdLst/>
              <a:ahLst/>
              <a:cxnLst/>
              <a:rect l="l" t="t" r="r" b="b"/>
              <a:pathLst>
                <a:path w="120" h="1632" extrusionOk="0">
                  <a:moveTo>
                    <a:pt x="60" y="1"/>
                  </a:moveTo>
                  <a:cubicBezTo>
                    <a:pt x="36" y="1"/>
                    <a:pt x="1" y="358"/>
                    <a:pt x="1" y="810"/>
                  </a:cubicBezTo>
                  <a:cubicBezTo>
                    <a:pt x="1" y="1275"/>
                    <a:pt x="36" y="1632"/>
                    <a:pt x="60" y="1632"/>
                  </a:cubicBezTo>
                  <a:cubicBezTo>
                    <a:pt x="96" y="1632"/>
                    <a:pt x="120" y="1275"/>
                    <a:pt x="120" y="810"/>
                  </a:cubicBezTo>
                  <a:cubicBezTo>
                    <a:pt x="120" y="358"/>
                    <a:pt x="96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1" name="Google Shape;581;p23"/>
            <p:cNvSpPr/>
            <p:nvPr/>
          </p:nvSpPr>
          <p:spPr>
            <a:xfrm>
              <a:off x="6426675" y="2428700"/>
              <a:ext cx="3000" cy="35750"/>
            </a:xfrm>
            <a:custGeom>
              <a:avLst/>
              <a:gdLst/>
              <a:ahLst/>
              <a:cxnLst/>
              <a:rect l="l" t="t" r="r" b="b"/>
              <a:pathLst>
                <a:path w="120" h="1430" extrusionOk="0">
                  <a:moveTo>
                    <a:pt x="60" y="1"/>
                  </a:moveTo>
                  <a:cubicBezTo>
                    <a:pt x="37" y="1"/>
                    <a:pt x="1" y="310"/>
                    <a:pt x="1" y="715"/>
                  </a:cubicBezTo>
                  <a:cubicBezTo>
                    <a:pt x="1" y="1108"/>
                    <a:pt x="37" y="1429"/>
                    <a:pt x="60" y="1429"/>
                  </a:cubicBezTo>
                  <a:cubicBezTo>
                    <a:pt x="96" y="1429"/>
                    <a:pt x="120" y="1108"/>
                    <a:pt x="120" y="715"/>
                  </a:cubicBezTo>
                  <a:cubicBezTo>
                    <a:pt x="120" y="334"/>
                    <a:pt x="96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23"/>
            <p:cNvSpPr/>
            <p:nvPr/>
          </p:nvSpPr>
          <p:spPr>
            <a:xfrm>
              <a:off x="6391550" y="2497450"/>
              <a:ext cx="3000" cy="32775"/>
            </a:xfrm>
            <a:custGeom>
              <a:avLst/>
              <a:gdLst/>
              <a:ahLst/>
              <a:cxnLst/>
              <a:rect l="l" t="t" r="r" b="b"/>
              <a:pathLst>
                <a:path w="120" h="1311" extrusionOk="0">
                  <a:moveTo>
                    <a:pt x="60" y="1"/>
                  </a:moveTo>
                  <a:cubicBezTo>
                    <a:pt x="25" y="1"/>
                    <a:pt x="1" y="299"/>
                    <a:pt x="1" y="656"/>
                  </a:cubicBezTo>
                  <a:cubicBezTo>
                    <a:pt x="1" y="1013"/>
                    <a:pt x="25" y="1311"/>
                    <a:pt x="60" y="1311"/>
                  </a:cubicBezTo>
                  <a:cubicBezTo>
                    <a:pt x="84" y="1311"/>
                    <a:pt x="120" y="1013"/>
                    <a:pt x="120" y="656"/>
                  </a:cubicBezTo>
                  <a:cubicBezTo>
                    <a:pt x="120" y="299"/>
                    <a:pt x="84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23"/>
            <p:cNvSpPr/>
            <p:nvPr/>
          </p:nvSpPr>
          <p:spPr>
            <a:xfrm>
              <a:off x="6406750" y="2345650"/>
              <a:ext cx="126525" cy="3000"/>
            </a:xfrm>
            <a:custGeom>
              <a:avLst/>
              <a:gdLst/>
              <a:ahLst/>
              <a:cxnLst/>
              <a:rect l="l" t="t" r="r" b="b"/>
              <a:pathLst>
                <a:path w="5061" h="120" extrusionOk="0">
                  <a:moveTo>
                    <a:pt x="2524" y="1"/>
                  </a:moveTo>
                  <a:cubicBezTo>
                    <a:pt x="1131" y="1"/>
                    <a:pt x="0" y="36"/>
                    <a:pt x="0" y="60"/>
                  </a:cubicBezTo>
                  <a:cubicBezTo>
                    <a:pt x="0" y="96"/>
                    <a:pt x="1131" y="120"/>
                    <a:pt x="2524" y="120"/>
                  </a:cubicBezTo>
                  <a:cubicBezTo>
                    <a:pt x="3929" y="120"/>
                    <a:pt x="5060" y="96"/>
                    <a:pt x="5060" y="60"/>
                  </a:cubicBezTo>
                  <a:cubicBezTo>
                    <a:pt x="5060" y="36"/>
                    <a:pt x="3929" y="1"/>
                    <a:pt x="25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4" name="Google Shape;584;p23"/>
            <p:cNvSpPr/>
            <p:nvPr/>
          </p:nvSpPr>
          <p:spPr>
            <a:xfrm>
              <a:off x="6593375" y="2279875"/>
              <a:ext cx="41700" cy="3000"/>
            </a:xfrm>
            <a:custGeom>
              <a:avLst/>
              <a:gdLst/>
              <a:ahLst/>
              <a:cxnLst/>
              <a:rect l="l" t="t" r="r" b="b"/>
              <a:pathLst>
                <a:path w="1668" h="120" extrusionOk="0">
                  <a:moveTo>
                    <a:pt x="834" y="0"/>
                  </a:moveTo>
                  <a:cubicBezTo>
                    <a:pt x="381" y="0"/>
                    <a:pt x="0" y="36"/>
                    <a:pt x="0" y="60"/>
                  </a:cubicBezTo>
                  <a:cubicBezTo>
                    <a:pt x="0" y="96"/>
                    <a:pt x="381" y="120"/>
                    <a:pt x="834" y="120"/>
                  </a:cubicBezTo>
                  <a:cubicBezTo>
                    <a:pt x="1298" y="120"/>
                    <a:pt x="1667" y="96"/>
                    <a:pt x="1667" y="60"/>
                  </a:cubicBezTo>
                  <a:cubicBezTo>
                    <a:pt x="1667" y="36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5" name="Google Shape;585;p23"/>
            <p:cNvSpPr/>
            <p:nvPr/>
          </p:nvSpPr>
          <p:spPr>
            <a:xfrm>
              <a:off x="6429375" y="2565025"/>
              <a:ext cx="3275" cy="53000"/>
            </a:xfrm>
            <a:custGeom>
              <a:avLst/>
              <a:gdLst/>
              <a:ahLst/>
              <a:cxnLst/>
              <a:rect l="l" t="t" r="r" b="b"/>
              <a:pathLst>
                <a:path w="131" h="2120" extrusionOk="0">
                  <a:moveTo>
                    <a:pt x="60" y="1"/>
                  </a:moveTo>
                  <a:cubicBezTo>
                    <a:pt x="0" y="715"/>
                    <a:pt x="0" y="1406"/>
                    <a:pt x="60" y="2120"/>
                  </a:cubicBezTo>
                  <a:cubicBezTo>
                    <a:pt x="131" y="1406"/>
                    <a:pt x="131" y="715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6" name="Google Shape;586;p23"/>
            <p:cNvSpPr/>
            <p:nvPr/>
          </p:nvSpPr>
          <p:spPr>
            <a:xfrm>
              <a:off x="6410900" y="2541800"/>
              <a:ext cx="311075" cy="2425"/>
            </a:xfrm>
            <a:custGeom>
              <a:avLst/>
              <a:gdLst/>
              <a:ahLst/>
              <a:cxnLst/>
              <a:rect l="l" t="t" r="r" b="b"/>
              <a:pathLst>
                <a:path w="12443" h="97" extrusionOk="0">
                  <a:moveTo>
                    <a:pt x="6216" y="1"/>
                  </a:moveTo>
                  <a:cubicBezTo>
                    <a:pt x="2775" y="1"/>
                    <a:pt x="1" y="13"/>
                    <a:pt x="1" y="49"/>
                  </a:cubicBezTo>
                  <a:cubicBezTo>
                    <a:pt x="1" y="72"/>
                    <a:pt x="2775" y="96"/>
                    <a:pt x="6216" y="96"/>
                  </a:cubicBezTo>
                  <a:cubicBezTo>
                    <a:pt x="9657" y="96"/>
                    <a:pt x="12443" y="72"/>
                    <a:pt x="12443" y="49"/>
                  </a:cubicBezTo>
                  <a:cubicBezTo>
                    <a:pt x="12443" y="13"/>
                    <a:pt x="9657" y="1"/>
                    <a:pt x="62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7" name="Google Shape;587;p23"/>
            <p:cNvSpPr/>
            <p:nvPr/>
          </p:nvSpPr>
          <p:spPr>
            <a:xfrm>
              <a:off x="6414175" y="2682000"/>
              <a:ext cx="245600" cy="2425"/>
            </a:xfrm>
            <a:custGeom>
              <a:avLst/>
              <a:gdLst/>
              <a:ahLst/>
              <a:cxnLst/>
              <a:rect l="l" t="t" r="r" b="b"/>
              <a:pathLst>
                <a:path w="9824" h="97" extrusionOk="0">
                  <a:moveTo>
                    <a:pt x="4906" y="1"/>
                  </a:moveTo>
                  <a:cubicBezTo>
                    <a:pt x="2203" y="1"/>
                    <a:pt x="1" y="25"/>
                    <a:pt x="1" y="48"/>
                  </a:cubicBezTo>
                  <a:cubicBezTo>
                    <a:pt x="1" y="84"/>
                    <a:pt x="2203" y="96"/>
                    <a:pt x="4906" y="96"/>
                  </a:cubicBezTo>
                  <a:cubicBezTo>
                    <a:pt x="7621" y="96"/>
                    <a:pt x="9823" y="84"/>
                    <a:pt x="9823" y="48"/>
                  </a:cubicBezTo>
                  <a:cubicBezTo>
                    <a:pt x="9823" y="25"/>
                    <a:pt x="7621" y="1"/>
                    <a:pt x="49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8" name="Google Shape;588;p23"/>
            <p:cNvSpPr/>
            <p:nvPr/>
          </p:nvSpPr>
          <p:spPr>
            <a:xfrm>
              <a:off x="6375475" y="2715950"/>
              <a:ext cx="3025" cy="30075"/>
            </a:xfrm>
            <a:custGeom>
              <a:avLst/>
              <a:gdLst/>
              <a:ahLst/>
              <a:cxnLst/>
              <a:rect l="l" t="t" r="r" b="b"/>
              <a:pathLst>
                <a:path w="121" h="1203" extrusionOk="0">
                  <a:moveTo>
                    <a:pt x="61" y="0"/>
                  </a:moveTo>
                  <a:cubicBezTo>
                    <a:pt x="1" y="405"/>
                    <a:pt x="1" y="810"/>
                    <a:pt x="61" y="1203"/>
                  </a:cubicBezTo>
                  <a:cubicBezTo>
                    <a:pt x="120" y="822"/>
                    <a:pt x="120" y="405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" name="Google Shape;589;p23"/>
            <p:cNvSpPr/>
            <p:nvPr/>
          </p:nvSpPr>
          <p:spPr>
            <a:xfrm>
              <a:off x="6393350" y="2751350"/>
              <a:ext cx="254525" cy="2125"/>
            </a:xfrm>
            <a:custGeom>
              <a:avLst/>
              <a:gdLst/>
              <a:ahLst/>
              <a:cxnLst/>
              <a:rect l="l" t="t" r="r" b="b"/>
              <a:pathLst>
                <a:path w="10181" h="85" extrusionOk="0">
                  <a:moveTo>
                    <a:pt x="5084" y="1"/>
                  </a:moveTo>
                  <a:cubicBezTo>
                    <a:pt x="2274" y="1"/>
                    <a:pt x="0" y="13"/>
                    <a:pt x="0" y="49"/>
                  </a:cubicBezTo>
                  <a:cubicBezTo>
                    <a:pt x="0" y="72"/>
                    <a:pt x="2274" y="84"/>
                    <a:pt x="5084" y="84"/>
                  </a:cubicBezTo>
                  <a:cubicBezTo>
                    <a:pt x="7906" y="84"/>
                    <a:pt x="10180" y="72"/>
                    <a:pt x="10180" y="49"/>
                  </a:cubicBezTo>
                  <a:cubicBezTo>
                    <a:pt x="10180" y="13"/>
                    <a:pt x="7882" y="1"/>
                    <a:pt x="50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" name="Google Shape;590;p23"/>
            <p:cNvSpPr/>
            <p:nvPr/>
          </p:nvSpPr>
          <p:spPr>
            <a:xfrm>
              <a:off x="6371325" y="2481100"/>
              <a:ext cx="54200" cy="278925"/>
            </a:xfrm>
            <a:custGeom>
              <a:avLst/>
              <a:gdLst/>
              <a:ahLst/>
              <a:cxnLst/>
              <a:rect l="l" t="t" r="r" b="b"/>
              <a:pathLst>
                <a:path w="2168" h="11157" extrusionOk="0">
                  <a:moveTo>
                    <a:pt x="667" y="0"/>
                  </a:moveTo>
                  <a:cubicBezTo>
                    <a:pt x="655" y="0"/>
                    <a:pt x="643" y="0"/>
                    <a:pt x="643" y="24"/>
                  </a:cubicBezTo>
                  <a:cubicBezTo>
                    <a:pt x="643" y="36"/>
                    <a:pt x="643" y="48"/>
                    <a:pt x="655" y="48"/>
                  </a:cubicBezTo>
                  <a:lnTo>
                    <a:pt x="655" y="202"/>
                  </a:lnTo>
                  <a:cubicBezTo>
                    <a:pt x="643" y="333"/>
                    <a:pt x="643" y="512"/>
                    <a:pt x="643" y="750"/>
                  </a:cubicBezTo>
                  <a:cubicBezTo>
                    <a:pt x="643" y="1238"/>
                    <a:pt x="631" y="1929"/>
                    <a:pt x="631" y="2774"/>
                  </a:cubicBezTo>
                  <a:lnTo>
                    <a:pt x="631" y="2798"/>
                  </a:lnTo>
                  <a:lnTo>
                    <a:pt x="2084" y="2798"/>
                  </a:lnTo>
                  <a:lnTo>
                    <a:pt x="2084" y="5525"/>
                  </a:lnTo>
                  <a:lnTo>
                    <a:pt x="1072" y="5525"/>
                  </a:lnTo>
                  <a:lnTo>
                    <a:pt x="1072" y="5572"/>
                  </a:lnTo>
                  <a:lnTo>
                    <a:pt x="1072" y="8311"/>
                  </a:lnTo>
                  <a:lnTo>
                    <a:pt x="0" y="8311"/>
                  </a:lnTo>
                  <a:lnTo>
                    <a:pt x="0" y="8334"/>
                  </a:lnTo>
                  <a:cubicBezTo>
                    <a:pt x="0" y="9204"/>
                    <a:pt x="12" y="9906"/>
                    <a:pt x="12" y="10394"/>
                  </a:cubicBezTo>
                  <a:lnTo>
                    <a:pt x="12" y="10954"/>
                  </a:lnTo>
                  <a:lnTo>
                    <a:pt x="12" y="11109"/>
                  </a:lnTo>
                  <a:lnTo>
                    <a:pt x="12" y="11156"/>
                  </a:lnTo>
                  <a:cubicBezTo>
                    <a:pt x="12" y="11139"/>
                    <a:pt x="25" y="11128"/>
                    <a:pt x="36" y="11128"/>
                  </a:cubicBezTo>
                  <a:cubicBezTo>
                    <a:pt x="41" y="11128"/>
                    <a:pt x="45" y="11129"/>
                    <a:pt x="48" y="11132"/>
                  </a:cubicBezTo>
                  <a:lnTo>
                    <a:pt x="48" y="10990"/>
                  </a:lnTo>
                  <a:cubicBezTo>
                    <a:pt x="60" y="10835"/>
                    <a:pt x="60" y="10656"/>
                    <a:pt x="60" y="10418"/>
                  </a:cubicBezTo>
                  <a:cubicBezTo>
                    <a:pt x="60" y="9927"/>
                    <a:pt x="71" y="9242"/>
                    <a:pt x="72" y="8418"/>
                  </a:cubicBezTo>
                  <a:lnTo>
                    <a:pt x="72" y="8418"/>
                  </a:lnTo>
                  <a:lnTo>
                    <a:pt x="1119" y="8430"/>
                  </a:lnTo>
                  <a:lnTo>
                    <a:pt x="1155" y="8430"/>
                  </a:lnTo>
                  <a:lnTo>
                    <a:pt x="1155" y="8382"/>
                  </a:lnTo>
                  <a:lnTo>
                    <a:pt x="1155" y="5644"/>
                  </a:lnTo>
                  <a:lnTo>
                    <a:pt x="2167" y="5644"/>
                  </a:lnTo>
                  <a:lnTo>
                    <a:pt x="2167" y="5596"/>
                  </a:lnTo>
                  <a:lnTo>
                    <a:pt x="2167" y="2786"/>
                  </a:lnTo>
                  <a:lnTo>
                    <a:pt x="2167" y="2739"/>
                  </a:lnTo>
                  <a:lnTo>
                    <a:pt x="703" y="2739"/>
                  </a:lnTo>
                  <a:cubicBezTo>
                    <a:pt x="702" y="1921"/>
                    <a:pt x="679" y="1231"/>
                    <a:pt x="679" y="750"/>
                  </a:cubicBezTo>
                  <a:cubicBezTo>
                    <a:pt x="667" y="524"/>
                    <a:pt x="667" y="333"/>
                    <a:pt x="667" y="202"/>
                  </a:cubicBezTo>
                  <a:lnTo>
                    <a:pt x="667" y="48"/>
                  </a:lnTo>
                  <a:cubicBezTo>
                    <a:pt x="667" y="48"/>
                    <a:pt x="679" y="48"/>
                    <a:pt x="679" y="36"/>
                  </a:cubicBezTo>
                  <a:cubicBezTo>
                    <a:pt x="679" y="24"/>
                    <a:pt x="691" y="0"/>
                    <a:pt x="6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1" name="Google Shape;591;p23"/>
          <p:cNvGrpSpPr/>
          <p:nvPr/>
        </p:nvGrpSpPr>
        <p:grpSpPr>
          <a:xfrm>
            <a:off x="10452580" y="4827072"/>
            <a:ext cx="2853691" cy="2114681"/>
            <a:chOff x="6143900" y="2270950"/>
            <a:chExt cx="664700" cy="492550"/>
          </a:xfrm>
        </p:grpSpPr>
        <p:sp>
          <p:nvSpPr>
            <p:cNvPr id="592" name="Google Shape;592;p23"/>
            <p:cNvSpPr/>
            <p:nvPr/>
          </p:nvSpPr>
          <p:spPr>
            <a:xfrm>
              <a:off x="6143900" y="2419350"/>
              <a:ext cx="381025" cy="344150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" name="Google Shape;593;p23"/>
            <p:cNvSpPr/>
            <p:nvPr/>
          </p:nvSpPr>
          <p:spPr>
            <a:xfrm>
              <a:off x="6186475" y="2460400"/>
              <a:ext cx="297375" cy="263025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" name="Google Shape;594;p23"/>
            <p:cNvSpPr/>
            <p:nvPr/>
          </p:nvSpPr>
          <p:spPr>
            <a:xfrm>
              <a:off x="6197200" y="2459275"/>
              <a:ext cx="265225" cy="26450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" name="Google Shape;595;p23"/>
            <p:cNvSpPr/>
            <p:nvPr/>
          </p:nvSpPr>
          <p:spPr>
            <a:xfrm>
              <a:off x="6198675" y="2461225"/>
              <a:ext cx="254525" cy="185700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" name="Google Shape;596;p23"/>
            <p:cNvSpPr/>
            <p:nvPr/>
          </p:nvSpPr>
          <p:spPr>
            <a:xfrm>
              <a:off x="6411200" y="2270950"/>
              <a:ext cx="382825" cy="69675"/>
            </a:xfrm>
            <a:custGeom>
              <a:avLst/>
              <a:gdLst/>
              <a:ahLst/>
              <a:cxnLst/>
              <a:rect l="l" t="t" r="r" b="b"/>
              <a:pathLst>
                <a:path w="15313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23"/>
            <p:cNvSpPr/>
            <p:nvPr/>
          </p:nvSpPr>
          <p:spPr>
            <a:xfrm>
              <a:off x="644692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108" y="2762"/>
                    <a:pt x="131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23"/>
            <p:cNvSpPr/>
            <p:nvPr/>
          </p:nvSpPr>
          <p:spPr>
            <a:xfrm>
              <a:off x="642610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83" y="2762"/>
                    <a:pt x="119" y="2155"/>
                    <a:pt x="119" y="1381"/>
                  </a:cubicBezTo>
                  <a:cubicBezTo>
                    <a:pt x="119" y="619"/>
                    <a:pt x="83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23"/>
            <p:cNvSpPr/>
            <p:nvPr/>
          </p:nvSpPr>
          <p:spPr>
            <a:xfrm>
              <a:off x="64930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5" y="0"/>
                    <a:pt x="1" y="619"/>
                    <a:pt x="1" y="1381"/>
                  </a:cubicBezTo>
                  <a:cubicBezTo>
                    <a:pt x="1" y="2143"/>
                    <a:pt x="25" y="2762"/>
                    <a:pt x="60" y="2762"/>
                  </a:cubicBezTo>
                  <a:cubicBezTo>
                    <a:pt x="108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" name="Google Shape;600;p23"/>
            <p:cNvSpPr/>
            <p:nvPr/>
          </p:nvSpPr>
          <p:spPr>
            <a:xfrm>
              <a:off x="6472225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1" y="619"/>
                    <a:pt x="1" y="1381"/>
                  </a:cubicBezTo>
                  <a:cubicBezTo>
                    <a:pt x="1" y="2143"/>
                    <a:pt x="24" y="2762"/>
                    <a:pt x="60" y="2762"/>
                  </a:cubicBezTo>
                  <a:cubicBezTo>
                    <a:pt x="84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23"/>
            <p:cNvSpPr/>
            <p:nvPr/>
          </p:nvSpPr>
          <p:spPr>
            <a:xfrm>
              <a:off x="653920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84" y="2762"/>
                    <a:pt x="119" y="2155"/>
                    <a:pt x="119" y="1381"/>
                  </a:cubicBezTo>
                  <a:cubicBezTo>
                    <a:pt x="119" y="619"/>
                    <a:pt x="84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23"/>
            <p:cNvSpPr/>
            <p:nvPr/>
          </p:nvSpPr>
          <p:spPr>
            <a:xfrm>
              <a:off x="65180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24" y="0"/>
                    <a:pt x="0" y="619"/>
                    <a:pt x="0" y="1381"/>
                  </a:cubicBezTo>
                  <a:cubicBezTo>
                    <a:pt x="0" y="2143"/>
                    <a:pt x="24" y="2762"/>
                    <a:pt x="60" y="2762"/>
                  </a:cubicBezTo>
                  <a:cubicBezTo>
                    <a:pt x="95" y="2762"/>
                    <a:pt x="131" y="2155"/>
                    <a:pt x="119" y="1381"/>
                  </a:cubicBezTo>
                  <a:cubicBezTo>
                    <a:pt x="119" y="619"/>
                    <a:pt x="83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" name="Google Shape;603;p23"/>
            <p:cNvSpPr/>
            <p:nvPr/>
          </p:nvSpPr>
          <p:spPr>
            <a:xfrm>
              <a:off x="6585025" y="2271850"/>
              <a:ext cx="3025" cy="69075"/>
            </a:xfrm>
            <a:custGeom>
              <a:avLst/>
              <a:gdLst/>
              <a:ahLst/>
              <a:cxnLst/>
              <a:rect l="l" t="t" r="r" b="b"/>
              <a:pathLst>
                <a:path w="121" h="2763" extrusionOk="0">
                  <a:moveTo>
                    <a:pt x="61" y="0"/>
                  </a:moveTo>
                  <a:cubicBezTo>
                    <a:pt x="25" y="0"/>
                    <a:pt x="1" y="619"/>
                    <a:pt x="1" y="1381"/>
                  </a:cubicBezTo>
                  <a:cubicBezTo>
                    <a:pt x="1" y="2143"/>
                    <a:pt x="25" y="2762"/>
                    <a:pt x="61" y="2762"/>
                  </a:cubicBezTo>
                  <a:cubicBezTo>
                    <a:pt x="84" y="2762"/>
                    <a:pt x="120" y="2155"/>
                    <a:pt x="120" y="1381"/>
                  </a:cubicBezTo>
                  <a:cubicBezTo>
                    <a:pt x="120" y="619"/>
                    <a:pt x="84" y="0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" name="Google Shape;604;p23"/>
            <p:cNvSpPr/>
            <p:nvPr/>
          </p:nvSpPr>
          <p:spPr>
            <a:xfrm>
              <a:off x="6563900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72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72" y="2762"/>
                  </a:cubicBezTo>
                  <a:cubicBezTo>
                    <a:pt x="96" y="2762"/>
                    <a:pt x="132" y="2155"/>
                    <a:pt x="132" y="1381"/>
                  </a:cubicBezTo>
                  <a:cubicBezTo>
                    <a:pt x="132" y="619"/>
                    <a:pt x="96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" name="Google Shape;605;p23"/>
            <p:cNvSpPr/>
            <p:nvPr/>
          </p:nvSpPr>
          <p:spPr>
            <a:xfrm>
              <a:off x="66308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72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72" y="2762"/>
                  </a:cubicBezTo>
                  <a:cubicBezTo>
                    <a:pt x="96" y="2762"/>
                    <a:pt x="132" y="2155"/>
                    <a:pt x="132" y="1381"/>
                  </a:cubicBezTo>
                  <a:cubicBezTo>
                    <a:pt x="132" y="619"/>
                    <a:pt x="96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23"/>
            <p:cNvSpPr/>
            <p:nvPr/>
          </p:nvSpPr>
          <p:spPr>
            <a:xfrm>
              <a:off x="6609750" y="2271850"/>
              <a:ext cx="3600" cy="69075"/>
            </a:xfrm>
            <a:custGeom>
              <a:avLst/>
              <a:gdLst/>
              <a:ahLst/>
              <a:cxnLst/>
              <a:rect l="l" t="t" r="r" b="b"/>
              <a:pathLst>
                <a:path w="144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43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23"/>
            <p:cNvSpPr/>
            <p:nvPr/>
          </p:nvSpPr>
          <p:spPr>
            <a:xfrm>
              <a:off x="6676725" y="2271850"/>
              <a:ext cx="3575" cy="69075"/>
            </a:xfrm>
            <a:custGeom>
              <a:avLst/>
              <a:gdLst/>
              <a:ahLst/>
              <a:cxnLst/>
              <a:rect l="l" t="t" r="r" b="b"/>
              <a:pathLst>
                <a:path w="143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43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" name="Google Shape;608;p23"/>
            <p:cNvSpPr/>
            <p:nvPr/>
          </p:nvSpPr>
          <p:spPr>
            <a:xfrm>
              <a:off x="6655575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108" y="2762"/>
                    <a:pt x="132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" name="Google Shape;609;p23"/>
            <p:cNvSpPr/>
            <p:nvPr/>
          </p:nvSpPr>
          <p:spPr>
            <a:xfrm>
              <a:off x="67228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96" y="2762"/>
                    <a:pt x="120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" name="Google Shape;610;p23"/>
            <p:cNvSpPr/>
            <p:nvPr/>
          </p:nvSpPr>
          <p:spPr>
            <a:xfrm>
              <a:off x="6702025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95" y="2762"/>
                    <a:pt x="119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" name="Google Shape;611;p23"/>
            <p:cNvSpPr/>
            <p:nvPr/>
          </p:nvSpPr>
          <p:spPr>
            <a:xfrm>
              <a:off x="6768700" y="2271850"/>
              <a:ext cx="3300" cy="69075"/>
            </a:xfrm>
            <a:custGeom>
              <a:avLst/>
              <a:gdLst/>
              <a:ahLst/>
              <a:cxnLst/>
              <a:rect l="l" t="t" r="r" b="b"/>
              <a:pathLst>
                <a:path w="132" h="2763" extrusionOk="0">
                  <a:moveTo>
                    <a:pt x="60" y="0"/>
                  </a:moveTo>
                  <a:cubicBezTo>
                    <a:pt x="36" y="0"/>
                    <a:pt x="0" y="619"/>
                    <a:pt x="0" y="1381"/>
                  </a:cubicBezTo>
                  <a:cubicBezTo>
                    <a:pt x="0" y="2143"/>
                    <a:pt x="36" y="2762"/>
                    <a:pt x="60" y="2762"/>
                  </a:cubicBezTo>
                  <a:cubicBezTo>
                    <a:pt x="107" y="2762"/>
                    <a:pt x="131" y="2155"/>
                    <a:pt x="119" y="1381"/>
                  </a:cubicBezTo>
                  <a:cubicBezTo>
                    <a:pt x="119" y="619"/>
                    <a:pt x="95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" name="Google Shape;612;p23"/>
            <p:cNvSpPr/>
            <p:nvPr/>
          </p:nvSpPr>
          <p:spPr>
            <a:xfrm>
              <a:off x="6747850" y="2271850"/>
              <a:ext cx="3000" cy="69075"/>
            </a:xfrm>
            <a:custGeom>
              <a:avLst/>
              <a:gdLst/>
              <a:ahLst/>
              <a:cxnLst/>
              <a:rect l="l" t="t" r="r" b="b"/>
              <a:pathLst>
                <a:path w="120" h="2763" extrusionOk="0">
                  <a:moveTo>
                    <a:pt x="60" y="0"/>
                  </a:moveTo>
                  <a:cubicBezTo>
                    <a:pt x="36" y="0"/>
                    <a:pt x="1" y="619"/>
                    <a:pt x="1" y="1381"/>
                  </a:cubicBezTo>
                  <a:cubicBezTo>
                    <a:pt x="1" y="2143"/>
                    <a:pt x="36" y="2762"/>
                    <a:pt x="60" y="2762"/>
                  </a:cubicBezTo>
                  <a:cubicBezTo>
                    <a:pt x="108" y="2762"/>
                    <a:pt x="120" y="2155"/>
                    <a:pt x="120" y="1381"/>
                  </a:cubicBezTo>
                  <a:cubicBezTo>
                    <a:pt x="120" y="619"/>
                    <a:pt x="96" y="0"/>
                    <a:pt x="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" name="Google Shape;613;p23"/>
            <p:cNvSpPr/>
            <p:nvPr/>
          </p:nvSpPr>
          <p:spPr>
            <a:xfrm>
              <a:off x="6385900" y="2341500"/>
              <a:ext cx="382825" cy="69675"/>
            </a:xfrm>
            <a:custGeom>
              <a:avLst/>
              <a:gdLst/>
              <a:ahLst/>
              <a:cxnLst/>
              <a:rect l="l" t="t" r="r" b="b"/>
              <a:pathLst>
                <a:path w="15313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" name="Google Shape;614;p23"/>
            <p:cNvSpPr/>
            <p:nvPr/>
          </p:nvSpPr>
          <p:spPr>
            <a:xfrm>
              <a:off x="64222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" name="Google Shape;615;p23"/>
            <p:cNvSpPr/>
            <p:nvPr/>
          </p:nvSpPr>
          <p:spPr>
            <a:xfrm>
              <a:off x="640107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6" name="Google Shape;616;p23"/>
            <p:cNvSpPr/>
            <p:nvPr/>
          </p:nvSpPr>
          <p:spPr>
            <a:xfrm>
              <a:off x="64680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7" name="Google Shape;617;p23"/>
            <p:cNvSpPr/>
            <p:nvPr/>
          </p:nvSpPr>
          <p:spPr>
            <a:xfrm>
              <a:off x="64469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8" name="Google Shape;618;p23"/>
            <p:cNvSpPr/>
            <p:nvPr/>
          </p:nvSpPr>
          <p:spPr>
            <a:xfrm>
              <a:off x="65139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9" name="Google Shape;619;p23"/>
            <p:cNvSpPr/>
            <p:nvPr/>
          </p:nvSpPr>
          <p:spPr>
            <a:xfrm>
              <a:off x="64930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0" name="Google Shape;620;p23"/>
            <p:cNvSpPr/>
            <p:nvPr/>
          </p:nvSpPr>
          <p:spPr>
            <a:xfrm>
              <a:off x="65600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23"/>
            <p:cNvSpPr/>
            <p:nvPr/>
          </p:nvSpPr>
          <p:spPr>
            <a:xfrm>
              <a:off x="65392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4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2" name="Google Shape;622;p23"/>
            <p:cNvSpPr/>
            <p:nvPr/>
          </p:nvSpPr>
          <p:spPr>
            <a:xfrm>
              <a:off x="660587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96" y="2775"/>
                    <a:pt x="119" y="2156"/>
                    <a:pt x="119" y="1382"/>
                  </a:cubicBezTo>
                  <a:cubicBezTo>
                    <a:pt x="119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23"/>
            <p:cNvSpPr/>
            <p:nvPr/>
          </p:nvSpPr>
          <p:spPr>
            <a:xfrm>
              <a:off x="6585025" y="234237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1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23"/>
            <p:cNvSpPr/>
            <p:nvPr/>
          </p:nvSpPr>
          <p:spPr>
            <a:xfrm>
              <a:off x="66520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5" name="Google Shape;625;p23"/>
            <p:cNvSpPr/>
            <p:nvPr/>
          </p:nvSpPr>
          <p:spPr>
            <a:xfrm>
              <a:off x="6630875" y="234237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72" y="2775"/>
                  </a:cubicBezTo>
                  <a:cubicBezTo>
                    <a:pt x="96" y="2775"/>
                    <a:pt x="132" y="2156"/>
                    <a:pt x="132" y="1382"/>
                  </a:cubicBezTo>
                  <a:cubicBezTo>
                    <a:pt x="132" y="608"/>
                    <a:pt x="96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6" name="Google Shape;626;p23"/>
            <p:cNvSpPr/>
            <p:nvPr/>
          </p:nvSpPr>
          <p:spPr>
            <a:xfrm>
              <a:off x="66975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7" name="Google Shape;627;p23"/>
            <p:cNvSpPr/>
            <p:nvPr/>
          </p:nvSpPr>
          <p:spPr>
            <a:xfrm>
              <a:off x="6676725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107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8" name="Google Shape;628;p23"/>
            <p:cNvSpPr/>
            <p:nvPr/>
          </p:nvSpPr>
          <p:spPr>
            <a:xfrm>
              <a:off x="674370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9" name="Google Shape;629;p23"/>
            <p:cNvSpPr/>
            <p:nvPr/>
          </p:nvSpPr>
          <p:spPr>
            <a:xfrm>
              <a:off x="6722850" y="23423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0" name="Google Shape;630;p23"/>
            <p:cNvSpPr/>
            <p:nvPr/>
          </p:nvSpPr>
          <p:spPr>
            <a:xfrm>
              <a:off x="6384125" y="2340600"/>
              <a:ext cx="384600" cy="3000"/>
            </a:xfrm>
            <a:custGeom>
              <a:avLst/>
              <a:gdLst/>
              <a:ahLst/>
              <a:cxnLst/>
              <a:rect l="l" t="t" r="r" b="b"/>
              <a:pathLst>
                <a:path w="15384" h="120" extrusionOk="0">
                  <a:moveTo>
                    <a:pt x="7692" y="0"/>
                  </a:moveTo>
                  <a:cubicBezTo>
                    <a:pt x="3429" y="0"/>
                    <a:pt x="0" y="24"/>
                    <a:pt x="0" y="60"/>
                  </a:cubicBezTo>
                  <a:cubicBezTo>
                    <a:pt x="0" y="84"/>
                    <a:pt x="3429" y="119"/>
                    <a:pt x="7692" y="119"/>
                  </a:cubicBezTo>
                  <a:cubicBezTo>
                    <a:pt x="11942" y="119"/>
                    <a:pt x="15383" y="84"/>
                    <a:pt x="15383" y="60"/>
                  </a:cubicBezTo>
                  <a:cubicBezTo>
                    <a:pt x="15383" y="12"/>
                    <a:pt x="11942" y="0"/>
                    <a:pt x="769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1" name="Google Shape;631;p23"/>
            <p:cNvSpPr/>
            <p:nvPr/>
          </p:nvSpPr>
          <p:spPr>
            <a:xfrm>
              <a:off x="6417150" y="2411725"/>
              <a:ext cx="382825" cy="69400"/>
            </a:xfrm>
            <a:custGeom>
              <a:avLst/>
              <a:gdLst/>
              <a:ahLst/>
              <a:cxnLst/>
              <a:rect l="l" t="t" r="r" b="b"/>
              <a:pathLst>
                <a:path w="15313" h="2776" extrusionOk="0">
                  <a:moveTo>
                    <a:pt x="1" y="1"/>
                  </a:moveTo>
                  <a:lnTo>
                    <a:pt x="1" y="2775"/>
                  </a:lnTo>
                  <a:lnTo>
                    <a:pt x="15312" y="2775"/>
                  </a:lnTo>
                  <a:lnTo>
                    <a:pt x="153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23"/>
            <p:cNvSpPr/>
            <p:nvPr/>
          </p:nvSpPr>
          <p:spPr>
            <a:xfrm>
              <a:off x="645317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3" name="Google Shape;633;p23"/>
            <p:cNvSpPr/>
            <p:nvPr/>
          </p:nvSpPr>
          <p:spPr>
            <a:xfrm>
              <a:off x="64323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4" name="Google Shape;634;p23"/>
            <p:cNvSpPr/>
            <p:nvPr/>
          </p:nvSpPr>
          <p:spPr>
            <a:xfrm>
              <a:off x="6499300" y="241232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75"/>
                    <a:pt x="61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647817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32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6" name="Google Shape;636;p23"/>
            <p:cNvSpPr/>
            <p:nvPr/>
          </p:nvSpPr>
          <p:spPr>
            <a:xfrm>
              <a:off x="65451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7" name="Google Shape;637;p23"/>
            <p:cNvSpPr/>
            <p:nvPr/>
          </p:nvSpPr>
          <p:spPr>
            <a:xfrm>
              <a:off x="652432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65913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9" name="Google Shape;639;p23"/>
            <p:cNvSpPr/>
            <p:nvPr/>
          </p:nvSpPr>
          <p:spPr>
            <a:xfrm>
              <a:off x="65704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0" name="Google Shape;640;p23"/>
            <p:cNvSpPr/>
            <p:nvPr/>
          </p:nvSpPr>
          <p:spPr>
            <a:xfrm>
              <a:off x="663712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96" y="2775"/>
                    <a:pt x="132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6616000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72" y="2775"/>
                  </a:cubicBezTo>
                  <a:cubicBezTo>
                    <a:pt x="107" y="2775"/>
                    <a:pt x="131" y="2156"/>
                    <a:pt x="131" y="1382"/>
                  </a:cubicBezTo>
                  <a:cubicBezTo>
                    <a:pt x="131" y="620"/>
                    <a:pt x="95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2" name="Google Shape;642;p23"/>
            <p:cNvSpPr/>
            <p:nvPr/>
          </p:nvSpPr>
          <p:spPr>
            <a:xfrm>
              <a:off x="6682975" y="241232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72" y="2775"/>
                  </a:cubicBezTo>
                  <a:cubicBezTo>
                    <a:pt x="95" y="2775"/>
                    <a:pt x="131" y="2156"/>
                    <a:pt x="131" y="1382"/>
                  </a:cubicBezTo>
                  <a:cubicBezTo>
                    <a:pt x="131" y="620"/>
                    <a:pt x="95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3" name="Google Shape;643;p23"/>
            <p:cNvSpPr/>
            <p:nvPr/>
          </p:nvSpPr>
          <p:spPr>
            <a:xfrm>
              <a:off x="6662425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4" name="Google Shape;644;p23"/>
            <p:cNvSpPr/>
            <p:nvPr/>
          </p:nvSpPr>
          <p:spPr>
            <a:xfrm>
              <a:off x="67294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5" name="Google Shape;645;p23"/>
            <p:cNvSpPr/>
            <p:nvPr/>
          </p:nvSpPr>
          <p:spPr>
            <a:xfrm>
              <a:off x="6707975" y="2412325"/>
              <a:ext cx="3600" cy="69375"/>
            </a:xfrm>
            <a:custGeom>
              <a:avLst/>
              <a:gdLst/>
              <a:ahLst/>
              <a:cxnLst/>
              <a:rect l="l" t="t" r="r" b="b"/>
              <a:pathLst>
                <a:path w="144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107" y="2775"/>
                    <a:pt x="143" y="2156"/>
                    <a:pt x="119" y="1382"/>
                  </a:cubicBezTo>
                  <a:cubicBezTo>
                    <a:pt x="119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6" name="Google Shape;646;p23"/>
            <p:cNvSpPr/>
            <p:nvPr/>
          </p:nvSpPr>
          <p:spPr>
            <a:xfrm>
              <a:off x="677495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23"/>
            <p:cNvSpPr/>
            <p:nvPr/>
          </p:nvSpPr>
          <p:spPr>
            <a:xfrm>
              <a:off x="6754100" y="241232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8" name="Google Shape;648;p23"/>
            <p:cNvSpPr/>
            <p:nvPr/>
          </p:nvSpPr>
          <p:spPr>
            <a:xfrm>
              <a:off x="6414475" y="2410250"/>
              <a:ext cx="385500" cy="3000"/>
            </a:xfrm>
            <a:custGeom>
              <a:avLst/>
              <a:gdLst/>
              <a:ahLst/>
              <a:cxnLst/>
              <a:rect l="l" t="t" r="r" b="b"/>
              <a:pathLst>
                <a:path w="15420" h="120" extrusionOk="0">
                  <a:moveTo>
                    <a:pt x="7716" y="0"/>
                  </a:moveTo>
                  <a:cubicBezTo>
                    <a:pt x="3454" y="0"/>
                    <a:pt x="1" y="24"/>
                    <a:pt x="1" y="60"/>
                  </a:cubicBezTo>
                  <a:cubicBezTo>
                    <a:pt x="1" y="84"/>
                    <a:pt x="3454" y="119"/>
                    <a:pt x="7716" y="119"/>
                  </a:cubicBezTo>
                  <a:cubicBezTo>
                    <a:pt x="11966" y="119"/>
                    <a:pt x="15419" y="84"/>
                    <a:pt x="15419" y="60"/>
                  </a:cubicBezTo>
                  <a:cubicBezTo>
                    <a:pt x="15419" y="24"/>
                    <a:pt x="11966" y="0"/>
                    <a:pt x="77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23"/>
            <p:cNvSpPr/>
            <p:nvPr/>
          </p:nvSpPr>
          <p:spPr>
            <a:xfrm>
              <a:off x="6387400" y="2480500"/>
              <a:ext cx="382800" cy="69675"/>
            </a:xfrm>
            <a:custGeom>
              <a:avLst/>
              <a:gdLst/>
              <a:ahLst/>
              <a:cxnLst/>
              <a:rect l="l" t="t" r="r" b="b"/>
              <a:pathLst>
                <a:path w="15312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0" name="Google Shape;650;p23"/>
            <p:cNvSpPr/>
            <p:nvPr/>
          </p:nvSpPr>
          <p:spPr>
            <a:xfrm>
              <a:off x="6423100" y="2481675"/>
              <a:ext cx="3025" cy="69100"/>
            </a:xfrm>
            <a:custGeom>
              <a:avLst/>
              <a:gdLst/>
              <a:ahLst/>
              <a:cxnLst/>
              <a:rect l="l" t="t" r="r" b="b"/>
              <a:pathLst>
                <a:path w="121" h="2764" extrusionOk="0">
                  <a:moveTo>
                    <a:pt x="61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1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1" name="Google Shape;651;p23"/>
            <p:cNvSpPr/>
            <p:nvPr/>
          </p:nvSpPr>
          <p:spPr>
            <a:xfrm>
              <a:off x="64022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2" name="Google Shape;652;p23"/>
            <p:cNvSpPr/>
            <p:nvPr/>
          </p:nvSpPr>
          <p:spPr>
            <a:xfrm>
              <a:off x="64692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3" name="Google Shape;653;p23"/>
            <p:cNvSpPr/>
            <p:nvPr/>
          </p:nvSpPr>
          <p:spPr>
            <a:xfrm>
              <a:off x="64484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3" y="2763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4" name="Google Shape;654;p23"/>
            <p:cNvSpPr/>
            <p:nvPr/>
          </p:nvSpPr>
          <p:spPr>
            <a:xfrm>
              <a:off x="65153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23"/>
            <p:cNvSpPr/>
            <p:nvPr/>
          </p:nvSpPr>
          <p:spPr>
            <a:xfrm>
              <a:off x="64942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1" y="620"/>
                    <a:pt x="1" y="1382"/>
                  </a:cubicBezTo>
                  <a:cubicBezTo>
                    <a:pt x="1" y="2144"/>
                    <a:pt x="24" y="2763"/>
                    <a:pt x="60" y="2763"/>
                  </a:cubicBezTo>
                  <a:cubicBezTo>
                    <a:pt x="96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6" name="Google Shape;656;p23"/>
            <p:cNvSpPr/>
            <p:nvPr/>
          </p:nvSpPr>
          <p:spPr>
            <a:xfrm>
              <a:off x="65612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7" name="Google Shape;657;p23"/>
            <p:cNvSpPr/>
            <p:nvPr/>
          </p:nvSpPr>
          <p:spPr>
            <a:xfrm>
              <a:off x="65404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3" y="2763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8" name="Google Shape;658;p23"/>
            <p:cNvSpPr/>
            <p:nvPr/>
          </p:nvSpPr>
          <p:spPr>
            <a:xfrm>
              <a:off x="66073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23"/>
            <p:cNvSpPr/>
            <p:nvPr/>
          </p:nvSpPr>
          <p:spPr>
            <a:xfrm>
              <a:off x="658592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23"/>
            <p:cNvSpPr/>
            <p:nvPr/>
          </p:nvSpPr>
          <p:spPr>
            <a:xfrm>
              <a:off x="66529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23"/>
            <p:cNvSpPr/>
            <p:nvPr/>
          </p:nvSpPr>
          <p:spPr>
            <a:xfrm>
              <a:off x="66320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7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23"/>
            <p:cNvSpPr/>
            <p:nvPr/>
          </p:nvSpPr>
          <p:spPr>
            <a:xfrm>
              <a:off x="66990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23"/>
            <p:cNvSpPr/>
            <p:nvPr/>
          </p:nvSpPr>
          <p:spPr>
            <a:xfrm>
              <a:off x="667820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4" name="Google Shape;664;p23"/>
            <p:cNvSpPr/>
            <p:nvPr/>
          </p:nvSpPr>
          <p:spPr>
            <a:xfrm>
              <a:off x="6744875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5" name="Google Shape;665;p23"/>
            <p:cNvSpPr/>
            <p:nvPr/>
          </p:nvSpPr>
          <p:spPr>
            <a:xfrm>
              <a:off x="6724050" y="248167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7" y="2763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23"/>
            <p:cNvSpPr/>
            <p:nvPr/>
          </p:nvSpPr>
          <p:spPr>
            <a:xfrm>
              <a:off x="6385000" y="2479000"/>
              <a:ext cx="384900" cy="3000"/>
            </a:xfrm>
            <a:custGeom>
              <a:avLst/>
              <a:gdLst/>
              <a:ahLst/>
              <a:cxnLst/>
              <a:rect l="l" t="t" r="r" b="b"/>
              <a:pathLst>
                <a:path w="15396" h="120" extrusionOk="0">
                  <a:moveTo>
                    <a:pt x="7704" y="1"/>
                  </a:moveTo>
                  <a:cubicBezTo>
                    <a:pt x="3442" y="1"/>
                    <a:pt x="1" y="25"/>
                    <a:pt x="1" y="60"/>
                  </a:cubicBezTo>
                  <a:cubicBezTo>
                    <a:pt x="1" y="84"/>
                    <a:pt x="3442" y="120"/>
                    <a:pt x="7704" y="120"/>
                  </a:cubicBezTo>
                  <a:cubicBezTo>
                    <a:pt x="11955" y="120"/>
                    <a:pt x="15396" y="84"/>
                    <a:pt x="15396" y="60"/>
                  </a:cubicBezTo>
                  <a:cubicBezTo>
                    <a:pt x="15396" y="25"/>
                    <a:pt x="11955" y="1"/>
                    <a:pt x="77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23"/>
            <p:cNvSpPr/>
            <p:nvPr/>
          </p:nvSpPr>
          <p:spPr>
            <a:xfrm>
              <a:off x="6425800" y="2551050"/>
              <a:ext cx="382800" cy="69675"/>
            </a:xfrm>
            <a:custGeom>
              <a:avLst/>
              <a:gdLst/>
              <a:ahLst/>
              <a:cxnLst/>
              <a:rect l="l" t="t" r="r" b="b"/>
              <a:pathLst>
                <a:path w="15312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12" y="2786"/>
                  </a:lnTo>
                  <a:lnTo>
                    <a:pt x="15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23"/>
            <p:cNvSpPr/>
            <p:nvPr/>
          </p:nvSpPr>
          <p:spPr>
            <a:xfrm>
              <a:off x="64618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23"/>
            <p:cNvSpPr/>
            <p:nvPr/>
          </p:nvSpPr>
          <p:spPr>
            <a:xfrm>
              <a:off x="64406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23"/>
            <p:cNvSpPr/>
            <p:nvPr/>
          </p:nvSpPr>
          <p:spPr>
            <a:xfrm>
              <a:off x="65076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84" y="2763"/>
                    <a:pt x="119" y="2144"/>
                    <a:pt x="119" y="1382"/>
                  </a:cubicBezTo>
                  <a:cubicBezTo>
                    <a:pt x="119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1" name="Google Shape;671;p23"/>
            <p:cNvSpPr/>
            <p:nvPr/>
          </p:nvSpPr>
          <p:spPr>
            <a:xfrm>
              <a:off x="64868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2" name="Google Shape;672;p23"/>
            <p:cNvSpPr/>
            <p:nvPr/>
          </p:nvSpPr>
          <p:spPr>
            <a:xfrm>
              <a:off x="65537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5" y="1"/>
                    <a:pt x="1" y="620"/>
                    <a:pt x="1" y="1382"/>
                  </a:cubicBezTo>
                  <a:cubicBezTo>
                    <a:pt x="1" y="2144"/>
                    <a:pt x="25" y="2763"/>
                    <a:pt x="60" y="2763"/>
                  </a:cubicBezTo>
                  <a:cubicBezTo>
                    <a:pt x="84" y="2763"/>
                    <a:pt x="120" y="2144"/>
                    <a:pt x="120" y="1382"/>
                  </a:cubicBezTo>
                  <a:cubicBezTo>
                    <a:pt x="120" y="620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23"/>
            <p:cNvSpPr/>
            <p:nvPr/>
          </p:nvSpPr>
          <p:spPr>
            <a:xfrm>
              <a:off x="65323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108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23"/>
            <p:cNvSpPr/>
            <p:nvPr/>
          </p:nvSpPr>
          <p:spPr>
            <a:xfrm>
              <a:off x="659932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108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" name="Google Shape;675;p23"/>
            <p:cNvSpPr/>
            <p:nvPr/>
          </p:nvSpPr>
          <p:spPr>
            <a:xfrm>
              <a:off x="65785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44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23"/>
            <p:cNvSpPr/>
            <p:nvPr/>
          </p:nvSpPr>
          <p:spPr>
            <a:xfrm>
              <a:off x="66454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23"/>
            <p:cNvSpPr/>
            <p:nvPr/>
          </p:nvSpPr>
          <p:spPr>
            <a:xfrm>
              <a:off x="662462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23"/>
            <p:cNvSpPr/>
            <p:nvPr/>
          </p:nvSpPr>
          <p:spPr>
            <a:xfrm>
              <a:off x="66916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6" y="2763"/>
                    <a:pt x="119" y="2144"/>
                    <a:pt x="119" y="1382"/>
                  </a:cubicBezTo>
                  <a:cubicBezTo>
                    <a:pt x="119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" name="Google Shape;679;p23"/>
            <p:cNvSpPr/>
            <p:nvPr/>
          </p:nvSpPr>
          <p:spPr>
            <a:xfrm>
              <a:off x="66704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5" y="2763"/>
                    <a:pt x="119" y="2144"/>
                    <a:pt x="119" y="1382"/>
                  </a:cubicBezTo>
                  <a:cubicBezTo>
                    <a:pt x="119" y="620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23"/>
            <p:cNvSpPr/>
            <p:nvPr/>
          </p:nvSpPr>
          <p:spPr>
            <a:xfrm>
              <a:off x="6737425" y="2551925"/>
              <a:ext cx="3025" cy="69100"/>
            </a:xfrm>
            <a:custGeom>
              <a:avLst/>
              <a:gdLst/>
              <a:ahLst/>
              <a:cxnLst/>
              <a:rect l="l" t="t" r="r" b="b"/>
              <a:pathLst>
                <a:path w="121" h="2764" extrusionOk="0">
                  <a:moveTo>
                    <a:pt x="61" y="1"/>
                  </a:moveTo>
                  <a:cubicBezTo>
                    <a:pt x="37" y="1"/>
                    <a:pt x="1" y="620"/>
                    <a:pt x="1" y="1382"/>
                  </a:cubicBezTo>
                  <a:cubicBezTo>
                    <a:pt x="1" y="2144"/>
                    <a:pt x="37" y="2763"/>
                    <a:pt x="61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23"/>
            <p:cNvSpPr/>
            <p:nvPr/>
          </p:nvSpPr>
          <p:spPr>
            <a:xfrm>
              <a:off x="671660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1" y="620"/>
                    <a:pt x="1" y="1382"/>
                  </a:cubicBezTo>
                  <a:cubicBezTo>
                    <a:pt x="1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23"/>
            <p:cNvSpPr/>
            <p:nvPr/>
          </p:nvSpPr>
          <p:spPr>
            <a:xfrm>
              <a:off x="6783575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36" y="1"/>
                    <a:pt x="0" y="620"/>
                    <a:pt x="0" y="1382"/>
                  </a:cubicBezTo>
                  <a:cubicBezTo>
                    <a:pt x="0" y="2144"/>
                    <a:pt x="36" y="2763"/>
                    <a:pt x="60" y="2763"/>
                  </a:cubicBezTo>
                  <a:cubicBezTo>
                    <a:pt x="96" y="2763"/>
                    <a:pt x="120" y="2144"/>
                    <a:pt x="120" y="1382"/>
                  </a:cubicBezTo>
                  <a:cubicBezTo>
                    <a:pt x="120" y="620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23"/>
            <p:cNvSpPr/>
            <p:nvPr/>
          </p:nvSpPr>
          <p:spPr>
            <a:xfrm>
              <a:off x="6762450" y="2551925"/>
              <a:ext cx="3000" cy="69100"/>
            </a:xfrm>
            <a:custGeom>
              <a:avLst/>
              <a:gdLst/>
              <a:ahLst/>
              <a:cxnLst/>
              <a:rect l="l" t="t" r="r" b="b"/>
              <a:pathLst>
                <a:path w="120" h="2764" extrusionOk="0">
                  <a:moveTo>
                    <a:pt x="60" y="1"/>
                  </a:moveTo>
                  <a:cubicBezTo>
                    <a:pt x="24" y="1"/>
                    <a:pt x="0" y="620"/>
                    <a:pt x="0" y="1382"/>
                  </a:cubicBezTo>
                  <a:cubicBezTo>
                    <a:pt x="0" y="2144"/>
                    <a:pt x="24" y="2763"/>
                    <a:pt x="60" y="2763"/>
                  </a:cubicBezTo>
                  <a:cubicBezTo>
                    <a:pt x="107" y="2763"/>
                    <a:pt x="119" y="2144"/>
                    <a:pt x="119" y="1382"/>
                  </a:cubicBezTo>
                  <a:cubicBezTo>
                    <a:pt x="119" y="620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23"/>
            <p:cNvSpPr/>
            <p:nvPr/>
          </p:nvSpPr>
          <p:spPr>
            <a:xfrm>
              <a:off x="6423400" y="2549550"/>
              <a:ext cx="384900" cy="3000"/>
            </a:xfrm>
            <a:custGeom>
              <a:avLst/>
              <a:gdLst/>
              <a:ahLst/>
              <a:cxnLst/>
              <a:rect l="l" t="t" r="r" b="b"/>
              <a:pathLst>
                <a:path w="15396" h="120" extrusionOk="0">
                  <a:moveTo>
                    <a:pt x="7692" y="1"/>
                  </a:moveTo>
                  <a:cubicBezTo>
                    <a:pt x="3442" y="1"/>
                    <a:pt x="1" y="36"/>
                    <a:pt x="1" y="60"/>
                  </a:cubicBezTo>
                  <a:cubicBezTo>
                    <a:pt x="1" y="96"/>
                    <a:pt x="3454" y="120"/>
                    <a:pt x="7692" y="120"/>
                  </a:cubicBezTo>
                  <a:cubicBezTo>
                    <a:pt x="11955" y="120"/>
                    <a:pt x="15396" y="96"/>
                    <a:pt x="15396" y="60"/>
                  </a:cubicBezTo>
                  <a:cubicBezTo>
                    <a:pt x="15396" y="36"/>
                    <a:pt x="11955" y="1"/>
                    <a:pt x="76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23"/>
            <p:cNvSpPr/>
            <p:nvPr/>
          </p:nvSpPr>
          <p:spPr>
            <a:xfrm>
              <a:off x="6401375" y="2621575"/>
              <a:ext cx="383125" cy="69375"/>
            </a:xfrm>
            <a:custGeom>
              <a:avLst/>
              <a:gdLst/>
              <a:ahLst/>
              <a:cxnLst/>
              <a:rect l="l" t="t" r="r" b="b"/>
              <a:pathLst>
                <a:path w="15325" h="2775" extrusionOk="0">
                  <a:moveTo>
                    <a:pt x="1" y="1"/>
                  </a:moveTo>
                  <a:lnTo>
                    <a:pt x="1" y="2775"/>
                  </a:lnTo>
                  <a:lnTo>
                    <a:pt x="15324" y="2775"/>
                  </a:lnTo>
                  <a:lnTo>
                    <a:pt x="1532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" name="Google Shape;686;p23"/>
            <p:cNvSpPr/>
            <p:nvPr/>
          </p:nvSpPr>
          <p:spPr>
            <a:xfrm>
              <a:off x="6437400" y="2622175"/>
              <a:ext cx="3300" cy="69375"/>
            </a:xfrm>
            <a:custGeom>
              <a:avLst/>
              <a:gdLst/>
              <a:ahLst/>
              <a:cxnLst/>
              <a:rect l="l" t="t" r="r" b="b"/>
              <a:pathLst>
                <a:path w="132" h="2775" extrusionOk="0">
                  <a:moveTo>
                    <a:pt x="72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72" y="2775"/>
                  </a:cubicBezTo>
                  <a:cubicBezTo>
                    <a:pt x="96" y="2775"/>
                    <a:pt x="131" y="2156"/>
                    <a:pt x="131" y="1382"/>
                  </a:cubicBezTo>
                  <a:cubicBezTo>
                    <a:pt x="131" y="608"/>
                    <a:pt x="96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" name="Google Shape;687;p23"/>
            <p:cNvSpPr/>
            <p:nvPr/>
          </p:nvSpPr>
          <p:spPr>
            <a:xfrm>
              <a:off x="64168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" name="Google Shape;688;p23"/>
            <p:cNvSpPr/>
            <p:nvPr/>
          </p:nvSpPr>
          <p:spPr>
            <a:xfrm>
              <a:off x="64838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5" y="1"/>
                    <a:pt x="1" y="608"/>
                    <a:pt x="1" y="1382"/>
                  </a:cubicBezTo>
                  <a:cubicBezTo>
                    <a:pt x="1" y="2156"/>
                    <a:pt x="25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23"/>
            <p:cNvSpPr/>
            <p:nvPr/>
          </p:nvSpPr>
          <p:spPr>
            <a:xfrm>
              <a:off x="64624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23"/>
            <p:cNvSpPr/>
            <p:nvPr/>
          </p:nvSpPr>
          <p:spPr>
            <a:xfrm>
              <a:off x="65293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23"/>
            <p:cNvSpPr/>
            <p:nvPr/>
          </p:nvSpPr>
          <p:spPr>
            <a:xfrm>
              <a:off x="65085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23"/>
            <p:cNvSpPr/>
            <p:nvPr/>
          </p:nvSpPr>
          <p:spPr>
            <a:xfrm>
              <a:off x="6575500" y="2622175"/>
              <a:ext cx="3025" cy="69375"/>
            </a:xfrm>
            <a:custGeom>
              <a:avLst/>
              <a:gdLst/>
              <a:ahLst/>
              <a:cxnLst/>
              <a:rect l="l" t="t" r="r" b="b"/>
              <a:pathLst>
                <a:path w="121" h="2775" extrusionOk="0">
                  <a:moveTo>
                    <a:pt x="61" y="1"/>
                  </a:moveTo>
                  <a:cubicBezTo>
                    <a:pt x="37" y="1"/>
                    <a:pt x="1" y="608"/>
                    <a:pt x="1" y="1382"/>
                  </a:cubicBezTo>
                  <a:cubicBezTo>
                    <a:pt x="1" y="2156"/>
                    <a:pt x="37" y="2775"/>
                    <a:pt x="61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23"/>
            <p:cNvSpPr/>
            <p:nvPr/>
          </p:nvSpPr>
          <p:spPr>
            <a:xfrm>
              <a:off x="65543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23"/>
            <p:cNvSpPr/>
            <p:nvPr/>
          </p:nvSpPr>
          <p:spPr>
            <a:xfrm>
              <a:off x="66213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108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23"/>
            <p:cNvSpPr/>
            <p:nvPr/>
          </p:nvSpPr>
          <p:spPr>
            <a:xfrm>
              <a:off x="66005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23"/>
            <p:cNvSpPr/>
            <p:nvPr/>
          </p:nvSpPr>
          <p:spPr>
            <a:xfrm>
              <a:off x="66675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0" y="608"/>
                    <a:pt x="0" y="1382"/>
                  </a:cubicBezTo>
                  <a:cubicBezTo>
                    <a:pt x="0" y="2156"/>
                    <a:pt x="36" y="2775"/>
                    <a:pt x="60" y="2775"/>
                  </a:cubicBezTo>
                  <a:cubicBezTo>
                    <a:pt x="95" y="2775"/>
                    <a:pt x="119" y="2156"/>
                    <a:pt x="119" y="1382"/>
                  </a:cubicBezTo>
                  <a:cubicBezTo>
                    <a:pt x="119" y="608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23"/>
            <p:cNvSpPr/>
            <p:nvPr/>
          </p:nvSpPr>
          <p:spPr>
            <a:xfrm>
              <a:off x="664665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36" y="1"/>
                    <a:pt x="1" y="608"/>
                    <a:pt x="1" y="1382"/>
                  </a:cubicBezTo>
                  <a:cubicBezTo>
                    <a:pt x="1" y="2156"/>
                    <a:pt x="36" y="2775"/>
                    <a:pt x="60" y="2775"/>
                  </a:cubicBezTo>
                  <a:cubicBezTo>
                    <a:pt x="96" y="2775"/>
                    <a:pt x="120" y="2156"/>
                    <a:pt x="120" y="1382"/>
                  </a:cubicBezTo>
                  <a:cubicBezTo>
                    <a:pt x="120" y="608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23"/>
            <p:cNvSpPr/>
            <p:nvPr/>
          </p:nvSpPr>
          <p:spPr>
            <a:xfrm>
              <a:off x="67133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08"/>
                    <a:pt x="1" y="1382"/>
                  </a:cubicBezTo>
                  <a:cubicBezTo>
                    <a:pt x="1" y="2156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23"/>
            <p:cNvSpPr/>
            <p:nvPr/>
          </p:nvSpPr>
          <p:spPr>
            <a:xfrm>
              <a:off x="6692500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107" y="2775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23"/>
            <p:cNvSpPr/>
            <p:nvPr/>
          </p:nvSpPr>
          <p:spPr>
            <a:xfrm>
              <a:off x="675947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0" y="608"/>
                    <a:pt x="0" y="1382"/>
                  </a:cubicBezTo>
                  <a:cubicBezTo>
                    <a:pt x="0" y="2156"/>
                    <a:pt x="24" y="2775"/>
                    <a:pt x="60" y="2775"/>
                  </a:cubicBezTo>
                  <a:cubicBezTo>
                    <a:pt x="83" y="2775"/>
                    <a:pt x="119" y="2156"/>
                    <a:pt x="119" y="1382"/>
                  </a:cubicBezTo>
                  <a:cubicBezTo>
                    <a:pt x="119" y="608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23"/>
            <p:cNvSpPr/>
            <p:nvPr/>
          </p:nvSpPr>
          <p:spPr>
            <a:xfrm>
              <a:off x="6738625" y="2622175"/>
              <a:ext cx="3000" cy="69375"/>
            </a:xfrm>
            <a:custGeom>
              <a:avLst/>
              <a:gdLst/>
              <a:ahLst/>
              <a:cxnLst/>
              <a:rect l="l" t="t" r="r" b="b"/>
              <a:pathLst>
                <a:path w="120" h="2775" extrusionOk="0">
                  <a:moveTo>
                    <a:pt x="60" y="1"/>
                  </a:moveTo>
                  <a:cubicBezTo>
                    <a:pt x="24" y="1"/>
                    <a:pt x="1" y="608"/>
                    <a:pt x="1" y="1382"/>
                  </a:cubicBezTo>
                  <a:cubicBezTo>
                    <a:pt x="1" y="2156"/>
                    <a:pt x="24" y="2775"/>
                    <a:pt x="60" y="2775"/>
                  </a:cubicBezTo>
                  <a:cubicBezTo>
                    <a:pt x="84" y="2775"/>
                    <a:pt x="120" y="2156"/>
                    <a:pt x="120" y="1382"/>
                  </a:cubicBezTo>
                  <a:cubicBezTo>
                    <a:pt x="120" y="608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23"/>
            <p:cNvSpPr/>
            <p:nvPr/>
          </p:nvSpPr>
          <p:spPr>
            <a:xfrm>
              <a:off x="6399000" y="2619900"/>
              <a:ext cx="385500" cy="3200"/>
            </a:xfrm>
            <a:custGeom>
              <a:avLst/>
              <a:gdLst/>
              <a:ahLst/>
              <a:cxnLst/>
              <a:rect l="l" t="t" r="r" b="b"/>
              <a:pathLst>
                <a:path w="15420" h="128" extrusionOk="0">
                  <a:moveTo>
                    <a:pt x="10363" y="1"/>
                  </a:moveTo>
                  <a:cubicBezTo>
                    <a:pt x="9534" y="1"/>
                    <a:pt x="8638" y="3"/>
                    <a:pt x="7704" y="8"/>
                  </a:cubicBezTo>
                  <a:cubicBezTo>
                    <a:pt x="3453" y="8"/>
                    <a:pt x="1" y="32"/>
                    <a:pt x="1" y="68"/>
                  </a:cubicBezTo>
                  <a:cubicBezTo>
                    <a:pt x="1" y="92"/>
                    <a:pt x="3453" y="127"/>
                    <a:pt x="7704" y="127"/>
                  </a:cubicBezTo>
                  <a:cubicBezTo>
                    <a:pt x="11966" y="127"/>
                    <a:pt x="15419" y="92"/>
                    <a:pt x="15419" y="68"/>
                  </a:cubicBezTo>
                  <a:cubicBezTo>
                    <a:pt x="15419" y="31"/>
                    <a:pt x="13314" y="1"/>
                    <a:pt x="103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23"/>
            <p:cNvSpPr/>
            <p:nvPr/>
          </p:nvSpPr>
          <p:spPr>
            <a:xfrm>
              <a:off x="6371625" y="2690350"/>
              <a:ext cx="383100" cy="69675"/>
            </a:xfrm>
            <a:custGeom>
              <a:avLst/>
              <a:gdLst/>
              <a:ahLst/>
              <a:cxnLst/>
              <a:rect l="l" t="t" r="r" b="b"/>
              <a:pathLst>
                <a:path w="15324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15324" y="2786"/>
                  </a:lnTo>
                  <a:lnTo>
                    <a:pt x="153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23"/>
            <p:cNvSpPr/>
            <p:nvPr/>
          </p:nvSpPr>
          <p:spPr>
            <a:xfrm>
              <a:off x="64073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23"/>
            <p:cNvSpPr/>
            <p:nvPr/>
          </p:nvSpPr>
          <p:spPr>
            <a:xfrm>
              <a:off x="63865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1" y="632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23"/>
            <p:cNvSpPr/>
            <p:nvPr/>
          </p:nvSpPr>
          <p:spPr>
            <a:xfrm>
              <a:off x="64534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6" y="2775"/>
                    <a:pt x="119" y="2144"/>
                    <a:pt x="119" y="1382"/>
                  </a:cubicBezTo>
                  <a:cubicBezTo>
                    <a:pt x="119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23"/>
            <p:cNvSpPr/>
            <p:nvPr/>
          </p:nvSpPr>
          <p:spPr>
            <a:xfrm>
              <a:off x="6432625" y="2690925"/>
              <a:ext cx="3025" cy="69400"/>
            </a:xfrm>
            <a:custGeom>
              <a:avLst/>
              <a:gdLst/>
              <a:ahLst/>
              <a:cxnLst/>
              <a:rect l="l" t="t" r="r" b="b"/>
              <a:pathLst>
                <a:path w="121" h="2776" extrusionOk="0">
                  <a:moveTo>
                    <a:pt x="61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1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23"/>
            <p:cNvSpPr/>
            <p:nvPr/>
          </p:nvSpPr>
          <p:spPr>
            <a:xfrm>
              <a:off x="64996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23"/>
            <p:cNvSpPr/>
            <p:nvPr/>
          </p:nvSpPr>
          <p:spPr>
            <a:xfrm>
              <a:off x="64784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1" y="632"/>
                    <a:pt x="1" y="1382"/>
                  </a:cubicBezTo>
                  <a:cubicBezTo>
                    <a:pt x="1" y="2144"/>
                    <a:pt x="36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23"/>
            <p:cNvSpPr/>
            <p:nvPr/>
          </p:nvSpPr>
          <p:spPr>
            <a:xfrm>
              <a:off x="65454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23"/>
            <p:cNvSpPr/>
            <p:nvPr/>
          </p:nvSpPr>
          <p:spPr>
            <a:xfrm>
              <a:off x="65246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6" y="1"/>
                    <a:pt x="0" y="632"/>
                    <a:pt x="0" y="1382"/>
                  </a:cubicBezTo>
                  <a:cubicBezTo>
                    <a:pt x="0" y="2144"/>
                    <a:pt x="36" y="2775"/>
                    <a:pt x="60" y="2775"/>
                  </a:cubicBezTo>
                  <a:cubicBezTo>
                    <a:pt x="95" y="2775"/>
                    <a:pt x="119" y="2144"/>
                    <a:pt x="119" y="1382"/>
                  </a:cubicBezTo>
                  <a:cubicBezTo>
                    <a:pt x="119" y="632"/>
                    <a:pt x="95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23"/>
            <p:cNvSpPr/>
            <p:nvPr/>
          </p:nvSpPr>
          <p:spPr>
            <a:xfrm>
              <a:off x="65915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37" y="1"/>
                    <a:pt x="1" y="632"/>
                    <a:pt x="1" y="1382"/>
                  </a:cubicBezTo>
                  <a:cubicBezTo>
                    <a:pt x="1" y="2144"/>
                    <a:pt x="37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96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23"/>
            <p:cNvSpPr/>
            <p:nvPr/>
          </p:nvSpPr>
          <p:spPr>
            <a:xfrm>
              <a:off x="65704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23"/>
            <p:cNvSpPr/>
            <p:nvPr/>
          </p:nvSpPr>
          <p:spPr>
            <a:xfrm>
              <a:off x="66374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108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23"/>
            <p:cNvSpPr/>
            <p:nvPr/>
          </p:nvSpPr>
          <p:spPr>
            <a:xfrm>
              <a:off x="66166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83" y="2775"/>
                    <a:pt x="119" y="2144"/>
                    <a:pt x="119" y="1382"/>
                  </a:cubicBezTo>
                  <a:cubicBezTo>
                    <a:pt x="119" y="632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23"/>
            <p:cNvSpPr/>
            <p:nvPr/>
          </p:nvSpPr>
          <p:spPr>
            <a:xfrm>
              <a:off x="668355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5" y="1"/>
                    <a:pt x="1" y="632"/>
                    <a:pt x="1" y="1382"/>
                  </a:cubicBezTo>
                  <a:cubicBezTo>
                    <a:pt x="1" y="2144"/>
                    <a:pt x="25" y="2775"/>
                    <a:pt x="60" y="2775"/>
                  </a:cubicBezTo>
                  <a:cubicBezTo>
                    <a:pt x="84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23"/>
            <p:cNvSpPr/>
            <p:nvPr/>
          </p:nvSpPr>
          <p:spPr>
            <a:xfrm>
              <a:off x="666272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84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8" name="Google Shape;718;p23"/>
            <p:cNvSpPr/>
            <p:nvPr/>
          </p:nvSpPr>
          <p:spPr>
            <a:xfrm>
              <a:off x="6729400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1" y="632"/>
                    <a:pt x="1" y="1382"/>
                  </a:cubicBezTo>
                  <a:cubicBezTo>
                    <a:pt x="1" y="2144"/>
                    <a:pt x="24" y="2775"/>
                    <a:pt x="60" y="2775"/>
                  </a:cubicBezTo>
                  <a:cubicBezTo>
                    <a:pt x="96" y="2775"/>
                    <a:pt x="120" y="2144"/>
                    <a:pt x="120" y="1382"/>
                  </a:cubicBezTo>
                  <a:cubicBezTo>
                    <a:pt x="120" y="632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9" name="Google Shape;719;p23"/>
            <p:cNvSpPr/>
            <p:nvPr/>
          </p:nvSpPr>
          <p:spPr>
            <a:xfrm>
              <a:off x="6708575" y="2690925"/>
              <a:ext cx="3000" cy="69400"/>
            </a:xfrm>
            <a:custGeom>
              <a:avLst/>
              <a:gdLst/>
              <a:ahLst/>
              <a:cxnLst/>
              <a:rect l="l" t="t" r="r" b="b"/>
              <a:pathLst>
                <a:path w="120" h="2776" extrusionOk="0">
                  <a:moveTo>
                    <a:pt x="60" y="1"/>
                  </a:moveTo>
                  <a:cubicBezTo>
                    <a:pt x="24" y="1"/>
                    <a:pt x="0" y="632"/>
                    <a:pt x="0" y="1382"/>
                  </a:cubicBezTo>
                  <a:cubicBezTo>
                    <a:pt x="0" y="2144"/>
                    <a:pt x="24" y="2775"/>
                    <a:pt x="60" y="2775"/>
                  </a:cubicBezTo>
                  <a:cubicBezTo>
                    <a:pt x="95" y="2775"/>
                    <a:pt x="119" y="2144"/>
                    <a:pt x="119" y="1382"/>
                  </a:cubicBezTo>
                  <a:cubicBezTo>
                    <a:pt x="119" y="632"/>
                    <a:pt x="83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0" name="Google Shape;720;p23"/>
            <p:cNvSpPr/>
            <p:nvPr/>
          </p:nvSpPr>
          <p:spPr>
            <a:xfrm>
              <a:off x="6369525" y="2688850"/>
              <a:ext cx="384600" cy="3000"/>
            </a:xfrm>
            <a:custGeom>
              <a:avLst/>
              <a:gdLst/>
              <a:ahLst/>
              <a:cxnLst/>
              <a:rect l="l" t="t" r="r" b="b"/>
              <a:pathLst>
                <a:path w="15384" h="120" extrusionOk="0">
                  <a:moveTo>
                    <a:pt x="7692" y="1"/>
                  </a:moveTo>
                  <a:cubicBezTo>
                    <a:pt x="3430" y="1"/>
                    <a:pt x="1" y="24"/>
                    <a:pt x="1" y="60"/>
                  </a:cubicBezTo>
                  <a:cubicBezTo>
                    <a:pt x="1" y="84"/>
                    <a:pt x="3454" y="120"/>
                    <a:pt x="7692" y="120"/>
                  </a:cubicBezTo>
                  <a:cubicBezTo>
                    <a:pt x="11955" y="120"/>
                    <a:pt x="15384" y="84"/>
                    <a:pt x="15384" y="60"/>
                  </a:cubicBezTo>
                  <a:cubicBezTo>
                    <a:pt x="15384" y="24"/>
                    <a:pt x="11955" y="1"/>
                    <a:pt x="769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23"/>
            <p:cNvSpPr/>
            <p:nvPr/>
          </p:nvSpPr>
          <p:spPr>
            <a:xfrm>
              <a:off x="6417150" y="2411725"/>
              <a:ext cx="353350" cy="14450"/>
            </a:xfrm>
            <a:custGeom>
              <a:avLst/>
              <a:gdLst/>
              <a:ahLst/>
              <a:cxnLst/>
              <a:rect l="l" t="t" r="r" b="b"/>
              <a:pathLst>
                <a:path w="14134" h="578" extrusionOk="0">
                  <a:moveTo>
                    <a:pt x="1" y="1"/>
                  </a:moveTo>
                  <a:lnTo>
                    <a:pt x="1" y="1"/>
                  </a:lnTo>
                  <a:cubicBezTo>
                    <a:pt x="1672" y="410"/>
                    <a:pt x="3419" y="577"/>
                    <a:pt x="5159" y="577"/>
                  </a:cubicBezTo>
                  <a:cubicBezTo>
                    <a:pt x="5799" y="577"/>
                    <a:pt x="6439" y="555"/>
                    <a:pt x="7073" y="513"/>
                  </a:cubicBezTo>
                  <a:cubicBezTo>
                    <a:pt x="9306" y="377"/>
                    <a:pt x="11560" y="47"/>
                    <a:pt x="13795" y="36"/>
                  </a:cubicBezTo>
                  <a:lnTo>
                    <a:pt x="13795" y="36"/>
                  </a:lnTo>
                  <a:lnTo>
                    <a:pt x="14134" y="37"/>
                  </a:lnTo>
                  <a:cubicBezTo>
                    <a:pt x="14058" y="36"/>
                    <a:pt x="13983" y="36"/>
                    <a:pt x="13908" y="36"/>
                  </a:cubicBezTo>
                  <a:cubicBezTo>
                    <a:pt x="13870" y="36"/>
                    <a:pt x="13832" y="36"/>
                    <a:pt x="13795" y="36"/>
                  </a:cubicBezTo>
                  <a:lnTo>
                    <a:pt x="13795" y="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23"/>
            <p:cNvSpPr/>
            <p:nvPr/>
          </p:nvSpPr>
          <p:spPr>
            <a:xfrm>
              <a:off x="6420725" y="2342375"/>
              <a:ext cx="353650" cy="14600"/>
            </a:xfrm>
            <a:custGeom>
              <a:avLst/>
              <a:gdLst/>
              <a:ahLst/>
              <a:cxnLst/>
              <a:rect l="l" t="t" r="r" b="b"/>
              <a:pathLst>
                <a:path w="14146" h="584" extrusionOk="0">
                  <a:moveTo>
                    <a:pt x="1" y="1"/>
                  </a:moveTo>
                  <a:cubicBezTo>
                    <a:pt x="1690" y="421"/>
                    <a:pt x="3450" y="584"/>
                    <a:pt x="5195" y="584"/>
                  </a:cubicBezTo>
                  <a:cubicBezTo>
                    <a:pt x="5824" y="584"/>
                    <a:pt x="6452" y="563"/>
                    <a:pt x="7073" y="525"/>
                  </a:cubicBezTo>
                  <a:cubicBezTo>
                    <a:pt x="9252" y="371"/>
                    <a:pt x="11431" y="64"/>
                    <a:pt x="13610" y="47"/>
                  </a:cubicBezTo>
                  <a:lnTo>
                    <a:pt x="13610" y="47"/>
                  </a:lnTo>
                  <a:lnTo>
                    <a:pt x="14145" y="48"/>
                  </a:lnTo>
                  <a:cubicBezTo>
                    <a:pt x="14031" y="47"/>
                    <a:pt x="13916" y="46"/>
                    <a:pt x="13802" y="46"/>
                  </a:cubicBezTo>
                  <a:cubicBezTo>
                    <a:pt x="13738" y="46"/>
                    <a:pt x="13674" y="46"/>
                    <a:pt x="13610" y="47"/>
                  </a:cubicBezTo>
                  <a:lnTo>
                    <a:pt x="13610" y="4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23"/>
            <p:cNvSpPr/>
            <p:nvPr/>
          </p:nvSpPr>
          <p:spPr>
            <a:xfrm>
              <a:off x="6439175" y="2481100"/>
              <a:ext cx="353350" cy="14725"/>
            </a:xfrm>
            <a:custGeom>
              <a:avLst/>
              <a:gdLst/>
              <a:ahLst/>
              <a:cxnLst/>
              <a:rect l="l" t="t" r="r" b="b"/>
              <a:pathLst>
                <a:path w="14134" h="589" extrusionOk="0">
                  <a:moveTo>
                    <a:pt x="13893" y="46"/>
                  </a:moveTo>
                  <a:cubicBezTo>
                    <a:pt x="13866" y="46"/>
                    <a:pt x="13840" y="47"/>
                    <a:pt x="13813" y="47"/>
                  </a:cubicBezTo>
                  <a:lnTo>
                    <a:pt x="13813" y="47"/>
                  </a:lnTo>
                  <a:lnTo>
                    <a:pt x="14134" y="48"/>
                  </a:lnTo>
                  <a:cubicBezTo>
                    <a:pt x="14053" y="47"/>
                    <a:pt x="13973" y="46"/>
                    <a:pt x="13893" y="46"/>
                  </a:cubicBezTo>
                  <a:close/>
                  <a:moveTo>
                    <a:pt x="1" y="0"/>
                  </a:moveTo>
                  <a:lnTo>
                    <a:pt x="1" y="0"/>
                  </a:lnTo>
                  <a:cubicBezTo>
                    <a:pt x="1675" y="419"/>
                    <a:pt x="3425" y="588"/>
                    <a:pt x="5164" y="588"/>
                  </a:cubicBezTo>
                  <a:cubicBezTo>
                    <a:pt x="5799" y="588"/>
                    <a:pt x="6433" y="565"/>
                    <a:pt x="7061" y="524"/>
                  </a:cubicBezTo>
                  <a:cubicBezTo>
                    <a:pt x="9311" y="365"/>
                    <a:pt x="11572" y="54"/>
                    <a:pt x="13813" y="47"/>
                  </a:cubicBezTo>
                  <a:lnTo>
                    <a:pt x="13813" y="4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23"/>
            <p:cNvSpPr/>
            <p:nvPr/>
          </p:nvSpPr>
          <p:spPr>
            <a:xfrm>
              <a:off x="6424300" y="2550750"/>
              <a:ext cx="353350" cy="14575"/>
            </a:xfrm>
            <a:custGeom>
              <a:avLst/>
              <a:gdLst/>
              <a:ahLst/>
              <a:cxnLst/>
              <a:rect l="l" t="t" r="r" b="b"/>
              <a:pathLst>
                <a:path w="14134" h="583" extrusionOk="0">
                  <a:moveTo>
                    <a:pt x="1" y="0"/>
                  </a:moveTo>
                  <a:lnTo>
                    <a:pt x="1" y="0"/>
                  </a:lnTo>
                  <a:cubicBezTo>
                    <a:pt x="1681" y="420"/>
                    <a:pt x="3439" y="583"/>
                    <a:pt x="5184" y="583"/>
                  </a:cubicBezTo>
                  <a:cubicBezTo>
                    <a:pt x="5812" y="583"/>
                    <a:pt x="6440" y="562"/>
                    <a:pt x="7061" y="524"/>
                  </a:cubicBezTo>
                  <a:cubicBezTo>
                    <a:pt x="9240" y="370"/>
                    <a:pt x="11429" y="63"/>
                    <a:pt x="13600" y="46"/>
                  </a:cubicBezTo>
                  <a:lnTo>
                    <a:pt x="13600" y="46"/>
                  </a:lnTo>
                  <a:lnTo>
                    <a:pt x="14133" y="48"/>
                  </a:lnTo>
                  <a:cubicBezTo>
                    <a:pt x="14019" y="46"/>
                    <a:pt x="13905" y="45"/>
                    <a:pt x="13791" y="45"/>
                  </a:cubicBezTo>
                  <a:cubicBezTo>
                    <a:pt x="13727" y="45"/>
                    <a:pt x="13663" y="45"/>
                    <a:pt x="13600" y="46"/>
                  </a:cubicBezTo>
                  <a:lnTo>
                    <a:pt x="13600" y="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23"/>
            <p:cNvSpPr/>
            <p:nvPr/>
          </p:nvSpPr>
          <p:spPr>
            <a:xfrm>
              <a:off x="6428775" y="2619500"/>
              <a:ext cx="353325" cy="14725"/>
            </a:xfrm>
            <a:custGeom>
              <a:avLst/>
              <a:gdLst/>
              <a:ahLst/>
              <a:cxnLst/>
              <a:rect l="l" t="t" r="r" b="b"/>
              <a:pathLst>
                <a:path w="14133" h="589" extrusionOk="0">
                  <a:moveTo>
                    <a:pt x="13907" y="47"/>
                  </a:moveTo>
                  <a:cubicBezTo>
                    <a:pt x="13882" y="47"/>
                    <a:pt x="13857" y="47"/>
                    <a:pt x="13832" y="47"/>
                  </a:cubicBezTo>
                  <a:lnTo>
                    <a:pt x="13832" y="47"/>
                  </a:lnTo>
                  <a:lnTo>
                    <a:pt x="14133" y="48"/>
                  </a:lnTo>
                  <a:cubicBezTo>
                    <a:pt x="14058" y="47"/>
                    <a:pt x="13983" y="47"/>
                    <a:pt x="13907" y="47"/>
                  </a:cubicBezTo>
                  <a:close/>
                  <a:moveTo>
                    <a:pt x="0" y="0"/>
                  </a:moveTo>
                  <a:cubicBezTo>
                    <a:pt x="1674" y="419"/>
                    <a:pt x="3425" y="588"/>
                    <a:pt x="5163" y="588"/>
                  </a:cubicBezTo>
                  <a:cubicBezTo>
                    <a:pt x="5799" y="588"/>
                    <a:pt x="6433" y="566"/>
                    <a:pt x="7061" y="524"/>
                  </a:cubicBezTo>
                  <a:cubicBezTo>
                    <a:pt x="9317" y="388"/>
                    <a:pt x="11585" y="54"/>
                    <a:pt x="13832" y="47"/>
                  </a:cubicBezTo>
                  <a:lnTo>
                    <a:pt x="13832" y="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23"/>
            <p:cNvSpPr/>
            <p:nvPr/>
          </p:nvSpPr>
          <p:spPr>
            <a:xfrm>
              <a:off x="6410025" y="2690350"/>
              <a:ext cx="353625" cy="14550"/>
            </a:xfrm>
            <a:custGeom>
              <a:avLst/>
              <a:gdLst/>
              <a:ahLst/>
              <a:cxnLst/>
              <a:rect l="l" t="t" r="r" b="b"/>
              <a:pathLst>
                <a:path w="14145" h="582" extrusionOk="0">
                  <a:moveTo>
                    <a:pt x="0" y="0"/>
                  </a:moveTo>
                  <a:lnTo>
                    <a:pt x="0" y="0"/>
                  </a:lnTo>
                  <a:cubicBezTo>
                    <a:pt x="1704" y="415"/>
                    <a:pt x="3473" y="581"/>
                    <a:pt x="5234" y="581"/>
                  </a:cubicBezTo>
                  <a:cubicBezTo>
                    <a:pt x="5849" y="581"/>
                    <a:pt x="6463" y="561"/>
                    <a:pt x="7072" y="524"/>
                  </a:cubicBezTo>
                  <a:cubicBezTo>
                    <a:pt x="9240" y="370"/>
                    <a:pt x="11429" y="63"/>
                    <a:pt x="13609" y="46"/>
                  </a:cubicBezTo>
                  <a:lnTo>
                    <a:pt x="13609" y="46"/>
                  </a:lnTo>
                  <a:lnTo>
                    <a:pt x="14145" y="48"/>
                  </a:lnTo>
                  <a:cubicBezTo>
                    <a:pt x="14030" y="46"/>
                    <a:pt x="13916" y="45"/>
                    <a:pt x="13801" y="45"/>
                  </a:cubicBezTo>
                  <a:cubicBezTo>
                    <a:pt x="13737" y="45"/>
                    <a:pt x="13673" y="45"/>
                    <a:pt x="13609" y="46"/>
                  </a:cubicBezTo>
                  <a:lnTo>
                    <a:pt x="13609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23"/>
            <p:cNvSpPr/>
            <p:nvPr/>
          </p:nvSpPr>
          <p:spPr>
            <a:xfrm>
              <a:off x="6416275" y="2280775"/>
              <a:ext cx="3575" cy="37825"/>
            </a:xfrm>
            <a:custGeom>
              <a:avLst/>
              <a:gdLst/>
              <a:ahLst/>
              <a:cxnLst/>
              <a:rect l="l" t="t" r="r" b="b"/>
              <a:pathLst>
                <a:path w="143" h="1513" extrusionOk="0">
                  <a:moveTo>
                    <a:pt x="60" y="0"/>
                  </a:moveTo>
                  <a:cubicBezTo>
                    <a:pt x="36" y="0"/>
                    <a:pt x="0" y="334"/>
                    <a:pt x="0" y="750"/>
                  </a:cubicBezTo>
                  <a:cubicBezTo>
                    <a:pt x="0" y="1167"/>
                    <a:pt x="36" y="1512"/>
                    <a:pt x="60" y="1512"/>
                  </a:cubicBezTo>
                  <a:cubicBezTo>
                    <a:pt x="107" y="1512"/>
                    <a:pt x="143" y="1167"/>
                    <a:pt x="119" y="750"/>
                  </a:cubicBezTo>
                  <a:cubicBezTo>
                    <a:pt x="119" y="334"/>
                    <a:pt x="95" y="0"/>
                    <a:pt x="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8" name="Google Shape;728;p23"/>
            <p:cNvSpPr/>
            <p:nvPr/>
          </p:nvSpPr>
          <p:spPr>
            <a:xfrm>
              <a:off x="6392450" y="2352200"/>
              <a:ext cx="3000" cy="40800"/>
            </a:xfrm>
            <a:custGeom>
              <a:avLst/>
              <a:gdLst/>
              <a:ahLst/>
              <a:cxnLst/>
              <a:rect l="l" t="t" r="r" b="b"/>
              <a:pathLst>
                <a:path w="120" h="1632" extrusionOk="0">
                  <a:moveTo>
                    <a:pt x="60" y="1"/>
                  </a:moveTo>
                  <a:cubicBezTo>
                    <a:pt x="36" y="1"/>
                    <a:pt x="1" y="358"/>
                    <a:pt x="1" y="810"/>
                  </a:cubicBezTo>
                  <a:cubicBezTo>
                    <a:pt x="1" y="1275"/>
                    <a:pt x="36" y="1632"/>
                    <a:pt x="60" y="1632"/>
                  </a:cubicBezTo>
                  <a:cubicBezTo>
                    <a:pt x="96" y="1632"/>
                    <a:pt x="120" y="1275"/>
                    <a:pt x="120" y="810"/>
                  </a:cubicBezTo>
                  <a:cubicBezTo>
                    <a:pt x="120" y="358"/>
                    <a:pt x="96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9" name="Google Shape;729;p23"/>
            <p:cNvSpPr/>
            <p:nvPr/>
          </p:nvSpPr>
          <p:spPr>
            <a:xfrm>
              <a:off x="6426675" y="2428700"/>
              <a:ext cx="3000" cy="35750"/>
            </a:xfrm>
            <a:custGeom>
              <a:avLst/>
              <a:gdLst/>
              <a:ahLst/>
              <a:cxnLst/>
              <a:rect l="l" t="t" r="r" b="b"/>
              <a:pathLst>
                <a:path w="120" h="1430" extrusionOk="0">
                  <a:moveTo>
                    <a:pt x="60" y="1"/>
                  </a:moveTo>
                  <a:cubicBezTo>
                    <a:pt x="37" y="1"/>
                    <a:pt x="1" y="310"/>
                    <a:pt x="1" y="715"/>
                  </a:cubicBezTo>
                  <a:cubicBezTo>
                    <a:pt x="1" y="1108"/>
                    <a:pt x="37" y="1429"/>
                    <a:pt x="60" y="1429"/>
                  </a:cubicBezTo>
                  <a:cubicBezTo>
                    <a:pt x="96" y="1429"/>
                    <a:pt x="120" y="1108"/>
                    <a:pt x="120" y="715"/>
                  </a:cubicBezTo>
                  <a:cubicBezTo>
                    <a:pt x="120" y="334"/>
                    <a:pt x="96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0" name="Google Shape;730;p23"/>
            <p:cNvSpPr/>
            <p:nvPr/>
          </p:nvSpPr>
          <p:spPr>
            <a:xfrm>
              <a:off x="6391550" y="2497450"/>
              <a:ext cx="3000" cy="32775"/>
            </a:xfrm>
            <a:custGeom>
              <a:avLst/>
              <a:gdLst/>
              <a:ahLst/>
              <a:cxnLst/>
              <a:rect l="l" t="t" r="r" b="b"/>
              <a:pathLst>
                <a:path w="120" h="1311" extrusionOk="0">
                  <a:moveTo>
                    <a:pt x="60" y="1"/>
                  </a:moveTo>
                  <a:cubicBezTo>
                    <a:pt x="25" y="1"/>
                    <a:pt x="1" y="299"/>
                    <a:pt x="1" y="656"/>
                  </a:cubicBezTo>
                  <a:cubicBezTo>
                    <a:pt x="1" y="1013"/>
                    <a:pt x="25" y="1311"/>
                    <a:pt x="60" y="1311"/>
                  </a:cubicBezTo>
                  <a:cubicBezTo>
                    <a:pt x="84" y="1311"/>
                    <a:pt x="120" y="1013"/>
                    <a:pt x="120" y="656"/>
                  </a:cubicBezTo>
                  <a:cubicBezTo>
                    <a:pt x="120" y="299"/>
                    <a:pt x="84" y="1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1" name="Google Shape;731;p23"/>
            <p:cNvSpPr/>
            <p:nvPr/>
          </p:nvSpPr>
          <p:spPr>
            <a:xfrm>
              <a:off x="6406750" y="2345650"/>
              <a:ext cx="126525" cy="3000"/>
            </a:xfrm>
            <a:custGeom>
              <a:avLst/>
              <a:gdLst/>
              <a:ahLst/>
              <a:cxnLst/>
              <a:rect l="l" t="t" r="r" b="b"/>
              <a:pathLst>
                <a:path w="5061" h="120" extrusionOk="0">
                  <a:moveTo>
                    <a:pt x="2524" y="1"/>
                  </a:moveTo>
                  <a:cubicBezTo>
                    <a:pt x="1131" y="1"/>
                    <a:pt x="0" y="36"/>
                    <a:pt x="0" y="60"/>
                  </a:cubicBezTo>
                  <a:cubicBezTo>
                    <a:pt x="0" y="96"/>
                    <a:pt x="1131" y="120"/>
                    <a:pt x="2524" y="120"/>
                  </a:cubicBezTo>
                  <a:cubicBezTo>
                    <a:pt x="3929" y="120"/>
                    <a:pt x="5060" y="96"/>
                    <a:pt x="5060" y="60"/>
                  </a:cubicBezTo>
                  <a:cubicBezTo>
                    <a:pt x="5060" y="36"/>
                    <a:pt x="3929" y="1"/>
                    <a:pt x="25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23"/>
            <p:cNvSpPr/>
            <p:nvPr/>
          </p:nvSpPr>
          <p:spPr>
            <a:xfrm>
              <a:off x="6593375" y="2279875"/>
              <a:ext cx="41700" cy="3000"/>
            </a:xfrm>
            <a:custGeom>
              <a:avLst/>
              <a:gdLst/>
              <a:ahLst/>
              <a:cxnLst/>
              <a:rect l="l" t="t" r="r" b="b"/>
              <a:pathLst>
                <a:path w="1668" h="120" extrusionOk="0">
                  <a:moveTo>
                    <a:pt x="834" y="0"/>
                  </a:moveTo>
                  <a:cubicBezTo>
                    <a:pt x="381" y="0"/>
                    <a:pt x="0" y="36"/>
                    <a:pt x="0" y="60"/>
                  </a:cubicBezTo>
                  <a:cubicBezTo>
                    <a:pt x="0" y="96"/>
                    <a:pt x="381" y="120"/>
                    <a:pt x="834" y="120"/>
                  </a:cubicBezTo>
                  <a:cubicBezTo>
                    <a:pt x="1298" y="120"/>
                    <a:pt x="1667" y="96"/>
                    <a:pt x="1667" y="60"/>
                  </a:cubicBezTo>
                  <a:cubicBezTo>
                    <a:pt x="1667" y="36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23"/>
            <p:cNvSpPr/>
            <p:nvPr/>
          </p:nvSpPr>
          <p:spPr>
            <a:xfrm>
              <a:off x="6429375" y="2565025"/>
              <a:ext cx="3275" cy="53000"/>
            </a:xfrm>
            <a:custGeom>
              <a:avLst/>
              <a:gdLst/>
              <a:ahLst/>
              <a:cxnLst/>
              <a:rect l="l" t="t" r="r" b="b"/>
              <a:pathLst>
                <a:path w="131" h="2120" extrusionOk="0">
                  <a:moveTo>
                    <a:pt x="60" y="1"/>
                  </a:moveTo>
                  <a:cubicBezTo>
                    <a:pt x="0" y="715"/>
                    <a:pt x="0" y="1406"/>
                    <a:pt x="60" y="2120"/>
                  </a:cubicBezTo>
                  <a:cubicBezTo>
                    <a:pt x="131" y="1406"/>
                    <a:pt x="131" y="715"/>
                    <a:pt x="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23"/>
            <p:cNvSpPr/>
            <p:nvPr/>
          </p:nvSpPr>
          <p:spPr>
            <a:xfrm>
              <a:off x="6410900" y="2541800"/>
              <a:ext cx="311075" cy="2425"/>
            </a:xfrm>
            <a:custGeom>
              <a:avLst/>
              <a:gdLst/>
              <a:ahLst/>
              <a:cxnLst/>
              <a:rect l="l" t="t" r="r" b="b"/>
              <a:pathLst>
                <a:path w="12443" h="97" extrusionOk="0">
                  <a:moveTo>
                    <a:pt x="6216" y="1"/>
                  </a:moveTo>
                  <a:cubicBezTo>
                    <a:pt x="2775" y="1"/>
                    <a:pt x="1" y="13"/>
                    <a:pt x="1" y="49"/>
                  </a:cubicBezTo>
                  <a:cubicBezTo>
                    <a:pt x="1" y="72"/>
                    <a:pt x="2775" y="96"/>
                    <a:pt x="6216" y="96"/>
                  </a:cubicBezTo>
                  <a:cubicBezTo>
                    <a:pt x="9657" y="96"/>
                    <a:pt x="12443" y="72"/>
                    <a:pt x="12443" y="49"/>
                  </a:cubicBezTo>
                  <a:cubicBezTo>
                    <a:pt x="12443" y="13"/>
                    <a:pt x="9657" y="1"/>
                    <a:pt x="62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23"/>
            <p:cNvSpPr/>
            <p:nvPr/>
          </p:nvSpPr>
          <p:spPr>
            <a:xfrm>
              <a:off x="6414175" y="2682000"/>
              <a:ext cx="245600" cy="2425"/>
            </a:xfrm>
            <a:custGeom>
              <a:avLst/>
              <a:gdLst/>
              <a:ahLst/>
              <a:cxnLst/>
              <a:rect l="l" t="t" r="r" b="b"/>
              <a:pathLst>
                <a:path w="9824" h="97" extrusionOk="0">
                  <a:moveTo>
                    <a:pt x="4906" y="1"/>
                  </a:moveTo>
                  <a:cubicBezTo>
                    <a:pt x="2203" y="1"/>
                    <a:pt x="1" y="25"/>
                    <a:pt x="1" y="48"/>
                  </a:cubicBezTo>
                  <a:cubicBezTo>
                    <a:pt x="1" y="84"/>
                    <a:pt x="2203" y="96"/>
                    <a:pt x="4906" y="96"/>
                  </a:cubicBezTo>
                  <a:cubicBezTo>
                    <a:pt x="7621" y="96"/>
                    <a:pt x="9823" y="84"/>
                    <a:pt x="9823" y="48"/>
                  </a:cubicBezTo>
                  <a:cubicBezTo>
                    <a:pt x="9823" y="25"/>
                    <a:pt x="7621" y="1"/>
                    <a:pt x="49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23"/>
            <p:cNvSpPr/>
            <p:nvPr/>
          </p:nvSpPr>
          <p:spPr>
            <a:xfrm>
              <a:off x="6375475" y="2715950"/>
              <a:ext cx="3025" cy="30075"/>
            </a:xfrm>
            <a:custGeom>
              <a:avLst/>
              <a:gdLst/>
              <a:ahLst/>
              <a:cxnLst/>
              <a:rect l="l" t="t" r="r" b="b"/>
              <a:pathLst>
                <a:path w="121" h="1203" extrusionOk="0">
                  <a:moveTo>
                    <a:pt x="61" y="0"/>
                  </a:moveTo>
                  <a:cubicBezTo>
                    <a:pt x="1" y="405"/>
                    <a:pt x="1" y="810"/>
                    <a:pt x="61" y="1203"/>
                  </a:cubicBezTo>
                  <a:cubicBezTo>
                    <a:pt x="120" y="822"/>
                    <a:pt x="120" y="405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23"/>
            <p:cNvSpPr/>
            <p:nvPr/>
          </p:nvSpPr>
          <p:spPr>
            <a:xfrm>
              <a:off x="6393350" y="2751350"/>
              <a:ext cx="254525" cy="2125"/>
            </a:xfrm>
            <a:custGeom>
              <a:avLst/>
              <a:gdLst/>
              <a:ahLst/>
              <a:cxnLst/>
              <a:rect l="l" t="t" r="r" b="b"/>
              <a:pathLst>
                <a:path w="10181" h="85" extrusionOk="0">
                  <a:moveTo>
                    <a:pt x="5084" y="1"/>
                  </a:moveTo>
                  <a:cubicBezTo>
                    <a:pt x="2274" y="1"/>
                    <a:pt x="0" y="13"/>
                    <a:pt x="0" y="49"/>
                  </a:cubicBezTo>
                  <a:cubicBezTo>
                    <a:pt x="0" y="72"/>
                    <a:pt x="2274" y="84"/>
                    <a:pt x="5084" y="84"/>
                  </a:cubicBezTo>
                  <a:cubicBezTo>
                    <a:pt x="7906" y="84"/>
                    <a:pt x="10180" y="72"/>
                    <a:pt x="10180" y="49"/>
                  </a:cubicBezTo>
                  <a:cubicBezTo>
                    <a:pt x="10180" y="13"/>
                    <a:pt x="7882" y="1"/>
                    <a:pt x="50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23"/>
            <p:cNvSpPr/>
            <p:nvPr/>
          </p:nvSpPr>
          <p:spPr>
            <a:xfrm>
              <a:off x="6371325" y="2481100"/>
              <a:ext cx="54200" cy="278925"/>
            </a:xfrm>
            <a:custGeom>
              <a:avLst/>
              <a:gdLst/>
              <a:ahLst/>
              <a:cxnLst/>
              <a:rect l="l" t="t" r="r" b="b"/>
              <a:pathLst>
                <a:path w="2168" h="11157" extrusionOk="0">
                  <a:moveTo>
                    <a:pt x="667" y="0"/>
                  </a:moveTo>
                  <a:cubicBezTo>
                    <a:pt x="655" y="0"/>
                    <a:pt x="643" y="0"/>
                    <a:pt x="643" y="24"/>
                  </a:cubicBezTo>
                  <a:cubicBezTo>
                    <a:pt x="643" y="36"/>
                    <a:pt x="643" y="48"/>
                    <a:pt x="655" y="48"/>
                  </a:cubicBezTo>
                  <a:lnTo>
                    <a:pt x="655" y="202"/>
                  </a:lnTo>
                  <a:cubicBezTo>
                    <a:pt x="643" y="333"/>
                    <a:pt x="643" y="512"/>
                    <a:pt x="643" y="750"/>
                  </a:cubicBezTo>
                  <a:cubicBezTo>
                    <a:pt x="643" y="1238"/>
                    <a:pt x="631" y="1929"/>
                    <a:pt x="631" y="2774"/>
                  </a:cubicBezTo>
                  <a:lnTo>
                    <a:pt x="631" y="2798"/>
                  </a:lnTo>
                  <a:lnTo>
                    <a:pt x="2084" y="2798"/>
                  </a:lnTo>
                  <a:lnTo>
                    <a:pt x="2084" y="5525"/>
                  </a:lnTo>
                  <a:lnTo>
                    <a:pt x="1072" y="5525"/>
                  </a:lnTo>
                  <a:lnTo>
                    <a:pt x="1072" y="5572"/>
                  </a:lnTo>
                  <a:lnTo>
                    <a:pt x="1072" y="8311"/>
                  </a:lnTo>
                  <a:lnTo>
                    <a:pt x="0" y="8311"/>
                  </a:lnTo>
                  <a:lnTo>
                    <a:pt x="0" y="8334"/>
                  </a:lnTo>
                  <a:cubicBezTo>
                    <a:pt x="0" y="9204"/>
                    <a:pt x="12" y="9906"/>
                    <a:pt x="12" y="10394"/>
                  </a:cubicBezTo>
                  <a:lnTo>
                    <a:pt x="12" y="10954"/>
                  </a:lnTo>
                  <a:lnTo>
                    <a:pt x="12" y="11109"/>
                  </a:lnTo>
                  <a:lnTo>
                    <a:pt x="12" y="11156"/>
                  </a:lnTo>
                  <a:cubicBezTo>
                    <a:pt x="12" y="11139"/>
                    <a:pt x="25" y="11128"/>
                    <a:pt x="36" y="11128"/>
                  </a:cubicBezTo>
                  <a:cubicBezTo>
                    <a:pt x="41" y="11128"/>
                    <a:pt x="45" y="11129"/>
                    <a:pt x="48" y="11132"/>
                  </a:cubicBezTo>
                  <a:lnTo>
                    <a:pt x="48" y="10990"/>
                  </a:lnTo>
                  <a:cubicBezTo>
                    <a:pt x="60" y="10835"/>
                    <a:pt x="60" y="10656"/>
                    <a:pt x="60" y="10418"/>
                  </a:cubicBezTo>
                  <a:cubicBezTo>
                    <a:pt x="60" y="9927"/>
                    <a:pt x="71" y="9242"/>
                    <a:pt x="72" y="8418"/>
                  </a:cubicBezTo>
                  <a:lnTo>
                    <a:pt x="72" y="8418"/>
                  </a:lnTo>
                  <a:lnTo>
                    <a:pt x="1119" y="8430"/>
                  </a:lnTo>
                  <a:lnTo>
                    <a:pt x="1155" y="8430"/>
                  </a:lnTo>
                  <a:lnTo>
                    <a:pt x="1155" y="8382"/>
                  </a:lnTo>
                  <a:lnTo>
                    <a:pt x="1155" y="5644"/>
                  </a:lnTo>
                  <a:lnTo>
                    <a:pt x="2167" y="5644"/>
                  </a:lnTo>
                  <a:lnTo>
                    <a:pt x="2167" y="5596"/>
                  </a:lnTo>
                  <a:lnTo>
                    <a:pt x="2167" y="2786"/>
                  </a:lnTo>
                  <a:lnTo>
                    <a:pt x="2167" y="2739"/>
                  </a:lnTo>
                  <a:lnTo>
                    <a:pt x="703" y="2739"/>
                  </a:lnTo>
                  <a:cubicBezTo>
                    <a:pt x="702" y="1921"/>
                    <a:pt x="679" y="1231"/>
                    <a:pt x="679" y="750"/>
                  </a:cubicBezTo>
                  <a:cubicBezTo>
                    <a:pt x="667" y="524"/>
                    <a:pt x="667" y="333"/>
                    <a:pt x="667" y="202"/>
                  </a:cubicBezTo>
                  <a:lnTo>
                    <a:pt x="667" y="48"/>
                  </a:lnTo>
                  <a:cubicBezTo>
                    <a:pt x="667" y="48"/>
                    <a:pt x="679" y="48"/>
                    <a:pt x="679" y="36"/>
                  </a:cubicBezTo>
                  <a:cubicBezTo>
                    <a:pt x="679" y="24"/>
                    <a:pt x="691" y="0"/>
                    <a:pt x="6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2352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userDrawn="1">
  <p:cSld name="Title and 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4"/>
          <p:cNvGrpSpPr/>
          <p:nvPr/>
        </p:nvGrpSpPr>
        <p:grpSpPr>
          <a:xfrm>
            <a:off x="-338649" y="-241141"/>
            <a:ext cx="1063237" cy="960308"/>
            <a:chOff x="9093600" y="2914350"/>
            <a:chExt cx="1174243" cy="1060567"/>
          </a:xfrm>
        </p:grpSpPr>
        <p:sp>
          <p:nvSpPr>
            <p:cNvPr id="55" name="Google Shape;55;p4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0" name="Google Shape;60;p4"/>
          <p:cNvSpPr/>
          <p:nvPr userDrawn="1"/>
        </p:nvSpPr>
        <p:spPr>
          <a:xfrm>
            <a:off x="215433" y="832800"/>
            <a:ext cx="588379" cy="586723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4"/>
          <p:cNvSpPr/>
          <p:nvPr userDrawn="1"/>
        </p:nvSpPr>
        <p:spPr>
          <a:xfrm>
            <a:off x="803800" y="-302934"/>
            <a:ext cx="588379" cy="586723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2" name="Google Shape;62;p4"/>
          <p:cNvGrpSpPr/>
          <p:nvPr/>
        </p:nvGrpSpPr>
        <p:grpSpPr>
          <a:xfrm>
            <a:off x="11007734" y="6440233"/>
            <a:ext cx="806727" cy="140000"/>
            <a:chOff x="8255800" y="4830175"/>
            <a:chExt cx="605045" cy="105000"/>
          </a:xfrm>
        </p:grpSpPr>
        <p:sp>
          <p:nvSpPr>
            <p:cNvPr id="63" name="Google Shape;63;p4"/>
            <p:cNvSpPr/>
            <p:nvPr/>
          </p:nvSpPr>
          <p:spPr>
            <a:xfrm>
              <a:off x="8255800" y="4830175"/>
              <a:ext cx="278400" cy="1050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8582445" y="4830175"/>
              <a:ext cx="278400" cy="1050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F12E6A61-BAD5-4F3C-BDB2-97938297D822}"/>
              </a:ext>
            </a:extLst>
          </p:cNvPr>
          <p:cNvSpPr/>
          <p:nvPr userDrawn="1"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99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41" name="Google Shape;741;p24"/>
          <p:cNvSpPr txBox="1">
            <a:spLocks noGrp="1"/>
          </p:cNvSpPr>
          <p:nvPr>
            <p:ph type="title" idx="2"/>
          </p:nvPr>
        </p:nvSpPr>
        <p:spPr>
          <a:xfrm>
            <a:off x="1105133" y="3907900"/>
            <a:ext cx="2987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42" name="Google Shape;742;p24"/>
          <p:cNvSpPr txBox="1">
            <a:spLocks noGrp="1"/>
          </p:cNvSpPr>
          <p:nvPr>
            <p:ph type="subTitle" idx="1"/>
          </p:nvPr>
        </p:nvSpPr>
        <p:spPr>
          <a:xfrm>
            <a:off x="1105133" y="4489996"/>
            <a:ext cx="29872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3" name="Google Shape;743;p24"/>
          <p:cNvSpPr txBox="1">
            <a:spLocks noGrp="1"/>
          </p:cNvSpPr>
          <p:nvPr>
            <p:ph type="title" idx="3"/>
          </p:nvPr>
        </p:nvSpPr>
        <p:spPr>
          <a:xfrm>
            <a:off x="4602388" y="3907900"/>
            <a:ext cx="2987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44" name="Google Shape;744;p24"/>
          <p:cNvSpPr txBox="1">
            <a:spLocks noGrp="1"/>
          </p:cNvSpPr>
          <p:nvPr>
            <p:ph type="subTitle" idx="4"/>
          </p:nvPr>
        </p:nvSpPr>
        <p:spPr>
          <a:xfrm>
            <a:off x="4602397" y="4489996"/>
            <a:ext cx="29872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5" name="Google Shape;745;p24"/>
          <p:cNvSpPr txBox="1">
            <a:spLocks noGrp="1"/>
          </p:cNvSpPr>
          <p:nvPr>
            <p:ph type="title" idx="5"/>
          </p:nvPr>
        </p:nvSpPr>
        <p:spPr>
          <a:xfrm>
            <a:off x="8099652" y="3907900"/>
            <a:ext cx="2987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46" name="Google Shape;746;p24"/>
          <p:cNvSpPr txBox="1">
            <a:spLocks noGrp="1"/>
          </p:cNvSpPr>
          <p:nvPr>
            <p:ph type="subTitle" idx="6"/>
          </p:nvPr>
        </p:nvSpPr>
        <p:spPr>
          <a:xfrm>
            <a:off x="8099660" y="4489984"/>
            <a:ext cx="29872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7" name="Google Shape;747;p24"/>
          <p:cNvSpPr/>
          <p:nvPr/>
        </p:nvSpPr>
        <p:spPr>
          <a:xfrm>
            <a:off x="-393134" y="3231301"/>
            <a:ext cx="1189803" cy="1186455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" name="Google Shape;748;p24"/>
          <p:cNvSpPr/>
          <p:nvPr/>
        </p:nvSpPr>
        <p:spPr>
          <a:xfrm>
            <a:off x="11575600" y="1356967"/>
            <a:ext cx="1189803" cy="1186455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56824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2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25"/>
          <p:cNvSpPr txBox="1">
            <a:spLocks noGrp="1"/>
          </p:cNvSpPr>
          <p:nvPr>
            <p:ph type="title" idx="2"/>
          </p:nvPr>
        </p:nvSpPr>
        <p:spPr>
          <a:xfrm>
            <a:off x="2614851" y="2213251"/>
            <a:ext cx="29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52" name="Google Shape;752;p25"/>
          <p:cNvSpPr txBox="1">
            <a:spLocks noGrp="1"/>
          </p:cNvSpPr>
          <p:nvPr>
            <p:ph type="subTitle" idx="1"/>
          </p:nvPr>
        </p:nvSpPr>
        <p:spPr>
          <a:xfrm>
            <a:off x="2614851" y="2795345"/>
            <a:ext cx="2964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3" name="Google Shape;753;p25"/>
          <p:cNvSpPr txBox="1">
            <a:spLocks noGrp="1"/>
          </p:cNvSpPr>
          <p:nvPr>
            <p:ph type="title" idx="3"/>
          </p:nvPr>
        </p:nvSpPr>
        <p:spPr>
          <a:xfrm>
            <a:off x="7811172" y="4279800"/>
            <a:ext cx="29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54" name="Google Shape;754;p25"/>
          <p:cNvSpPr txBox="1">
            <a:spLocks noGrp="1"/>
          </p:cNvSpPr>
          <p:nvPr>
            <p:ph type="subTitle" idx="4"/>
          </p:nvPr>
        </p:nvSpPr>
        <p:spPr>
          <a:xfrm>
            <a:off x="7811167" y="4861884"/>
            <a:ext cx="2964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5" name="Google Shape;755;p25"/>
          <p:cNvSpPr txBox="1">
            <a:spLocks noGrp="1"/>
          </p:cNvSpPr>
          <p:nvPr>
            <p:ph type="title" idx="5"/>
          </p:nvPr>
        </p:nvSpPr>
        <p:spPr>
          <a:xfrm>
            <a:off x="7811149" y="2213267"/>
            <a:ext cx="29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56" name="Google Shape;756;p25"/>
          <p:cNvSpPr txBox="1">
            <a:spLocks noGrp="1"/>
          </p:cNvSpPr>
          <p:nvPr>
            <p:ph type="subTitle" idx="6"/>
          </p:nvPr>
        </p:nvSpPr>
        <p:spPr>
          <a:xfrm>
            <a:off x="7811153" y="2795351"/>
            <a:ext cx="2964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57" name="Google Shape;757;p25"/>
          <p:cNvGrpSpPr/>
          <p:nvPr/>
        </p:nvGrpSpPr>
        <p:grpSpPr>
          <a:xfrm rot="342782">
            <a:off x="-320266" y="3668331"/>
            <a:ext cx="1097812" cy="991535"/>
            <a:chOff x="9093600" y="2914350"/>
            <a:chExt cx="1174243" cy="1060567"/>
          </a:xfrm>
        </p:grpSpPr>
        <p:sp>
          <p:nvSpPr>
            <p:cNvPr id="758" name="Google Shape;758;p25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25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0" name="Google Shape;760;p25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25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25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63" name="Google Shape;763;p25"/>
          <p:cNvGrpSpPr/>
          <p:nvPr/>
        </p:nvGrpSpPr>
        <p:grpSpPr>
          <a:xfrm rot="-1094086">
            <a:off x="10716026" y="-142009"/>
            <a:ext cx="2082369" cy="1849360"/>
            <a:chOff x="1562675" y="2904350"/>
            <a:chExt cx="867100" cy="770075"/>
          </a:xfrm>
        </p:grpSpPr>
        <p:sp>
          <p:nvSpPr>
            <p:cNvPr id="764" name="Google Shape;764;p25"/>
            <p:cNvSpPr/>
            <p:nvPr/>
          </p:nvSpPr>
          <p:spPr>
            <a:xfrm>
              <a:off x="1562675" y="2904350"/>
              <a:ext cx="867100" cy="770075"/>
            </a:xfrm>
            <a:custGeom>
              <a:avLst/>
              <a:gdLst/>
              <a:ahLst/>
              <a:cxnLst/>
              <a:rect l="l" t="t" r="r" b="b"/>
              <a:pathLst>
                <a:path w="34684" h="30803" extrusionOk="0">
                  <a:moveTo>
                    <a:pt x="1644" y="1"/>
                  </a:moveTo>
                  <a:cubicBezTo>
                    <a:pt x="727" y="1"/>
                    <a:pt x="1" y="727"/>
                    <a:pt x="1" y="1632"/>
                  </a:cubicBezTo>
                  <a:lnTo>
                    <a:pt x="1" y="29171"/>
                  </a:lnTo>
                  <a:cubicBezTo>
                    <a:pt x="1" y="30076"/>
                    <a:pt x="727" y="30802"/>
                    <a:pt x="1644" y="30802"/>
                  </a:cubicBezTo>
                  <a:lnTo>
                    <a:pt x="33041" y="30802"/>
                  </a:lnTo>
                  <a:cubicBezTo>
                    <a:pt x="33946" y="30802"/>
                    <a:pt x="34684" y="30076"/>
                    <a:pt x="34684" y="29171"/>
                  </a:cubicBezTo>
                  <a:lnTo>
                    <a:pt x="34684" y="1632"/>
                  </a:lnTo>
                  <a:cubicBezTo>
                    <a:pt x="34684" y="727"/>
                    <a:pt x="33946" y="1"/>
                    <a:pt x="330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5" name="Google Shape;765;p25"/>
            <p:cNvSpPr/>
            <p:nvPr/>
          </p:nvSpPr>
          <p:spPr>
            <a:xfrm>
              <a:off x="1657625" y="3361850"/>
              <a:ext cx="52125" cy="219700"/>
            </a:xfrm>
            <a:custGeom>
              <a:avLst/>
              <a:gdLst/>
              <a:ahLst/>
              <a:cxnLst/>
              <a:rect l="l" t="t" r="r" b="b"/>
              <a:pathLst>
                <a:path w="2085" h="8788" extrusionOk="0">
                  <a:moveTo>
                    <a:pt x="1" y="1"/>
                  </a:moveTo>
                  <a:lnTo>
                    <a:pt x="1" y="8787"/>
                  </a:lnTo>
                  <a:lnTo>
                    <a:pt x="2085" y="8787"/>
                  </a:lnTo>
                  <a:lnTo>
                    <a:pt x="20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6" name="Google Shape;766;p25"/>
            <p:cNvSpPr/>
            <p:nvPr/>
          </p:nvSpPr>
          <p:spPr>
            <a:xfrm>
              <a:off x="1761825" y="3291300"/>
              <a:ext cx="52100" cy="290250"/>
            </a:xfrm>
            <a:custGeom>
              <a:avLst/>
              <a:gdLst/>
              <a:ahLst/>
              <a:cxnLst/>
              <a:rect l="l" t="t" r="r" b="b"/>
              <a:pathLst>
                <a:path w="2084" h="11610" extrusionOk="0">
                  <a:moveTo>
                    <a:pt x="0" y="1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7" name="Google Shape;767;p25"/>
            <p:cNvSpPr/>
            <p:nvPr/>
          </p:nvSpPr>
          <p:spPr>
            <a:xfrm>
              <a:off x="1866000" y="3242800"/>
              <a:ext cx="52100" cy="338750"/>
            </a:xfrm>
            <a:custGeom>
              <a:avLst/>
              <a:gdLst/>
              <a:ahLst/>
              <a:cxnLst/>
              <a:rect l="l" t="t" r="r" b="b"/>
              <a:pathLst>
                <a:path w="2084" h="13550" extrusionOk="0">
                  <a:moveTo>
                    <a:pt x="0" y="0"/>
                  </a:moveTo>
                  <a:lnTo>
                    <a:pt x="0" y="13549"/>
                  </a:lnTo>
                  <a:lnTo>
                    <a:pt x="2084" y="1354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8" name="Google Shape;768;p25"/>
            <p:cNvSpPr/>
            <p:nvPr/>
          </p:nvSpPr>
          <p:spPr>
            <a:xfrm>
              <a:off x="1970175" y="3428825"/>
              <a:ext cx="52125" cy="152725"/>
            </a:xfrm>
            <a:custGeom>
              <a:avLst/>
              <a:gdLst/>
              <a:ahLst/>
              <a:cxnLst/>
              <a:rect l="l" t="t" r="r" b="b"/>
              <a:pathLst>
                <a:path w="2085" h="6109" extrusionOk="0">
                  <a:moveTo>
                    <a:pt x="0" y="1"/>
                  </a:moveTo>
                  <a:lnTo>
                    <a:pt x="0" y="6108"/>
                  </a:lnTo>
                  <a:lnTo>
                    <a:pt x="2084" y="6108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9" name="Google Shape;769;p25"/>
            <p:cNvSpPr/>
            <p:nvPr/>
          </p:nvSpPr>
          <p:spPr>
            <a:xfrm>
              <a:off x="2074350" y="3328525"/>
              <a:ext cx="52125" cy="253025"/>
            </a:xfrm>
            <a:custGeom>
              <a:avLst/>
              <a:gdLst/>
              <a:ahLst/>
              <a:cxnLst/>
              <a:rect l="l" t="t" r="r" b="b"/>
              <a:pathLst>
                <a:path w="2085" h="10121" extrusionOk="0">
                  <a:moveTo>
                    <a:pt x="1" y="0"/>
                  </a:moveTo>
                  <a:lnTo>
                    <a:pt x="1" y="10120"/>
                  </a:lnTo>
                  <a:lnTo>
                    <a:pt x="2084" y="10120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25"/>
            <p:cNvSpPr/>
            <p:nvPr/>
          </p:nvSpPr>
          <p:spPr>
            <a:xfrm>
              <a:off x="2178525" y="3291300"/>
              <a:ext cx="52125" cy="290250"/>
            </a:xfrm>
            <a:custGeom>
              <a:avLst/>
              <a:gdLst/>
              <a:ahLst/>
              <a:cxnLst/>
              <a:rect l="l" t="t" r="r" b="b"/>
              <a:pathLst>
                <a:path w="2085" h="11610" extrusionOk="0">
                  <a:moveTo>
                    <a:pt x="1" y="1"/>
                  </a:moveTo>
                  <a:lnTo>
                    <a:pt x="1" y="11609"/>
                  </a:lnTo>
                  <a:lnTo>
                    <a:pt x="2084" y="116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25"/>
            <p:cNvSpPr/>
            <p:nvPr/>
          </p:nvSpPr>
          <p:spPr>
            <a:xfrm>
              <a:off x="2282725" y="3384175"/>
              <a:ext cx="52100" cy="197375"/>
            </a:xfrm>
            <a:custGeom>
              <a:avLst/>
              <a:gdLst/>
              <a:ahLst/>
              <a:cxnLst/>
              <a:rect l="l" t="t" r="r" b="b"/>
              <a:pathLst>
                <a:path w="2084" h="7895" extrusionOk="0">
                  <a:moveTo>
                    <a:pt x="0" y="1"/>
                  </a:moveTo>
                  <a:lnTo>
                    <a:pt x="0" y="7894"/>
                  </a:lnTo>
                  <a:lnTo>
                    <a:pt x="2084" y="7894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2" name="Google Shape;772;p25"/>
            <p:cNvSpPr/>
            <p:nvPr/>
          </p:nvSpPr>
          <p:spPr>
            <a:xfrm>
              <a:off x="2224975" y="2949000"/>
              <a:ext cx="29775" cy="29800"/>
            </a:xfrm>
            <a:custGeom>
              <a:avLst/>
              <a:gdLst/>
              <a:ahLst/>
              <a:cxnLst/>
              <a:rect l="l" t="t" r="r" b="b"/>
              <a:pathLst>
                <a:path w="1191" h="1192" extrusionOk="0">
                  <a:moveTo>
                    <a:pt x="596" y="1"/>
                  </a:moveTo>
                  <a:cubicBezTo>
                    <a:pt x="262" y="1"/>
                    <a:pt x="0" y="263"/>
                    <a:pt x="0" y="596"/>
                  </a:cubicBezTo>
                  <a:cubicBezTo>
                    <a:pt x="0" y="917"/>
                    <a:pt x="262" y="1191"/>
                    <a:pt x="596" y="1191"/>
                  </a:cubicBezTo>
                  <a:cubicBezTo>
                    <a:pt x="929" y="1191"/>
                    <a:pt x="1191" y="917"/>
                    <a:pt x="1191" y="596"/>
                  </a:cubicBezTo>
                  <a:cubicBezTo>
                    <a:pt x="1191" y="263"/>
                    <a:pt x="929" y="1"/>
                    <a:pt x="5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3" name="Google Shape;773;p25"/>
            <p:cNvSpPr/>
            <p:nvPr/>
          </p:nvSpPr>
          <p:spPr>
            <a:xfrm>
              <a:off x="2290150" y="2949000"/>
              <a:ext cx="29800" cy="29800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96" y="1"/>
                  </a:moveTo>
                  <a:cubicBezTo>
                    <a:pt x="263" y="1"/>
                    <a:pt x="1" y="263"/>
                    <a:pt x="1" y="596"/>
                  </a:cubicBezTo>
                  <a:cubicBezTo>
                    <a:pt x="1" y="917"/>
                    <a:pt x="263" y="1191"/>
                    <a:pt x="596" y="1191"/>
                  </a:cubicBezTo>
                  <a:cubicBezTo>
                    <a:pt x="917" y="1191"/>
                    <a:pt x="1191" y="917"/>
                    <a:pt x="1191" y="596"/>
                  </a:cubicBezTo>
                  <a:cubicBezTo>
                    <a:pt x="1191" y="263"/>
                    <a:pt x="917" y="1"/>
                    <a:pt x="5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25"/>
            <p:cNvSpPr/>
            <p:nvPr/>
          </p:nvSpPr>
          <p:spPr>
            <a:xfrm>
              <a:off x="2355350" y="2949000"/>
              <a:ext cx="29775" cy="29800"/>
            </a:xfrm>
            <a:custGeom>
              <a:avLst/>
              <a:gdLst/>
              <a:ahLst/>
              <a:cxnLst/>
              <a:rect l="l" t="t" r="r" b="b"/>
              <a:pathLst>
                <a:path w="1191" h="1192" extrusionOk="0">
                  <a:moveTo>
                    <a:pt x="595" y="1"/>
                  </a:moveTo>
                  <a:cubicBezTo>
                    <a:pt x="262" y="1"/>
                    <a:pt x="0" y="263"/>
                    <a:pt x="0" y="596"/>
                  </a:cubicBezTo>
                  <a:cubicBezTo>
                    <a:pt x="0" y="917"/>
                    <a:pt x="262" y="1191"/>
                    <a:pt x="595" y="1191"/>
                  </a:cubicBezTo>
                  <a:cubicBezTo>
                    <a:pt x="917" y="1191"/>
                    <a:pt x="1191" y="917"/>
                    <a:pt x="1191" y="596"/>
                  </a:cubicBezTo>
                  <a:cubicBezTo>
                    <a:pt x="1191" y="263"/>
                    <a:pt x="917" y="1"/>
                    <a:pt x="5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25"/>
            <p:cNvSpPr/>
            <p:nvPr/>
          </p:nvSpPr>
          <p:spPr>
            <a:xfrm>
              <a:off x="1643350" y="3059125"/>
              <a:ext cx="543250" cy="21475"/>
            </a:xfrm>
            <a:custGeom>
              <a:avLst/>
              <a:gdLst/>
              <a:ahLst/>
              <a:cxnLst/>
              <a:rect l="l" t="t" r="r" b="b"/>
              <a:pathLst>
                <a:path w="21730" h="859" extrusionOk="0">
                  <a:moveTo>
                    <a:pt x="393" y="1"/>
                  </a:moveTo>
                  <a:cubicBezTo>
                    <a:pt x="179" y="1"/>
                    <a:pt x="24" y="168"/>
                    <a:pt x="0" y="382"/>
                  </a:cubicBezTo>
                  <a:lnTo>
                    <a:pt x="0" y="465"/>
                  </a:lnTo>
                  <a:cubicBezTo>
                    <a:pt x="0" y="692"/>
                    <a:pt x="179" y="858"/>
                    <a:pt x="393" y="858"/>
                  </a:cubicBezTo>
                  <a:lnTo>
                    <a:pt x="21301" y="858"/>
                  </a:lnTo>
                  <a:cubicBezTo>
                    <a:pt x="21539" y="858"/>
                    <a:pt x="21729" y="668"/>
                    <a:pt x="21729" y="430"/>
                  </a:cubicBezTo>
                  <a:cubicBezTo>
                    <a:pt x="21729" y="191"/>
                    <a:pt x="21539" y="1"/>
                    <a:pt x="213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25"/>
            <p:cNvSpPr/>
            <p:nvPr/>
          </p:nvSpPr>
          <p:spPr>
            <a:xfrm>
              <a:off x="1643350" y="3122250"/>
              <a:ext cx="301250" cy="21750"/>
            </a:xfrm>
            <a:custGeom>
              <a:avLst/>
              <a:gdLst/>
              <a:ahLst/>
              <a:cxnLst/>
              <a:rect l="l" t="t" r="r" b="b"/>
              <a:pathLst>
                <a:path w="12050" h="870" extrusionOk="0">
                  <a:moveTo>
                    <a:pt x="393" y="0"/>
                  </a:moveTo>
                  <a:cubicBezTo>
                    <a:pt x="179" y="0"/>
                    <a:pt x="24" y="179"/>
                    <a:pt x="0" y="381"/>
                  </a:cubicBezTo>
                  <a:lnTo>
                    <a:pt x="0" y="476"/>
                  </a:lnTo>
                  <a:cubicBezTo>
                    <a:pt x="0" y="703"/>
                    <a:pt x="179" y="869"/>
                    <a:pt x="393" y="869"/>
                  </a:cubicBezTo>
                  <a:lnTo>
                    <a:pt x="11609" y="869"/>
                  </a:lnTo>
                  <a:cubicBezTo>
                    <a:pt x="11847" y="869"/>
                    <a:pt x="12050" y="667"/>
                    <a:pt x="12050" y="429"/>
                  </a:cubicBezTo>
                  <a:cubicBezTo>
                    <a:pt x="12050" y="191"/>
                    <a:pt x="11847" y="0"/>
                    <a:pt x="116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77" name="Google Shape;777;p25"/>
          <p:cNvGrpSpPr/>
          <p:nvPr/>
        </p:nvGrpSpPr>
        <p:grpSpPr>
          <a:xfrm rot="-1394490">
            <a:off x="5928375" y="6004846"/>
            <a:ext cx="1097843" cy="991564"/>
            <a:chOff x="9093600" y="2914350"/>
            <a:chExt cx="1174243" cy="1060567"/>
          </a:xfrm>
        </p:grpSpPr>
        <p:sp>
          <p:nvSpPr>
            <p:cNvPr id="778" name="Google Shape;778;p25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25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25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25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25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886958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2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85" name="Google Shape;785;p26"/>
          <p:cNvSpPr txBox="1">
            <a:spLocks noGrp="1"/>
          </p:cNvSpPr>
          <p:nvPr>
            <p:ph type="title" idx="2"/>
          </p:nvPr>
        </p:nvSpPr>
        <p:spPr>
          <a:xfrm>
            <a:off x="2766384" y="2095733"/>
            <a:ext cx="316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86" name="Google Shape;786;p26"/>
          <p:cNvSpPr txBox="1">
            <a:spLocks noGrp="1"/>
          </p:cNvSpPr>
          <p:nvPr>
            <p:ph type="subTitle" idx="1"/>
          </p:nvPr>
        </p:nvSpPr>
        <p:spPr>
          <a:xfrm>
            <a:off x="2766384" y="2668085"/>
            <a:ext cx="316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7" name="Google Shape;787;p26"/>
          <p:cNvSpPr txBox="1">
            <a:spLocks noGrp="1"/>
          </p:cNvSpPr>
          <p:nvPr>
            <p:ph type="title" idx="3"/>
          </p:nvPr>
        </p:nvSpPr>
        <p:spPr>
          <a:xfrm>
            <a:off x="7800303" y="2095733"/>
            <a:ext cx="316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88" name="Google Shape;788;p26"/>
          <p:cNvSpPr txBox="1">
            <a:spLocks noGrp="1"/>
          </p:cNvSpPr>
          <p:nvPr>
            <p:ph type="subTitle" idx="4"/>
          </p:nvPr>
        </p:nvSpPr>
        <p:spPr>
          <a:xfrm>
            <a:off x="7800296" y="2668085"/>
            <a:ext cx="316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9" name="Google Shape;789;p26"/>
          <p:cNvSpPr txBox="1">
            <a:spLocks noGrp="1"/>
          </p:cNvSpPr>
          <p:nvPr>
            <p:ph type="title" idx="5"/>
          </p:nvPr>
        </p:nvSpPr>
        <p:spPr>
          <a:xfrm>
            <a:off x="2766384" y="4006876"/>
            <a:ext cx="316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90" name="Google Shape;790;p26"/>
          <p:cNvSpPr txBox="1">
            <a:spLocks noGrp="1"/>
          </p:cNvSpPr>
          <p:nvPr>
            <p:ph type="subTitle" idx="6"/>
          </p:nvPr>
        </p:nvSpPr>
        <p:spPr>
          <a:xfrm>
            <a:off x="2766384" y="4579235"/>
            <a:ext cx="316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1" name="Google Shape;791;p26"/>
          <p:cNvSpPr txBox="1">
            <a:spLocks noGrp="1"/>
          </p:cNvSpPr>
          <p:nvPr>
            <p:ph type="title" idx="7"/>
          </p:nvPr>
        </p:nvSpPr>
        <p:spPr>
          <a:xfrm>
            <a:off x="7800303" y="4006881"/>
            <a:ext cx="3162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92" name="Google Shape;792;p26"/>
          <p:cNvSpPr txBox="1">
            <a:spLocks noGrp="1"/>
          </p:cNvSpPr>
          <p:nvPr>
            <p:ph type="subTitle" idx="8"/>
          </p:nvPr>
        </p:nvSpPr>
        <p:spPr>
          <a:xfrm>
            <a:off x="7800296" y="4579235"/>
            <a:ext cx="31620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3" name="Google Shape;793;p26"/>
          <p:cNvSpPr txBox="1">
            <a:spLocks noGrp="1"/>
          </p:cNvSpPr>
          <p:nvPr>
            <p:ph type="title" idx="9" hasCustomPrompt="1"/>
          </p:nvPr>
        </p:nvSpPr>
        <p:spPr>
          <a:xfrm>
            <a:off x="1229684" y="2457600"/>
            <a:ext cx="13808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794" name="Google Shape;794;p26"/>
          <p:cNvSpPr txBox="1">
            <a:spLocks noGrp="1"/>
          </p:cNvSpPr>
          <p:nvPr>
            <p:ph type="title" idx="13" hasCustomPrompt="1"/>
          </p:nvPr>
        </p:nvSpPr>
        <p:spPr>
          <a:xfrm>
            <a:off x="6263651" y="2457600"/>
            <a:ext cx="13808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795" name="Google Shape;795;p26"/>
          <p:cNvSpPr txBox="1">
            <a:spLocks noGrp="1"/>
          </p:cNvSpPr>
          <p:nvPr>
            <p:ph type="title" idx="14" hasCustomPrompt="1"/>
          </p:nvPr>
        </p:nvSpPr>
        <p:spPr>
          <a:xfrm>
            <a:off x="1229684" y="4368800"/>
            <a:ext cx="13808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796" name="Google Shape;796;p26"/>
          <p:cNvSpPr txBox="1">
            <a:spLocks noGrp="1"/>
          </p:cNvSpPr>
          <p:nvPr>
            <p:ph type="title" idx="15" hasCustomPrompt="1"/>
          </p:nvPr>
        </p:nvSpPr>
        <p:spPr>
          <a:xfrm>
            <a:off x="6263651" y="4368800"/>
            <a:ext cx="13808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797" name="Google Shape;797;p26"/>
          <p:cNvGrpSpPr/>
          <p:nvPr/>
        </p:nvGrpSpPr>
        <p:grpSpPr>
          <a:xfrm rot="-955918">
            <a:off x="-462201" y="5664139"/>
            <a:ext cx="2202791" cy="1989543"/>
            <a:chOff x="9093600" y="2914350"/>
            <a:chExt cx="1174243" cy="1060567"/>
          </a:xfrm>
        </p:grpSpPr>
        <p:sp>
          <p:nvSpPr>
            <p:cNvPr id="798" name="Google Shape;798;p26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26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26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26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26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3" name="Google Shape;803;p26"/>
          <p:cNvGrpSpPr/>
          <p:nvPr/>
        </p:nvGrpSpPr>
        <p:grpSpPr>
          <a:xfrm rot="1303950">
            <a:off x="11232566" y="503161"/>
            <a:ext cx="1402129" cy="1266393"/>
            <a:chOff x="9093600" y="2914350"/>
            <a:chExt cx="1174243" cy="1060567"/>
          </a:xfrm>
        </p:grpSpPr>
        <p:sp>
          <p:nvSpPr>
            <p:cNvPr id="804" name="Google Shape;804;p26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26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26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26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26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9" name="Google Shape;809;p26"/>
          <p:cNvSpPr/>
          <p:nvPr/>
        </p:nvSpPr>
        <p:spPr>
          <a:xfrm>
            <a:off x="-609024" y="5277534"/>
            <a:ext cx="1302488" cy="1298879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0" name="Google Shape;810;p26"/>
          <p:cNvSpPr/>
          <p:nvPr/>
        </p:nvSpPr>
        <p:spPr>
          <a:xfrm>
            <a:off x="10183164" y="-528559"/>
            <a:ext cx="1521209" cy="1516955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94887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27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13" name="Google Shape;813;p27"/>
          <p:cNvSpPr txBox="1">
            <a:spLocks noGrp="1"/>
          </p:cNvSpPr>
          <p:nvPr>
            <p:ph type="title" idx="2"/>
          </p:nvPr>
        </p:nvSpPr>
        <p:spPr>
          <a:xfrm>
            <a:off x="1639333" y="2313800"/>
            <a:ext cx="2672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14" name="Google Shape;814;p27"/>
          <p:cNvSpPr txBox="1">
            <a:spLocks noGrp="1"/>
          </p:cNvSpPr>
          <p:nvPr>
            <p:ph type="subTitle" idx="1"/>
          </p:nvPr>
        </p:nvSpPr>
        <p:spPr>
          <a:xfrm>
            <a:off x="1639333" y="2879500"/>
            <a:ext cx="26724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5" name="Google Shape;815;p27"/>
          <p:cNvSpPr txBox="1">
            <a:spLocks noGrp="1"/>
          </p:cNvSpPr>
          <p:nvPr>
            <p:ph type="title" idx="3"/>
          </p:nvPr>
        </p:nvSpPr>
        <p:spPr>
          <a:xfrm>
            <a:off x="4759803" y="2313800"/>
            <a:ext cx="2672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16" name="Google Shape;816;p27"/>
          <p:cNvSpPr txBox="1">
            <a:spLocks noGrp="1"/>
          </p:cNvSpPr>
          <p:nvPr>
            <p:ph type="subTitle" idx="4"/>
          </p:nvPr>
        </p:nvSpPr>
        <p:spPr>
          <a:xfrm>
            <a:off x="4759800" y="2879500"/>
            <a:ext cx="26724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7" name="Google Shape;817;p27"/>
          <p:cNvSpPr txBox="1">
            <a:spLocks noGrp="1"/>
          </p:cNvSpPr>
          <p:nvPr>
            <p:ph type="title" idx="5"/>
          </p:nvPr>
        </p:nvSpPr>
        <p:spPr>
          <a:xfrm>
            <a:off x="1639333" y="4634167"/>
            <a:ext cx="2672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18" name="Google Shape;818;p27"/>
          <p:cNvSpPr txBox="1">
            <a:spLocks noGrp="1"/>
          </p:cNvSpPr>
          <p:nvPr>
            <p:ph type="subTitle" idx="6"/>
          </p:nvPr>
        </p:nvSpPr>
        <p:spPr>
          <a:xfrm>
            <a:off x="1639333" y="5199867"/>
            <a:ext cx="26724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9" name="Google Shape;819;p27"/>
          <p:cNvSpPr txBox="1">
            <a:spLocks noGrp="1"/>
          </p:cNvSpPr>
          <p:nvPr>
            <p:ph type="title" idx="7"/>
          </p:nvPr>
        </p:nvSpPr>
        <p:spPr>
          <a:xfrm>
            <a:off x="4759803" y="4634167"/>
            <a:ext cx="2672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20" name="Google Shape;820;p27"/>
          <p:cNvSpPr txBox="1">
            <a:spLocks noGrp="1"/>
          </p:cNvSpPr>
          <p:nvPr>
            <p:ph type="subTitle" idx="8"/>
          </p:nvPr>
        </p:nvSpPr>
        <p:spPr>
          <a:xfrm>
            <a:off x="4759800" y="5199867"/>
            <a:ext cx="26724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1" name="Google Shape;821;p27"/>
          <p:cNvSpPr txBox="1">
            <a:spLocks noGrp="1"/>
          </p:cNvSpPr>
          <p:nvPr>
            <p:ph type="title" idx="9"/>
          </p:nvPr>
        </p:nvSpPr>
        <p:spPr>
          <a:xfrm>
            <a:off x="7880276" y="2313800"/>
            <a:ext cx="2672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22" name="Google Shape;822;p27"/>
          <p:cNvSpPr txBox="1">
            <a:spLocks noGrp="1"/>
          </p:cNvSpPr>
          <p:nvPr>
            <p:ph type="subTitle" idx="13"/>
          </p:nvPr>
        </p:nvSpPr>
        <p:spPr>
          <a:xfrm>
            <a:off x="7880267" y="2879500"/>
            <a:ext cx="26724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3" name="Google Shape;823;p27"/>
          <p:cNvSpPr txBox="1">
            <a:spLocks noGrp="1"/>
          </p:cNvSpPr>
          <p:nvPr>
            <p:ph type="title" idx="14"/>
          </p:nvPr>
        </p:nvSpPr>
        <p:spPr>
          <a:xfrm>
            <a:off x="7880276" y="4634167"/>
            <a:ext cx="2672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24" name="Google Shape;824;p27"/>
          <p:cNvSpPr txBox="1">
            <a:spLocks noGrp="1"/>
          </p:cNvSpPr>
          <p:nvPr>
            <p:ph type="subTitle" idx="15"/>
          </p:nvPr>
        </p:nvSpPr>
        <p:spPr>
          <a:xfrm>
            <a:off x="7880267" y="5199867"/>
            <a:ext cx="26724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825" name="Google Shape;825;p27"/>
          <p:cNvGrpSpPr/>
          <p:nvPr/>
        </p:nvGrpSpPr>
        <p:grpSpPr>
          <a:xfrm rot="629949">
            <a:off x="-1731111" y="3561593"/>
            <a:ext cx="2390676" cy="2123169"/>
            <a:chOff x="1562675" y="2904350"/>
            <a:chExt cx="867100" cy="770075"/>
          </a:xfrm>
        </p:grpSpPr>
        <p:sp>
          <p:nvSpPr>
            <p:cNvPr id="826" name="Google Shape;826;p27"/>
            <p:cNvSpPr/>
            <p:nvPr/>
          </p:nvSpPr>
          <p:spPr>
            <a:xfrm>
              <a:off x="1562675" y="2904350"/>
              <a:ext cx="867100" cy="770075"/>
            </a:xfrm>
            <a:custGeom>
              <a:avLst/>
              <a:gdLst/>
              <a:ahLst/>
              <a:cxnLst/>
              <a:rect l="l" t="t" r="r" b="b"/>
              <a:pathLst>
                <a:path w="34684" h="30803" extrusionOk="0">
                  <a:moveTo>
                    <a:pt x="1644" y="1"/>
                  </a:moveTo>
                  <a:cubicBezTo>
                    <a:pt x="727" y="1"/>
                    <a:pt x="1" y="727"/>
                    <a:pt x="1" y="1632"/>
                  </a:cubicBezTo>
                  <a:lnTo>
                    <a:pt x="1" y="29171"/>
                  </a:lnTo>
                  <a:cubicBezTo>
                    <a:pt x="1" y="30076"/>
                    <a:pt x="727" y="30802"/>
                    <a:pt x="1644" y="30802"/>
                  </a:cubicBezTo>
                  <a:lnTo>
                    <a:pt x="33041" y="30802"/>
                  </a:lnTo>
                  <a:cubicBezTo>
                    <a:pt x="33946" y="30802"/>
                    <a:pt x="34684" y="30076"/>
                    <a:pt x="34684" y="29171"/>
                  </a:cubicBezTo>
                  <a:lnTo>
                    <a:pt x="34684" y="1632"/>
                  </a:lnTo>
                  <a:cubicBezTo>
                    <a:pt x="34684" y="727"/>
                    <a:pt x="33946" y="1"/>
                    <a:pt x="330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27"/>
            <p:cNvSpPr/>
            <p:nvPr/>
          </p:nvSpPr>
          <p:spPr>
            <a:xfrm>
              <a:off x="1657625" y="3361850"/>
              <a:ext cx="52125" cy="219700"/>
            </a:xfrm>
            <a:custGeom>
              <a:avLst/>
              <a:gdLst/>
              <a:ahLst/>
              <a:cxnLst/>
              <a:rect l="l" t="t" r="r" b="b"/>
              <a:pathLst>
                <a:path w="2085" h="8788" extrusionOk="0">
                  <a:moveTo>
                    <a:pt x="1" y="1"/>
                  </a:moveTo>
                  <a:lnTo>
                    <a:pt x="1" y="8787"/>
                  </a:lnTo>
                  <a:lnTo>
                    <a:pt x="2085" y="8787"/>
                  </a:lnTo>
                  <a:lnTo>
                    <a:pt x="20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27"/>
            <p:cNvSpPr/>
            <p:nvPr/>
          </p:nvSpPr>
          <p:spPr>
            <a:xfrm>
              <a:off x="1761825" y="3291300"/>
              <a:ext cx="52100" cy="290250"/>
            </a:xfrm>
            <a:custGeom>
              <a:avLst/>
              <a:gdLst/>
              <a:ahLst/>
              <a:cxnLst/>
              <a:rect l="l" t="t" r="r" b="b"/>
              <a:pathLst>
                <a:path w="2084" h="11610" extrusionOk="0">
                  <a:moveTo>
                    <a:pt x="0" y="1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27"/>
            <p:cNvSpPr/>
            <p:nvPr/>
          </p:nvSpPr>
          <p:spPr>
            <a:xfrm>
              <a:off x="1866000" y="3242800"/>
              <a:ext cx="52100" cy="338750"/>
            </a:xfrm>
            <a:custGeom>
              <a:avLst/>
              <a:gdLst/>
              <a:ahLst/>
              <a:cxnLst/>
              <a:rect l="l" t="t" r="r" b="b"/>
              <a:pathLst>
                <a:path w="2084" h="13550" extrusionOk="0">
                  <a:moveTo>
                    <a:pt x="0" y="0"/>
                  </a:moveTo>
                  <a:lnTo>
                    <a:pt x="0" y="13549"/>
                  </a:lnTo>
                  <a:lnTo>
                    <a:pt x="2084" y="1354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27"/>
            <p:cNvSpPr/>
            <p:nvPr/>
          </p:nvSpPr>
          <p:spPr>
            <a:xfrm>
              <a:off x="1970175" y="3428825"/>
              <a:ext cx="52125" cy="152725"/>
            </a:xfrm>
            <a:custGeom>
              <a:avLst/>
              <a:gdLst/>
              <a:ahLst/>
              <a:cxnLst/>
              <a:rect l="l" t="t" r="r" b="b"/>
              <a:pathLst>
                <a:path w="2085" h="6109" extrusionOk="0">
                  <a:moveTo>
                    <a:pt x="0" y="1"/>
                  </a:moveTo>
                  <a:lnTo>
                    <a:pt x="0" y="6108"/>
                  </a:lnTo>
                  <a:lnTo>
                    <a:pt x="2084" y="6108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1" name="Google Shape;831;p27"/>
            <p:cNvSpPr/>
            <p:nvPr/>
          </p:nvSpPr>
          <p:spPr>
            <a:xfrm>
              <a:off x="2074350" y="3328525"/>
              <a:ext cx="52125" cy="253025"/>
            </a:xfrm>
            <a:custGeom>
              <a:avLst/>
              <a:gdLst/>
              <a:ahLst/>
              <a:cxnLst/>
              <a:rect l="l" t="t" r="r" b="b"/>
              <a:pathLst>
                <a:path w="2085" h="10121" extrusionOk="0">
                  <a:moveTo>
                    <a:pt x="1" y="0"/>
                  </a:moveTo>
                  <a:lnTo>
                    <a:pt x="1" y="10120"/>
                  </a:lnTo>
                  <a:lnTo>
                    <a:pt x="2084" y="10120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2" name="Google Shape;832;p27"/>
            <p:cNvSpPr/>
            <p:nvPr/>
          </p:nvSpPr>
          <p:spPr>
            <a:xfrm>
              <a:off x="2178525" y="3291300"/>
              <a:ext cx="52125" cy="290250"/>
            </a:xfrm>
            <a:custGeom>
              <a:avLst/>
              <a:gdLst/>
              <a:ahLst/>
              <a:cxnLst/>
              <a:rect l="l" t="t" r="r" b="b"/>
              <a:pathLst>
                <a:path w="2085" h="11610" extrusionOk="0">
                  <a:moveTo>
                    <a:pt x="1" y="1"/>
                  </a:moveTo>
                  <a:lnTo>
                    <a:pt x="1" y="11609"/>
                  </a:lnTo>
                  <a:lnTo>
                    <a:pt x="2084" y="116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27"/>
            <p:cNvSpPr/>
            <p:nvPr/>
          </p:nvSpPr>
          <p:spPr>
            <a:xfrm>
              <a:off x="2282725" y="3384175"/>
              <a:ext cx="52100" cy="197375"/>
            </a:xfrm>
            <a:custGeom>
              <a:avLst/>
              <a:gdLst/>
              <a:ahLst/>
              <a:cxnLst/>
              <a:rect l="l" t="t" r="r" b="b"/>
              <a:pathLst>
                <a:path w="2084" h="7895" extrusionOk="0">
                  <a:moveTo>
                    <a:pt x="0" y="1"/>
                  </a:moveTo>
                  <a:lnTo>
                    <a:pt x="0" y="7894"/>
                  </a:lnTo>
                  <a:lnTo>
                    <a:pt x="2084" y="7894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27"/>
            <p:cNvSpPr/>
            <p:nvPr/>
          </p:nvSpPr>
          <p:spPr>
            <a:xfrm>
              <a:off x="2224975" y="2949000"/>
              <a:ext cx="29775" cy="29800"/>
            </a:xfrm>
            <a:custGeom>
              <a:avLst/>
              <a:gdLst/>
              <a:ahLst/>
              <a:cxnLst/>
              <a:rect l="l" t="t" r="r" b="b"/>
              <a:pathLst>
                <a:path w="1191" h="1192" extrusionOk="0">
                  <a:moveTo>
                    <a:pt x="596" y="1"/>
                  </a:moveTo>
                  <a:cubicBezTo>
                    <a:pt x="262" y="1"/>
                    <a:pt x="0" y="263"/>
                    <a:pt x="0" y="596"/>
                  </a:cubicBezTo>
                  <a:cubicBezTo>
                    <a:pt x="0" y="917"/>
                    <a:pt x="262" y="1191"/>
                    <a:pt x="596" y="1191"/>
                  </a:cubicBezTo>
                  <a:cubicBezTo>
                    <a:pt x="929" y="1191"/>
                    <a:pt x="1191" y="917"/>
                    <a:pt x="1191" y="596"/>
                  </a:cubicBezTo>
                  <a:cubicBezTo>
                    <a:pt x="1191" y="263"/>
                    <a:pt x="929" y="1"/>
                    <a:pt x="5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27"/>
            <p:cNvSpPr/>
            <p:nvPr/>
          </p:nvSpPr>
          <p:spPr>
            <a:xfrm>
              <a:off x="2290150" y="2949000"/>
              <a:ext cx="29800" cy="29800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96" y="1"/>
                  </a:moveTo>
                  <a:cubicBezTo>
                    <a:pt x="263" y="1"/>
                    <a:pt x="1" y="263"/>
                    <a:pt x="1" y="596"/>
                  </a:cubicBezTo>
                  <a:cubicBezTo>
                    <a:pt x="1" y="917"/>
                    <a:pt x="263" y="1191"/>
                    <a:pt x="596" y="1191"/>
                  </a:cubicBezTo>
                  <a:cubicBezTo>
                    <a:pt x="917" y="1191"/>
                    <a:pt x="1191" y="917"/>
                    <a:pt x="1191" y="596"/>
                  </a:cubicBezTo>
                  <a:cubicBezTo>
                    <a:pt x="1191" y="263"/>
                    <a:pt x="917" y="1"/>
                    <a:pt x="5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27"/>
            <p:cNvSpPr/>
            <p:nvPr/>
          </p:nvSpPr>
          <p:spPr>
            <a:xfrm>
              <a:off x="2355350" y="2949000"/>
              <a:ext cx="29775" cy="29800"/>
            </a:xfrm>
            <a:custGeom>
              <a:avLst/>
              <a:gdLst/>
              <a:ahLst/>
              <a:cxnLst/>
              <a:rect l="l" t="t" r="r" b="b"/>
              <a:pathLst>
                <a:path w="1191" h="1192" extrusionOk="0">
                  <a:moveTo>
                    <a:pt x="595" y="1"/>
                  </a:moveTo>
                  <a:cubicBezTo>
                    <a:pt x="262" y="1"/>
                    <a:pt x="0" y="263"/>
                    <a:pt x="0" y="596"/>
                  </a:cubicBezTo>
                  <a:cubicBezTo>
                    <a:pt x="0" y="917"/>
                    <a:pt x="262" y="1191"/>
                    <a:pt x="595" y="1191"/>
                  </a:cubicBezTo>
                  <a:cubicBezTo>
                    <a:pt x="917" y="1191"/>
                    <a:pt x="1191" y="917"/>
                    <a:pt x="1191" y="596"/>
                  </a:cubicBezTo>
                  <a:cubicBezTo>
                    <a:pt x="1191" y="263"/>
                    <a:pt x="917" y="1"/>
                    <a:pt x="5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7" name="Google Shape;837;p27"/>
            <p:cNvSpPr/>
            <p:nvPr/>
          </p:nvSpPr>
          <p:spPr>
            <a:xfrm>
              <a:off x="1643350" y="3059125"/>
              <a:ext cx="543250" cy="21475"/>
            </a:xfrm>
            <a:custGeom>
              <a:avLst/>
              <a:gdLst/>
              <a:ahLst/>
              <a:cxnLst/>
              <a:rect l="l" t="t" r="r" b="b"/>
              <a:pathLst>
                <a:path w="21730" h="859" extrusionOk="0">
                  <a:moveTo>
                    <a:pt x="393" y="1"/>
                  </a:moveTo>
                  <a:cubicBezTo>
                    <a:pt x="179" y="1"/>
                    <a:pt x="24" y="168"/>
                    <a:pt x="0" y="382"/>
                  </a:cubicBezTo>
                  <a:lnTo>
                    <a:pt x="0" y="465"/>
                  </a:lnTo>
                  <a:cubicBezTo>
                    <a:pt x="0" y="692"/>
                    <a:pt x="179" y="858"/>
                    <a:pt x="393" y="858"/>
                  </a:cubicBezTo>
                  <a:lnTo>
                    <a:pt x="21301" y="858"/>
                  </a:lnTo>
                  <a:cubicBezTo>
                    <a:pt x="21539" y="858"/>
                    <a:pt x="21729" y="668"/>
                    <a:pt x="21729" y="430"/>
                  </a:cubicBezTo>
                  <a:cubicBezTo>
                    <a:pt x="21729" y="191"/>
                    <a:pt x="21539" y="1"/>
                    <a:pt x="213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8" name="Google Shape;838;p27"/>
            <p:cNvSpPr/>
            <p:nvPr/>
          </p:nvSpPr>
          <p:spPr>
            <a:xfrm>
              <a:off x="1643350" y="3122250"/>
              <a:ext cx="301250" cy="21750"/>
            </a:xfrm>
            <a:custGeom>
              <a:avLst/>
              <a:gdLst/>
              <a:ahLst/>
              <a:cxnLst/>
              <a:rect l="l" t="t" r="r" b="b"/>
              <a:pathLst>
                <a:path w="12050" h="870" extrusionOk="0">
                  <a:moveTo>
                    <a:pt x="393" y="0"/>
                  </a:moveTo>
                  <a:cubicBezTo>
                    <a:pt x="179" y="0"/>
                    <a:pt x="24" y="179"/>
                    <a:pt x="0" y="381"/>
                  </a:cubicBezTo>
                  <a:lnTo>
                    <a:pt x="0" y="476"/>
                  </a:lnTo>
                  <a:cubicBezTo>
                    <a:pt x="0" y="703"/>
                    <a:pt x="179" y="869"/>
                    <a:pt x="393" y="869"/>
                  </a:cubicBezTo>
                  <a:lnTo>
                    <a:pt x="11609" y="869"/>
                  </a:lnTo>
                  <a:cubicBezTo>
                    <a:pt x="11847" y="869"/>
                    <a:pt x="12050" y="667"/>
                    <a:pt x="12050" y="429"/>
                  </a:cubicBezTo>
                  <a:cubicBezTo>
                    <a:pt x="12050" y="191"/>
                    <a:pt x="11847" y="0"/>
                    <a:pt x="116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24271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28"/>
          <p:cNvSpPr txBox="1">
            <a:spLocks noGrp="1"/>
          </p:cNvSpPr>
          <p:nvPr>
            <p:ph type="title" hasCustomPrompt="1"/>
          </p:nvPr>
        </p:nvSpPr>
        <p:spPr>
          <a:xfrm>
            <a:off x="2465632" y="1108700"/>
            <a:ext cx="2982800" cy="10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41" name="Google Shape;841;p28"/>
          <p:cNvSpPr txBox="1">
            <a:spLocks noGrp="1"/>
          </p:cNvSpPr>
          <p:nvPr>
            <p:ph type="subTitle" idx="1"/>
          </p:nvPr>
        </p:nvSpPr>
        <p:spPr>
          <a:xfrm>
            <a:off x="2465632" y="1991239"/>
            <a:ext cx="29828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842" name="Google Shape;842;p28"/>
          <p:cNvSpPr txBox="1">
            <a:spLocks noGrp="1"/>
          </p:cNvSpPr>
          <p:nvPr>
            <p:ph type="title" idx="2" hasCustomPrompt="1"/>
          </p:nvPr>
        </p:nvSpPr>
        <p:spPr>
          <a:xfrm>
            <a:off x="6743649" y="1105400"/>
            <a:ext cx="2982800" cy="10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43" name="Google Shape;843;p28"/>
          <p:cNvSpPr txBox="1">
            <a:spLocks noGrp="1"/>
          </p:cNvSpPr>
          <p:nvPr>
            <p:ph type="subTitle" idx="3"/>
          </p:nvPr>
        </p:nvSpPr>
        <p:spPr>
          <a:xfrm>
            <a:off x="6743649" y="1985265"/>
            <a:ext cx="29828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844" name="Google Shape;844;p28"/>
          <p:cNvSpPr txBox="1">
            <a:spLocks noGrp="1"/>
          </p:cNvSpPr>
          <p:nvPr>
            <p:ph type="title" idx="4" hasCustomPrompt="1"/>
          </p:nvPr>
        </p:nvSpPr>
        <p:spPr>
          <a:xfrm>
            <a:off x="4604600" y="3761767"/>
            <a:ext cx="2982800" cy="10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45" name="Google Shape;845;p28"/>
          <p:cNvSpPr txBox="1">
            <a:spLocks noGrp="1"/>
          </p:cNvSpPr>
          <p:nvPr>
            <p:ph type="subTitle" idx="5"/>
          </p:nvPr>
        </p:nvSpPr>
        <p:spPr>
          <a:xfrm>
            <a:off x="4604600" y="4640805"/>
            <a:ext cx="2982800" cy="11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691936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29"/>
          <p:cNvSpPr txBox="1">
            <a:spLocks noGrp="1"/>
          </p:cNvSpPr>
          <p:nvPr>
            <p:ph type="title" hasCustomPrompt="1"/>
          </p:nvPr>
        </p:nvSpPr>
        <p:spPr>
          <a:xfrm>
            <a:off x="2921300" y="2503067"/>
            <a:ext cx="1836400" cy="10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48" name="Google Shape;848;p29"/>
          <p:cNvSpPr txBox="1">
            <a:spLocks noGrp="1"/>
          </p:cNvSpPr>
          <p:nvPr>
            <p:ph type="subTitle" idx="1"/>
          </p:nvPr>
        </p:nvSpPr>
        <p:spPr>
          <a:xfrm>
            <a:off x="2266800" y="4795267"/>
            <a:ext cx="31452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849" name="Google Shape;849;p29"/>
          <p:cNvSpPr txBox="1">
            <a:spLocks noGrp="1"/>
          </p:cNvSpPr>
          <p:nvPr>
            <p:ph type="title" idx="2" hasCustomPrompt="1"/>
          </p:nvPr>
        </p:nvSpPr>
        <p:spPr>
          <a:xfrm>
            <a:off x="7434233" y="2503067"/>
            <a:ext cx="1836400" cy="10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50" name="Google Shape;850;p29"/>
          <p:cNvSpPr txBox="1">
            <a:spLocks noGrp="1"/>
          </p:cNvSpPr>
          <p:nvPr>
            <p:ph type="subTitle" idx="3"/>
          </p:nvPr>
        </p:nvSpPr>
        <p:spPr>
          <a:xfrm>
            <a:off x="6779900" y="4795267"/>
            <a:ext cx="3145200" cy="8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8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851" name="Google Shape;851;p29"/>
          <p:cNvSpPr txBox="1">
            <a:spLocks noGrp="1"/>
          </p:cNvSpPr>
          <p:nvPr>
            <p:ph type="title" idx="4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852" name="Google Shape;852;p29"/>
          <p:cNvGrpSpPr/>
          <p:nvPr/>
        </p:nvGrpSpPr>
        <p:grpSpPr>
          <a:xfrm rot="-1265201">
            <a:off x="-1004747" y="2089862"/>
            <a:ext cx="2095347" cy="1892501"/>
            <a:chOff x="9093600" y="2914350"/>
            <a:chExt cx="1174243" cy="1060567"/>
          </a:xfrm>
        </p:grpSpPr>
        <p:sp>
          <p:nvSpPr>
            <p:cNvPr id="853" name="Google Shape;853;p29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4" name="Google Shape;854;p29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29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29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29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58" name="Google Shape;858;p29"/>
          <p:cNvGrpSpPr/>
          <p:nvPr/>
        </p:nvGrpSpPr>
        <p:grpSpPr>
          <a:xfrm rot="662174">
            <a:off x="11238099" y="313866"/>
            <a:ext cx="2095399" cy="1892548"/>
            <a:chOff x="9093600" y="2914350"/>
            <a:chExt cx="1174243" cy="1060567"/>
          </a:xfrm>
        </p:grpSpPr>
        <p:sp>
          <p:nvSpPr>
            <p:cNvPr id="859" name="Google Shape;859;p29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29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29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29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29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64" name="Google Shape;864;p29"/>
          <p:cNvSpPr txBox="1">
            <a:spLocks noGrp="1"/>
          </p:cNvSpPr>
          <p:nvPr>
            <p:ph type="title" idx="5"/>
          </p:nvPr>
        </p:nvSpPr>
        <p:spPr>
          <a:xfrm>
            <a:off x="2266800" y="4200957"/>
            <a:ext cx="314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865" name="Google Shape;865;p29"/>
          <p:cNvSpPr txBox="1">
            <a:spLocks noGrp="1"/>
          </p:cNvSpPr>
          <p:nvPr>
            <p:ph type="title" idx="6"/>
          </p:nvPr>
        </p:nvSpPr>
        <p:spPr>
          <a:xfrm>
            <a:off x="6779900" y="4200957"/>
            <a:ext cx="314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81167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30"/>
          <p:cNvSpPr txBox="1">
            <a:spLocks noGrp="1"/>
          </p:cNvSpPr>
          <p:nvPr>
            <p:ph type="title"/>
          </p:nvPr>
        </p:nvSpPr>
        <p:spPr>
          <a:xfrm>
            <a:off x="951199" y="719167"/>
            <a:ext cx="3777600" cy="1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6667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68" name="Google Shape;868;p30"/>
          <p:cNvSpPr txBox="1">
            <a:spLocks noGrp="1"/>
          </p:cNvSpPr>
          <p:nvPr>
            <p:ph type="subTitle" idx="1"/>
          </p:nvPr>
        </p:nvSpPr>
        <p:spPr>
          <a:xfrm>
            <a:off x="951200" y="1790700"/>
            <a:ext cx="3777600" cy="178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9" name="Google Shape;869;p30"/>
          <p:cNvSpPr txBox="1"/>
          <p:nvPr/>
        </p:nvSpPr>
        <p:spPr>
          <a:xfrm>
            <a:off x="951200" y="4480700"/>
            <a:ext cx="47004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600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CRÉDITS: Ce modèle de présentation a été créé par </a:t>
            </a:r>
            <a:r>
              <a:rPr lang="fr" sz="1600" b="1">
                <a:solidFill>
                  <a:schemeClr val="lt1"/>
                </a:solidFill>
                <a:uFill>
                  <a:noFill/>
                </a:uFill>
                <a:latin typeface="Nunito Sans"/>
                <a:ea typeface="Nunito Sans"/>
                <a:cs typeface="Nunito Sans"/>
                <a:sym typeface="Nunito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fr" sz="1600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, comprenant des icônes de </a:t>
            </a:r>
            <a:r>
              <a:rPr lang="fr" sz="1600" b="1">
                <a:solidFill>
                  <a:schemeClr val="lt1"/>
                </a:solidFill>
                <a:uFill>
                  <a:noFill/>
                </a:uFill>
                <a:latin typeface="Nunito Sans"/>
                <a:ea typeface="Nunito Sans"/>
                <a:cs typeface="Nunito Sans"/>
                <a:sym typeface="Nunito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fr" sz="1600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, des infographies et des images de </a:t>
            </a:r>
            <a:r>
              <a:rPr lang="fr" sz="1600" b="1">
                <a:solidFill>
                  <a:schemeClr val="lt1"/>
                </a:solidFill>
                <a:uFill>
                  <a:noFill/>
                </a:uFill>
                <a:latin typeface="Nunito Sans"/>
                <a:ea typeface="Nunito Sans"/>
                <a:cs typeface="Nunito Sans"/>
                <a:sym typeface="Nunito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fr" sz="1600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et des illustrations de</a:t>
            </a:r>
            <a:r>
              <a:rPr lang="fr" sz="1600" b="1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</a:t>
            </a:r>
            <a:r>
              <a:rPr lang="fr" sz="1600" b="1">
                <a:solidFill>
                  <a:schemeClr val="lt1"/>
                </a:solidFill>
                <a:uFill>
                  <a:noFill/>
                </a:uFill>
                <a:latin typeface="Nunito Sans"/>
                <a:ea typeface="Nunito Sans"/>
                <a:cs typeface="Nunito Sans"/>
                <a:sym typeface="Nunito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Storyset</a:t>
            </a:r>
            <a:endParaRPr sz="1600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</p:spTree>
    <p:extLst>
      <p:ext uri="{BB962C8B-B14F-4D97-AF65-F5344CB8AC3E}">
        <p14:creationId xmlns:p14="http://schemas.microsoft.com/office/powerpoint/2010/main" val="6925776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4347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4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141" name="Google Shape;141;p4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" name="Google Shape;142;p4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" name="Google Shape;143;p4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4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4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4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4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4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4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4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4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4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4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4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" name="Google Shape;155;p4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" name="Google Shape;156;p4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" name="Google Shape;157;p4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" name="Google Shape;158;p4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" name="Google Shape;159;p4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" name="Google Shape;160;p4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" name="Google Shape;161;p4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" name="Google Shape;162;p4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" name="Google Shape;163;p4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4" name="Google Shape;164;p4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" name="Google Shape;165;p4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" name="Google Shape;166;p4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" name="Google Shape;167;p4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4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9" name="Google Shape;169;p4"/>
          <p:cNvSpPr/>
          <p:nvPr/>
        </p:nvSpPr>
        <p:spPr>
          <a:xfrm rot="5400000">
            <a:off x="9" y="5428033"/>
            <a:ext cx="1429959" cy="1429959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4"/>
          <p:cNvSpPr/>
          <p:nvPr/>
        </p:nvSpPr>
        <p:spPr>
          <a:xfrm rot="-5400000">
            <a:off x="9925469" y="23"/>
            <a:ext cx="2266508" cy="2266508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4"/>
          <p:cNvSpPr/>
          <p:nvPr/>
        </p:nvSpPr>
        <p:spPr>
          <a:xfrm>
            <a:off x="586900" y="1381333"/>
            <a:ext cx="11018400" cy="5185200"/>
          </a:xfrm>
          <a:prstGeom prst="roundRect">
            <a:avLst>
              <a:gd name="adj" fmla="val 2377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4"/>
          <p:cNvSpPr/>
          <p:nvPr/>
        </p:nvSpPr>
        <p:spPr>
          <a:xfrm>
            <a:off x="9834499" y="388433"/>
            <a:ext cx="272400" cy="272400"/>
          </a:xfrm>
          <a:prstGeom prst="ellipse">
            <a:avLst/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4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"/>
          <p:cNvSpPr txBox="1">
            <a:spLocks noGrp="1"/>
          </p:cNvSpPr>
          <p:nvPr>
            <p:ph type="body" idx="1"/>
          </p:nvPr>
        </p:nvSpPr>
        <p:spPr>
          <a:xfrm>
            <a:off x="951200" y="1536633"/>
            <a:ext cx="10289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53614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5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177" name="Google Shape;177;p5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" name="Google Shape;178;p5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9" name="Google Shape;179;p5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" name="Google Shape;180;p5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" name="Google Shape;181;p5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" name="Google Shape;182;p5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" name="Google Shape;183;p5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" name="Google Shape;184;p5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5" name="Google Shape;185;p5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" name="Google Shape;186;p5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" name="Google Shape;187;p5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" name="Google Shape;188;p5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" name="Google Shape;189;p5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" name="Google Shape;190;p5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1" name="Google Shape;191;p5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2" name="Google Shape;192;p5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3" name="Google Shape;193;p5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4" name="Google Shape;194;p5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5" name="Google Shape;195;p5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6" name="Google Shape;196;p5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7" name="Google Shape;197;p5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8" name="Google Shape;198;p5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9" name="Google Shape;199;p5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0" name="Google Shape;200;p5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1" name="Google Shape;201;p5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2" name="Google Shape;202;p5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3" name="Google Shape;203;p5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4" name="Google Shape;204;p5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5" name="Google Shape;205;p5"/>
          <p:cNvSpPr/>
          <p:nvPr/>
        </p:nvSpPr>
        <p:spPr>
          <a:xfrm rot="10800000" flipH="1">
            <a:off x="3658367" y="2226326"/>
            <a:ext cx="3261519" cy="1139429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6" name="Google Shape;206;p5"/>
          <p:cNvSpPr/>
          <p:nvPr/>
        </p:nvSpPr>
        <p:spPr>
          <a:xfrm>
            <a:off x="6058933" y="5488900"/>
            <a:ext cx="1746851" cy="931307"/>
          </a:xfrm>
          <a:custGeom>
            <a:avLst/>
            <a:gdLst/>
            <a:ahLst/>
            <a:cxnLst/>
            <a:rect l="l" t="t" r="r" b="b"/>
            <a:pathLst>
              <a:path w="73141" h="38994" fill="none" extrusionOk="0">
                <a:moveTo>
                  <a:pt x="73140" y="38993"/>
                </a:moveTo>
                <a:lnTo>
                  <a:pt x="9323" y="38993"/>
                </a:lnTo>
                <a:cubicBezTo>
                  <a:pt x="4167" y="38993"/>
                  <a:pt x="0" y="34826"/>
                  <a:pt x="0" y="29671"/>
                </a:cubicBezTo>
                <a:lnTo>
                  <a:pt x="0" y="9311"/>
                </a:lnTo>
                <a:cubicBezTo>
                  <a:pt x="0" y="4168"/>
                  <a:pt x="4167" y="0"/>
                  <a:pt x="9323" y="0"/>
                </a:cubicBezTo>
                <a:lnTo>
                  <a:pt x="36433" y="0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7" name="Google Shape;207;p5"/>
          <p:cNvGrpSpPr/>
          <p:nvPr/>
        </p:nvGrpSpPr>
        <p:grpSpPr>
          <a:xfrm>
            <a:off x="1529916" y="3336667"/>
            <a:ext cx="4292125" cy="2812269"/>
            <a:chOff x="1194144" y="890088"/>
            <a:chExt cx="6755706" cy="3501912"/>
          </a:xfrm>
        </p:grpSpPr>
        <p:sp>
          <p:nvSpPr>
            <p:cNvPr id="208" name="Google Shape;208;p5"/>
            <p:cNvSpPr/>
            <p:nvPr/>
          </p:nvSpPr>
          <p:spPr>
            <a:xfrm>
              <a:off x="1194150" y="1028700"/>
              <a:ext cx="6755700" cy="3363300"/>
            </a:xfrm>
            <a:prstGeom prst="roundRect">
              <a:avLst>
                <a:gd name="adj" fmla="val 5206"/>
              </a:avLst>
            </a:pr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5"/>
            <p:cNvSpPr/>
            <p:nvPr/>
          </p:nvSpPr>
          <p:spPr>
            <a:xfrm>
              <a:off x="1194144" y="890088"/>
              <a:ext cx="6755700" cy="3306900"/>
            </a:xfrm>
            <a:prstGeom prst="roundRect">
              <a:avLst>
                <a:gd name="adj" fmla="val 5206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0" name="Google Shape;210;p5"/>
          <p:cNvSpPr/>
          <p:nvPr/>
        </p:nvSpPr>
        <p:spPr>
          <a:xfrm>
            <a:off x="2201351" y="3112600"/>
            <a:ext cx="2949200" cy="632800"/>
          </a:xfrm>
          <a:prstGeom prst="roundRect">
            <a:avLst>
              <a:gd name="adj" fmla="val 22687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5"/>
          <p:cNvSpPr/>
          <p:nvPr/>
        </p:nvSpPr>
        <p:spPr>
          <a:xfrm>
            <a:off x="2201351" y="2995800"/>
            <a:ext cx="2949200" cy="632800"/>
          </a:xfrm>
          <a:prstGeom prst="roundRect">
            <a:avLst>
              <a:gd name="adj" fmla="val 22687"/>
            </a:avLst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2" name="Google Shape;212;p5"/>
          <p:cNvGrpSpPr/>
          <p:nvPr/>
        </p:nvGrpSpPr>
        <p:grpSpPr>
          <a:xfrm>
            <a:off x="6369950" y="3336667"/>
            <a:ext cx="4292125" cy="2812269"/>
            <a:chOff x="1194144" y="890088"/>
            <a:chExt cx="6755706" cy="3501912"/>
          </a:xfrm>
        </p:grpSpPr>
        <p:sp>
          <p:nvSpPr>
            <p:cNvPr id="213" name="Google Shape;213;p5"/>
            <p:cNvSpPr/>
            <p:nvPr/>
          </p:nvSpPr>
          <p:spPr>
            <a:xfrm>
              <a:off x="1194150" y="1028700"/>
              <a:ext cx="6755700" cy="3363300"/>
            </a:xfrm>
            <a:prstGeom prst="roundRect">
              <a:avLst>
                <a:gd name="adj" fmla="val 5206"/>
              </a:avLst>
            </a:pr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5"/>
            <p:cNvSpPr/>
            <p:nvPr/>
          </p:nvSpPr>
          <p:spPr>
            <a:xfrm>
              <a:off x="1194144" y="890088"/>
              <a:ext cx="6755700" cy="3306900"/>
            </a:xfrm>
            <a:prstGeom prst="roundRect">
              <a:avLst>
                <a:gd name="adj" fmla="val 5206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5" name="Google Shape;215;p5"/>
          <p:cNvSpPr/>
          <p:nvPr/>
        </p:nvSpPr>
        <p:spPr>
          <a:xfrm>
            <a:off x="7041384" y="3112600"/>
            <a:ext cx="2949200" cy="632800"/>
          </a:xfrm>
          <a:prstGeom prst="roundRect">
            <a:avLst>
              <a:gd name="adj" fmla="val 22687"/>
            </a:avLst>
          </a:pr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6" name="Google Shape;216;p5"/>
          <p:cNvSpPr/>
          <p:nvPr/>
        </p:nvSpPr>
        <p:spPr>
          <a:xfrm>
            <a:off x="7041384" y="2995800"/>
            <a:ext cx="2949200" cy="632800"/>
          </a:xfrm>
          <a:prstGeom prst="roundRect">
            <a:avLst>
              <a:gd name="adj" fmla="val 2268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7" name="Google Shape;217;p5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cxnSp>
        <p:nvCxnSpPr>
          <p:cNvPr id="218" name="Google Shape;218;p5"/>
          <p:cNvCxnSpPr/>
          <p:nvPr/>
        </p:nvCxnSpPr>
        <p:spPr>
          <a:xfrm>
            <a:off x="0" y="2226325"/>
            <a:ext cx="36284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219" name="Google Shape;219;p5"/>
          <p:cNvGrpSpPr/>
          <p:nvPr/>
        </p:nvGrpSpPr>
        <p:grpSpPr>
          <a:xfrm>
            <a:off x="-765107" y="4749394"/>
            <a:ext cx="1611981" cy="1619929"/>
            <a:chOff x="5788095" y="1364345"/>
            <a:chExt cx="1208986" cy="1214947"/>
          </a:xfrm>
        </p:grpSpPr>
        <p:sp>
          <p:nvSpPr>
            <p:cNvPr id="220" name="Google Shape;220;p5"/>
            <p:cNvSpPr/>
            <p:nvPr/>
          </p:nvSpPr>
          <p:spPr>
            <a:xfrm>
              <a:off x="5869991" y="145209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5"/>
            <p:cNvSpPr/>
            <p:nvPr/>
          </p:nvSpPr>
          <p:spPr>
            <a:xfrm>
              <a:off x="5788095" y="136434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2" name="Google Shape;222;p5"/>
          <p:cNvGrpSpPr/>
          <p:nvPr/>
        </p:nvGrpSpPr>
        <p:grpSpPr>
          <a:xfrm>
            <a:off x="11376960" y="786728"/>
            <a:ext cx="1611981" cy="1619929"/>
            <a:chOff x="5788095" y="1364345"/>
            <a:chExt cx="1208986" cy="1214947"/>
          </a:xfrm>
        </p:grpSpPr>
        <p:sp>
          <p:nvSpPr>
            <p:cNvPr id="223" name="Google Shape;223;p5"/>
            <p:cNvSpPr/>
            <p:nvPr/>
          </p:nvSpPr>
          <p:spPr>
            <a:xfrm>
              <a:off x="5869991" y="145209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5"/>
            <p:cNvSpPr/>
            <p:nvPr/>
          </p:nvSpPr>
          <p:spPr>
            <a:xfrm>
              <a:off x="5788095" y="136434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5" name="Google Shape;225;p5"/>
          <p:cNvSpPr/>
          <p:nvPr/>
        </p:nvSpPr>
        <p:spPr>
          <a:xfrm>
            <a:off x="7728265" y="6290967"/>
            <a:ext cx="272400" cy="272400"/>
          </a:xfrm>
          <a:prstGeom prst="ellipse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6" name="Google Shape;226;p5"/>
          <p:cNvSpPr/>
          <p:nvPr/>
        </p:nvSpPr>
        <p:spPr>
          <a:xfrm>
            <a:off x="848995" y="2124133"/>
            <a:ext cx="204400" cy="204400"/>
          </a:xfrm>
          <a:prstGeom prst="rect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7" name="Google Shape;227;p5"/>
          <p:cNvSpPr txBox="1">
            <a:spLocks noGrp="1"/>
          </p:cNvSpPr>
          <p:nvPr>
            <p:ph type="body" idx="1"/>
          </p:nvPr>
        </p:nvSpPr>
        <p:spPr>
          <a:xfrm>
            <a:off x="1776300" y="3979884"/>
            <a:ext cx="3799200" cy="15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133"/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28" name="Google Shape;228;p5"/>
          <p:cNvSpPr txBox="1">
            <a:spLocks noGrp="1"/>
          </p:cNvSpPr>
          <p:nvPr>
            <p:ph type="body" idx="2"/>
          </p:nvPr>
        </p:nvSpPr>
        <p:spPr>
          <a:xfrm>
            <a:off x="6616433" y="3979884"/>
            <a:ext cx="3799200" cy="15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133"/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29" name="Google Shape;229;p5"/>
          <p:cNvSpPr txBox="1">
            <a:spLocks noGrp="1"/>
          </p:cNvSpPr>
          <p:nvPr>
            <p:ph type="ctrTitle" idx="3"/>
          </p:nvPr>
        </p:nvSpPr>
        <p:spPr>
          <a:xfrm>
            <a:off x="2461351" y="3007884"/>
            <a:ext cx="2426400" cy="58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230" name="Google Shape;230;p5"/>
          <p:cNvSpPr txBox="1">
            <a:spLocks noGrp="1"/>
          </p:cNvSpPr>
          <p:nvPr>
            <p:ph type="ctrTitle" idx="4"/>
          </p:nvPr>
        </p:nvSpPr>
        <p:spPr>
          <a:xfrm>
            <a:off x="7302784" y="3007884"/>
            <a:ext cx="2426400" cy="58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7914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6761600" cy="16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"/>
          <p:cNvSpPr txBox="1">
            <a:spLocks noGrp="1"/>
          </p:cNvSpPr>
          <p:nvPr>
            <p:ph type="title" idx="2"/>
          </p:nvPr>
        </p:nvSpPr>
        <p:spPr>
          <a:xfrm>
            <a:off x="1931533" y="3993667"/>
            <a:ext cx="3442800" cy="7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467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5"/>
          <p:cNvSpPr txBox="1">
            <a:spLocks noGrp="1"/>
          </p:cNvSpPr>
          <p:nvPr>
            <p:ph type="title" idx="3"/>
          </p:nvPr>
        </p:nvSpPr>
        <p:spPr>
          <a:xfrm>
            <a:off x="6616633" y="3993667"/>
            <a:ext cx="3442800" cy="7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467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5"/>
          <p:cNvSpPr txBox="1">
            <a:spLocks noGrp="1"/>
          </p:cNvSpPr>
          <p:nvPr>
            <p:ph type="subTitle" idx="1"/>
          </p:nvPr>
        </p:nvSpPr>
        <p:spPr>
          <a:xfrm>
            <a:off x="6616825" y="4606201"/>
            <a:ext cx="3442000" cy="13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70" name="Google Shape;70;p5"/>
          <p:cNvSpPr txBox="1">
            <a:spLocks noGrp="1"/>
          </p:cNvSpPr>
          <p:nvPr>
            <p:ph type="subTitle" idx="4"/>
          </p:nvPr>
        </p:nvSpPr>
        <p:spPr>
          <a:xfrm>
            <a:off x="1931972" y="4606201"/>
            <a:ext cx="3442000" cy="13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71" name="Google Shape;71;p5"/>
          <p:cNvGrpSpPr/>
          <p:nvPr/>
        </p:nvGrpSpPr>
        <p:grpSpPr>
          <a:xfrm rot="-715469">
            <a:off x="11227811" y="1675276"/>
            <a:ext cx="1560183" cy="1409145"/>
            <a:chOff x="9093600" y="2914350"/>
            <a:chExt cx="1174243" cy="1060567"/>
          </a:xfrm>
        </p:grpSpPr>
        <p:sp>
          <p:nvSpPr>
            <p:cNvPr id="72" name="Google Shape;72;p5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47497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8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304" name="Google Shape;304;p8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5" name="Google Shape;305;p8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6" name="Google Shape;306;p8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7" name="Google Shape;307;p8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8" name="Google Shape;308;p8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9" name="Google Shape;309;p8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0" name="Google Shape;310;p8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1" name="Google Shape;311;p8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2" name="Google Shape;312;p8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3" name="Google Shape;313;p8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4" name="Google Shape;314;p8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5" name="Google Shape;315;p8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6" name="Google Shape;316;p8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7" name="Google Shape;317;p8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8" name="Google Shape;318;p8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9" name="Google Shape;319;p8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0" name="Google Shape;320;p8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1" name="Google Shape;321;p8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2" name="Google Shape;322;p8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3" name="Google Shape;323;p8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4" name="Google Shape;324;p8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5" name="Google Shape;325;p8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6" name="Google Shape;326;p8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7" name="Google Shape;327;p8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8" name="Google Shape;328;p8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9" name="Google Shape;329;p8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0" name="Google Shape;330;p8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1" name="Google Shape;331;p8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32" name="Google Shape;332;p8"/>
          <p:cNvSpPr/>
          <p:nvPr/>
        </p:nvSpPr>
        <p:spPr>
          <a:xfrm>
            <a:off x="6953224" y="-154033"/>
            <a:ext cx="5627936" cy="4299544"/>
          </a:xfrm>
          <a:custGeom>
            <a:avLst/>
            <a:gdLst/>
            <a:ahLst/>
            <a:cxnLst/>
            <a:rect l="l" t="t" r="r" b="b"/>
            <a:pathLst>
              <a:path w="45400" h="34684" fill="none" extrusionOk="0">
                <a:moveTo>
                  <a:pt x="24111" y="1"/>
                </a:moveTo>
                <a:lnTo>
                  <a:pt x="8633" y="1"/>
                </a:lnTo>
                <a:cubicBezTo>
                  <a:pt x="3870" y="1"/>
                  <a:pt x="1" y="3870"/>
                  <a:pt x="1" y="8633"/>
                </a:cubicBezTo>
                <a:lnTo>
                  <a:pt x="1" y="8633"/>
                </a:lnTo>
                <a:cubicBezTo>
                  <a:pt x="1" y="13395"/>
                  <a:pt x="3870" y="17265"/>
                  <a:pt x="8633" y="17265"/>
                </a:cubicBezTo>
                <a:lnTo>
                  <a:pt x="36767" y="17265"/>
                </a:lnTo>
                <a:cubicBezTo>
                  <a:pt x="41530" y="17265"/>
                  <a:pt x="45399" y="21134"/>
                  <a:pt x="45399" y="25897"/>
                </a:cubicBezTo>
                <a:lnTo>
                  <a:pt x="45399" y="26051"/>
                </a:lnTo>
                <a:cubicBezTo>
                  <a:pt x="45399" y="30814"/>
                  <a:pt x="41530" y="34683"/>
                  <a:pt x="36767" y="34683"/>
                </a:cubicBezTo>
                <a:lnTo>
                  <a:pt x="19051" y="34683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3" name="Google Shape;333;p8"/>
          <p:cNvGrpSpPr/>
          <p:nvPr/>
        </p:nvGrpSpPr>
        <p:grpSpPr>
          <a:xfrm>
            <a:off x="2944591" y="4145500"/>
            <a:ext cx="3034991" cy="2411067"/>
            <a:chOff x="2208443" y="3109125"/>
            <a:chExt cx="2276243" cy="1808300"/>
          </a:xfrm>
        </p:grpSpPr>
        <p:sp>
          <p:nvSpPr>
            <p:cNvPr id="334" name="Google Shape;334;p8"/>
            <p:cNvSpPr/>
            <p:nvPr/>
          </p:nvSpPr>
          <p:spPr>
            <a:xfrm>
              <a:off x="2208443" y="3109125"/>
              <a:ext cx="2276243" cy="1738969"/>
            </a:xfrm>
            <a:custGeom>
              <a:avLst/>
              <a:gdLst/>
              <a:ahLst/>
              <a:cxnLst/>
              <a:rect l="l" t="t" r="r" b="b"/>
              <a:pathLst>
                <a:path w="45400" h="34684" fill="none" extrusionOk="0">
                  <a:moveTo>
                    <a:pt x="24111" y="1"/>
                  </a:moveTo>
                  <a:lnTo>
                    <a:pt x="8633" y="1"/>
                  </a:lnTo>
                  <a:cubicBezTo>
                    <a:pt x="3870" y="1"/>
                    <a:pt x="1" y="3870"/>
                    <a:pt x="1" y="8633"/>
                  </a:cubicBezTo>
                  <a:lnTo>
                    <a:pt x="1" y="8633"/>
                  </a:lnTo>
                  <a:cubicBezTo>
                    <a:pt x="1" y="13395"/>
                    <a:pt x="3870" y="17265"/>
                    <a:pt x="8633" y="17265"/>
                  </a:cubicBezTo>
                  <a:lnTo>
                    <a:pt x="36767" y="17265"/>
                  </a:lnTo>
                  <a:cubicBezTo>
                    <a:pt x="41530" y="17265"/>
                    <a:pt x="45399" y="21134"/>
                    <a:pt x="45399" y="25897"/>
                  </a:cubicBezTo>
                  <a:lnTo>
                    <a:pt x="45399" y="26051"/>
                  </a:lnTo>
                  <a:cubicBezTo>
                    <a:pt x="45399" y="30814"/>
                    <a:pt x="41530" y="34683"/>
                    <a:pt x="36767" y="34683"/>
                  </a:cubicBezTo>
                  <a:lnTo>
                    <a:pt x="19051" y="3468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dash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8"/>
            <p:cNvSpPr/>
            <p:nvPr/>
          </p:nvSpPr>
          <p:spPr>
            <a:xfrm>
              <a:off x="3072924" y="4764125"/>
              <a:ext cx="153300" cy="153300"/>
            </a:xfrm>
            <a:prstGeom prst="rect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6" name="Google Shape;336;p8"/>
          <p:cNvSpPr/>
          <p:nvPr/>
        </p:nvSpPr>
        <p:spPr>
          <a:xfrm rot="5400000">
            <a:off x="35" y="5395435"/>
            <a:ext cx="1462531" cy="1462531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7" name="Google Shape;337;p8"/>
          <p:cNvGrpSpPr/>
          <p:nvPr/>
        </p:nvGrpSpPr>
        <p:grpSpPr>
          <a:xfrm>
            <a:off x="1190681" y="-61346"/>
            <a:ext cx="942596" cy="947204"/>
            <a:chOff x="-546937" y="-581525"/>
            <a:chExt cx="1507993" cy="1515365"/>
          </a:xfrm>
        </p:grpSpPr>
        <p:sp>
          <p:nvSpPr>
            <p:cNvPr id="338" name="Google Shape;338;p8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8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0" name="Google Shape;340;p8"/>
          <p:cNvGrpSpPr/>
          <p:nvPr/>
        </p:nvGrpSpPr>
        <p:grpSpPr>
          <a:xfrm>
            <a:off x="209359" y="500378"/>
            <a:ext cx="942596" cy="947204"/>
            <a:chOff x="-546937" y="-581525"/>
            <a:chExt cx="1507993" cy="1515365"/>
          </a:xfrm>
        </p:grpSpPr>
        <p:sp>
          <p:nvSpPr>
            <p:cNvPr id="341" name="Google Shape;341;p8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8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3" name="Google Shape;343;p8"/>
          <p:cNvGrpSpPr/>
          <p:nvPr/>
        </p:nvGrpSpPr>
        <p:grpSpPr>
          <a:xfrm>
            <a:off x="1367972" y="1077223"/>
            <a:ext cx="9456056" cy="4703556"/>
            <a:chOff x="2113600" y="893100"/>
            <a:chExt cx="3526800" cy="1732901"/>
          </a:xfrm>
        </p:grpSpPr>
        <p:sp>
          <p:nvSpPr>
            <p:cNvPr id="344" name="Google Shape;344;p8"/>
            <p:cNvSpPr/>
            <p:nvPr/>
          </p:nvSpPr>
          <p:spPr>
            <a:xfrm>
              <a:off x="2113600" y="994301"/>
              <a:ext cx="3526800" cy="1631700"/>
            </a:xfrm>
            <a:prstGeom prst="roundRect">
              <a:avLst>
                <a:gd name="adj" fmla="val 10229"/>
              </a:avLst>
            </a:prstGeom>
            <a:solidFill>
              <a:schemeClr val="accent5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8"/>
            <p:cNvSpPr/>
            <p:nvPr/>
          </p:nvSpPr>
          <p:spPr>
            <a:xfrm>
              <a:off x="2113600" y="893100"/>
              <a:ext cx="3526800" cy="1631700"/>
            </a:xfrm>
            <a:prstGeom prst="roundRect">
              <a:avLst>
                <a:gd name="adj" fmla="val 10229"/>
              </a:avLst>
            </a:prstGeom>
            <a:solidFill>
              <a:schemeClr val="accent4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6" name="Google Shape;346;p8"/>
          <p:cNvGrpSpPr/>
          <p:nvPr/>
        </p:nvGrpSpPr>
        <p:grpSpPr>
          <a:xfrm>
            <a:off x="154301" y="5918466"/>
            <a:ext cx="814920" cy="818903"/>
            <a:chOff x="-546937" y="-581525"/>
            <a:chExt cx="1507993" cy="1515365"/>
          </a:xfrm>
        </p:grpSpPr>
        <p:sp>
          <p:nvSpPr>
            <p:cNvPr id="347" name="Google Shape;347;p8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8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9" name="Google Shape;349;p8"/>
          <p:cNvSpPr txBox="1">
            <a:spLocks noGrp="1"/>
          </p:cNvSpPr>
          <p:nvPr>
            <p:ph type="title"/>
          </p:nvPr>
        </p:nvSpPr>
        <p:spPr>
          <a:xfrm>
            <a:off x="2287400" y="2161200"/>
            <a:ext cx="7617200" cy="25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0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51852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Google Shape;351;p9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352" name="Google Shape;352;p9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3" name="Google Shape;353;p9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4" name="Google Shape;354;p9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5" name="Google Shape;355;p9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6" name="Google Shape;356;p9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7" name="Google Shape;357;p9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8" name="Google Shape;358;p9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9" name="Google Shape;359;p9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0" name="Google Shape;360;p9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1" name="Google Shape;361;p9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2" name="Google Shape;362;p9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3" name="Google Shape;363;p9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4" name="Google Shape;364;p9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5" name="Google Shape;365;p9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6" name="Google Shape;366;p9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7" name="Google Shape;367;p9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8" name="Google Shape;368;p9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9" name="Google Shape;369;p9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0" name="Google Shape;370;p9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1" name="Google Shape;371;p9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2" name="Google Shape;372;p9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3" name="Google Shape;373;p9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4" name="Google Shape;374;p9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5" name="Google Shape;375;p9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6" name="Google Shape;376;p9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7" name="Google Shape;377;p9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8" name="Google Shape;378;p9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9" name="Google Shape;379;p9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80" name="Google Shape;380;p9"/>
          <p:cNvSpPr/>
          <p:nvPr/>
        </p:nvSpPr>
        <p:spPr>
          <a:xfrm>
            <a:off x="5832000" y="-88900"/>
            <a:ext cx="6436400" cy="7035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1" name="Google Shape;381;p9"/>
          <p:cNvGrpSpPr/>
          <p:nvPr/>
        </p:nvGrpSpPr>
        <p:grpSpPr>
          <a:xfrm>
            <a:off x="6796000" y="3735700"/>
            <a:ext cx="4444800" cy="2112533"/>
            <a:chOff x="5097000" y="2801775"/>
            <a:chExt cx="3333600" cy="1584400"/>
          </a:xfrm>
        </p:grpSpPr>
        <p:sp>
          <p:nvSpPr>
            <p:cNvPr id="382" name="Google Shape;382;p9"/>
            <p:cNvSpPr/>
            <p:nvPr/>
          </p:nvSpPr>
          <p:spPr>
            <a:xfrm>
              <a:off x="5097000" y="2946175"/>
              <a:ext cx="3333600" cy="1440000"/>
            </a:xfrm>
            <a:prstGeom prst="roundRect">
              <a:avLst>
                <a:gd name="adj" fmla="val 10229"/>
              </a:avLst>
            </a:pr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9"/>
            <p:cNvSpPr/>
            <p:nvPr/>
          </p:nvSpPr>
          <p:spPr>
            <a:xfrm>
              <a:off x="5097000" y="2801775"/>
              <a:ext cx="3333600" cy="1440000"/>
            </a:xfrm>
            <a:prstGeom prst="roundRect">
              <a:avLst>
                <a:gd name="adj" fmla="val 10229"/>
              </a:avLst>
            </a:prstGeom>
            <a:solidFill>
              <a:schemeClr val="accent1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4" name="Google Shape;384;p9"/>
          <p:cNvGrpSpPr/>
          <p:nvPr/>
        </p:nvGrpSpPr>
        <p:grpSpPr>
          <a:xfrm>
            <a:off x="6796000" y="1092200"/>
            <a:ext cx="4444800" cy="2112533"/>
            <a:chOff x="5097000" y="819150"/>
            <a:chExt cx="3333600" cy="1584400"/>
          </a:xfrm>
        </p:grpSpPr>
        <p:sp>
          <p:nvSpPr>
            <p:cNvPr id="385" name="Google Shape;385;p9"/>
            <p:cNvSpPr/>
            <p:nvPr/>
          </p:nvSpPr>
          <p:spPr>
            <a:xfrm>
              <a:off x="5097000" y="963550"/>
              <a:ext cx="3333600" cy="1440000"/>
            </a:xfrm>
            <a:prstGeom prst="roundRect">
              <a:avLst>
                <a:gd name="adj" fmla="val 10229"/>
              </a:avLst>
            </a:pr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9"/>
            <p:cNvSpPr/>
            <p:nvPr/>
          </p:nvSpPr>
          <p:spPr>
            <a:xfrm>
              <a:off x="5097000" y="819150"/>
              <a:ext cx="3333600" cy="1440000"/>
            </a:xfrm>
            <a:prstGeom prst="roundRect">
              <a:avLst>
                <a:gd name="adj" fmla="val 10229"/>
              </a:avLst>
            </a:prstGeom>
            <a:solidFill>
              <a:schemeClr val="accent1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87" name="Google Shape;387;p9"/>
          <p:cNvSpPr/>
          <p:nvPr/>
        </p:nvSpPr>
        <p:spPr>
          <a:xfrm rot="5400000" flipH="1">
            <a:off x="4081054" y="5117500"/>
            <a:ext cx="2560245" cy="920739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" name="Google Shape;388;p9"/>
          <p:cNvSpPr/>
          <p:nvPr/>
        </p:nvSpPr>
        <p:spPr>
          <a:xfrm rot="10800000">
            <a:off x="-48" y="-48"/>
            <a:ext cx="1625651" cy="1625651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9" name="Google Shape;389;p9"/>
          <p:cNvGrpSpPr/>
          <p:nvPr/>
        </p:nvGrpSpPr>
        <p:grpSpPr>
          <a:xfrm rot="2507660">
            <a:off x="-722329" y="5041349"/>
            <a:ext cx="2308461" cy="3016385"/>
            <a:chOff x="554456" y="2624159"/>
            <a:chExt cx="2397903" cy="3132932"/>
          </a:xfrm>
        </p:grpSpPr>
        <p:sp>
          <p:nvSpPr>
            <p:cNvPr id="390" name="Google Shape;390;p9"/>
            <p:cNvSpPr/>
            <p:nvPr/>
          </p:nvSpPr>
          <p:spPr>
            <a:xfrm rot="-1521129">
              <a:off x="1059247" y="2939797"/>
              <a:ext cx="1338196" cy="2658831"/>
            </a:xfrm>
            <a:custGeom>
              <a:avLst/>
              <a:gdLst/>
              <a:ahLst/>
              <a:cxnLst/>
              <a:rect l="l" t="t" r="r" b="b"/>
              <a:pathLst>
                <a:path w="20956" h="41637" extrusionOk="0">
                  <a:moveTo>
                    <a:pt x="18943" y="0"/>
                  </a:moveTo>
                  <a:lnTo>
                    <a:pt x="1834" y="71"/>
                  </a:lnTo>
                  <a:cubicBezTo>
                    <a:pt x="822" y="71"/>
                    <a:pt x="1" y="905"/>
                    <a:pt x="1" y="1917"/>
                  </a:cubicBezTo>
                  <a:lnTo>
                    <a:pt x="155" y="39814"/>
                  </a:lnTo>
                  <a:cubicBezTo>
                    <a:pt x="155" y="40826"/>
                    <a:pt x="989" y="41636"/>
                    <a:pt x="1989" y="41636"/>
                  </a:cubicBezTo>
                  <a:lnTo>
                    <a:pt x="19110" y="41565"/>
                  </a:lnTo>
                  <a:cubicBezTo>
                    <a:pt x="20134" y="41565"/>
                    <a:pt x="20956" y="40731"/>
                    <a:pt x="20944" y="39719"/>
                  </a:cubicBezTo>
                  <a:lnTo>
                    <a:pt x="20789" y="1834"/>
                  </a:lnTo>
                  <a:cubicBezTo>
                    <a:pt x="20789" y="822"/>
                    <a:pt x="19955" y="0"/>
                    <a:pt x="18943" y="0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9"/>
            <p:cNvSpPr/>
            <p:nvPr/>
          </p:nvSpPr>
          <p:spPr>
            <a:xfrm rot="-1521129">
              <a:off x="1109372" y="2782622"/>
              <a:ext cx="1338196" cy="2658831"/>
            </a:xfrm>
            <a:custGeom>
              <a:avLst/>
              <a:gdLst/>
              <a:ahLst/>
              <a:cxnLst/>
              <a:rect l="l" t="t" r="r" b="b"/>
              <a:pathLst>
                <a:path w="20956" h="41637" extrusionOk="0">
                  <a:moveTo>
                    <a:pt x="18943" y="0"/>
                  </a:moveTo>
                  <a:lnTo>
                    <a:pt x="1834" y="71"/>
                  </a:lnTo>
                  <a:cubicBezTo>
                    <a:pt x="822" y="71"/>
                    <a:pt x="1" y="905"/>
                    <a:pt x="1" y="1917"/>
                  </a:cubicBezTo>
                  <a:lnTo>
                    <a:pt x="155" y="39814"/>
                  </a:lnTo>
                  <a:cubicBezTo>
                    <a:pt x="155" y="40826"/>
                    <a:pt x="989" y="41636"/>
                    <a:pt x="1989" y="41636"/>
                  </a:cubicBezTo>
                  <a:lnTo>
                    <a:pt x="19110" y="41565"/>
                  </a:lnTo>
                  <a:cubicBezTo>
                    <a:pt x="20134" y="41565"/>
                    <a:pt x="20956" y="40731"/>
                    <a:pt x="20944" y="39719"/>
                  </a:cubicBezTo>
                  <a:lnTo>
                    <a:pt x="20789" y="1834"/>
                  </a:lnTo>
                  <a:cubicBezTo>
                    <a:pt x="20789" y="822"/>
                    <a:pt x="19955" y="0"/>
                    <a:pt x="18943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9"/>
            <p:cNvSpPr/>
            <p:nvPr/>
          </p:nvSpPr>
          <p:spPr>
            <a:xfrm rot="-1521129">
              <a:off x="1166872" y="3097272"/>
              <a:ext cx="1210481" cy="2002696"/>
            </a:xfrm>
            <a:custGeom>
              <a:avLst/>
              <a:gdLst/>
              <a:ahLst/>
              <a:cxnLst/>
              <a:rect l="l" t="t" r="r" b="b"/>
              <a:pathLst>
                <a:path w="18956" h="31362" extrusionOk="0">
                  <a:moveTo>
                    <a:pt x="18824" y="0"/>
                  </a:moveTo>
                  <a:lnTo>
                    <a:pt x="1" y="84"/>
                  </a:lnTo>
                  <a:lnTo>
                    <a:pt x="72" y="20122"/>
                  </a:lnTo>
                  <a:lnTo>
                    <a:pt x="120" y="31361"/>
                  </a:lnTo>
                  <a:lnTo>
                    <a:pt x="18955" y="31290"/>
                  </a:lnTo>
                  <a:lnTo>
                    <a:pt x="18836" y="2894"/>
                  </a:lnTo>
                  <a:lnTo>
                    <a:pt x="188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9"/>
            <p:cNvSpPr/>
            <p:nvPr/>
          </p:nvSpPr>
          <p:spPr>
            <a:xfrm rot="-1521129">
              <a:off x="2180227" y="5057410"/>
              <a:ext cx="194701" cy="194701"/>
            </a:xfrm>
            <a:custGeom>
              <a:avLst/>
              <a:gdLst/>
              <a:ahLst/>
              <a:cxnLst/>
              <a:rect l="l" t="t" r="r" b="b"/>
              <a:pathLst>
                <a:path w="3049" h="3049" extrusionOk="0">
                  <a:moveTo>
                    <a:pt x="1513" y="0"/>
                  </a:moveTo>
                  <a:cubicBezTo>
                    <a:pt x="679" y="0"/>
                    <a:pt x="0" y="691"/>
                    <a:pt x="0" y="1536"/>
                  </a:cubicBezTo>
                  <a:cubicBezTo>
                    <a:pt x="0" y="2370"/>
                    <a:pt x="679" y="3048"/>
                    <a:pt x="1524" y="3048"/>
                  </a:cubicBezTo>
                  <a:cubicBezTo>
                    <a:pt x="2382" y="3037"/>
                    <a:pt x="3048" y="2370"/>
                    <a:pt x="3048" y="1524"/>
                  </a:cubicBezTo>
                  <a:cubicBezTo>
                    <a:pt x="3048" y="691"/>
                    <a:pt x="2358" y="0"/>
                    <a:pt x="1513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9"/>
            <p:cNvSpPr/>
            <p:nvPr/>
          </p:nvSpPr>
          <p:spPr>
            <a:xfrm rot="-1521129">
              <a:off x="1165914" y="3064541"/>
              <a:ext cx="229695" cy="19030"/>
            </a:xfrm>
            <a:custGeom>
              <a:avLst/>
              <a:gdLst/>
              <a:ahLst/>
              <a:cxnLst/>
              <a:rect l="l" t="t" r="r" b="b"/>
              <a:pathLst>
                <a:path w="3597" h="298" extrusionOk="0">
                  <a:moveTo>
                    <a:pt x="3442" y="0"/>
                  </a:moveTo>
                  <a:lnTo>
                    <a:pt x="144" y="24"/>
                  </a:lnTo>
                  <a:cubicBezTo>
                    <a:pt x="60" y="24"/>
                    <a:pt x="1" y="95"/>
                    <a:pt x="1" y="167"/>
                  </a:cubicBezTo>
                  <a:cubicBezTo>
                    <a:pt x="1" y="238"/>
                    <a:pt x="84" y="298"/>
                    <a:pt x="156" y="298"/>
                  </a:cubicBezTo>
                  <a:lnTo>
                    <a:pt x="3466" y="286"/>
                  </a:lnTo>
                  <a:cubicBezTo>
                    <a:pt x="3537" y="286"/>
                    <a:pt x="3597" y="226"/>
                    <a:pt x="3597" y="143"/>
                  </a:cubicBezTo>
                  <a:cubicBezTo>
                    <a:pt x="3597" y="60"/>
                    <a:pt x="3513" y="0"/>
                    <a:pt x="3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9"/>
            <p:cNvSpPr/>
            <p:nvPr/>
          </p:nvSpPr>
          <p:spPr>
            <a:xfrm rot="-1521129">
              <a:off x="1070183" y="3141425"/>
              <a:ext cx="45658" cy="45722"/>
            </a:xfrm>
            <a:custGeom>
              <a:avLst/>
              <a:gdLst/>
              <a:ahLst/>
              <a:cxnLst/>
              <a:rect l="l" t="t" r="r" b="b"/>
              <a:pathLst>
                <a:path w="715" h="716" extrusionOk="0">
                  <a:moveTo>
                    <a:pt x="357" y="1"/>
                  </a:moveTo>
                  <a:cubicBezTo>
                    <a:pt x="167" y="1"/>
                    <a:pt x="0" y="167"/>
                    <a:pt x="0" y="358"/>
                  </a:cubicBezTo>
                  <a:cubicBezTo>
                    <a:pt x="0" y="548"/>
                    <a:pt x="167" y="715"/>
                    <a:pt x="357" y="715"/>
                  </a:cubicBezTo>
                  <a:cubicBezTo>
                    <a:pt x="548" y="715"/>
                    <a:pt x="715" y="548"/>
                    <a:pt x="715" y="358"/>
                  </a:cubicBezTo>
                  <a:cubicBezTo>
                    <a:pt x="715" y="167"/>
                    <a:pt x="548" y="1"/>
                    <a:pt x="3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9"/>
            <p:cNvSpPr/>
            <p:nvPr/>
          </p:nvSpPr>
          <p:spPr>
            <a:xfrm rot="-1521129">
              <a:off x="1705454" y="3185375"/>
              <a:ext cx="571077" cy="1260673"/>
            </a:xfrm>
            <a:custGeom>
              <a:avLst/>
              <a:gdLst/>
              <a:ahLst/>
              <a:cxnLst/>
              <a:rect l="l" t="t" r="r" b="b"/>
              <a:pathLst>
                <a:path w="8943" h="19742" extrusionOk="0">
                  <a:moveTo>
                    <a:pt x="8597" y="1"/>
                  </a:moveTo>
                  <a:cubicBezTo>
                    <a:pt x="8228" y="1"/>
                    <a:pt x="7930" y="322"/>
                    <a:pt x="7930" y="691"/>
                  </a:cubicBezTo>
                  <a:lnTo>
                    <a:pt x="7930" y="1751"/>
                  </a:lnTo>
                  <a:cubicBezTo>
                    <a:pt x="7026" y="1953"/>
                    <a:pt x="6192" y="2310"/>
                    <a:pt x="5430" y="2799"/>
                  </a:cubicBezTo>
                  <a:lnTo>
                    <a:pt x="4668" y="2060"/>
                  </a:lnTo>
                  <a:cubicBezTo>
                    <a:pt x="4537" y="1923"/>
                    <a:pt x="4362" y="1855"/>
                    <a:pt x="4187" y="1855"/>
                  </a:cubicBezTo>
                  <a:cubicBezTo>
                    <a:pt x="4013" y="1855"/>
                    <a:pt x="3841" y="1923"/>
                    <a:pt x="3716" y="2060"/>
                  </a:cubicBezTo>
                  <a:lnTo>
                    <a:pt x="1989" y="3799"/>
                  </a:lnTo>
                  <a:cubicBezTo>
                    <a:pt x="1727" y="4073"/>
                    <a:pt x="1727" y="4501"/>
                    <a:pt x="1989" y="4751"/>
                  </a:cubicBezTo>
                  <a:lnTo>
                    <a:pt x="2751" y="5501"/>
                  </a:lnTo>
                  <a:cubicBezTo>
                    <a:pt x="2275" y="6251"/>
                    <a:pt x="1930" y="7109"/>
                    <a:pt x="1727" y="8013"/>
                  </a:cubicBezTo>
                  <a:lnTo>
                    <a:pt x="668" y="8013"/>
                  </a:lnTo>
                  <a:cubicBezTo>
                    <a:pt x="299" y="8013"/>
                    <a:pt x="1" y="8323"/>
                    <a:pt x="1" y="8692"/>
                  </a:cubicBezTo>
                  <a:lnTo>
                    <a:pt x="13" y="11133"/>
                  </a:lnTo>
                  <a:cubicBezTo>
                    <a:pt x="13" y="11514"/>
                    <a:pt x="322" y="11812"/>
                    <a:pt x="703" y="11812"/>
                  </a:cubicBezTo>
                  <a:lnTo>
                    <a:pt x="1751" y="11812"/>
                  </a:lnTo>
                  <a:cubicBezTo>
                    <a:pt x="1965" y="12716"/>
                    <a:pt x="2323" y="13550"/>
                    <a:pt x="2811" y="14312"/>
                  </a:cubicBezTo>
                  <a:lnTo>
                    <a:pt x="2073" y="15062"/>
                  </a:lnTo>
                  <a:cubicBezTo>
                    <a:pt x="1799" y="15336"/>
                    <a:pt x="1799" y="15764"/>
                    <a:pt x="2073" y="16014"/>
                  </a:cubicBezTo>
                  <a:lnTo>
                    <a:pt x="3811" y="17741"/>
                  </a:lnTo>
                  <a:cubicBezTo>
                    <a:pt x="3942" y="17878"/>
                    <a:pt x="4117" y="17946"/>
                    <a:pt x="4292" y="17946"/>
                  </a:cubicBezTo>
                  <a:cubicBezTo>
                    <a:pt x="4466" y="17946"/>
                    <a:pt x="4638" y="17878"/>
                    <a:pt x="4763" y="17741"/>
                  </a:cubicBezTo>
                  <a:lnTo>
                    <a:pt x="5502" y="16991"/>
                  </a:lnTo>
                  <a:cubicBezTo>
                    <a:pt x="6264" y="17467"/>
                    <a:pt x="7109" y="17800"/>
                    <a:pt x="8026" y="18015"/>
                  </a:cubicBezTo>
                  <a:lnTo>
                    <a:pt x="8026" y="19074"/>
                  </a:lnTo>
                  <a:cubicBezTo>
                    <a:pt x="8026" y="19443"/>
                    <a:pt x="8323" y="19741"/>
                    <a:pt x="8704" y="19741"/>
                  </a:cubicBezTo>
                  <a:lnTo>
                    <a:pt x="8942" y="19741"/>
                  </a:lnTo>
                  <a:lnTo>
                    <a:pt x="8895" y="13157"/>
                  </a:lnTo>
                  <a:cubicBezTo>
                    <a:pt x="7490" y="12740"/>
                    <a:pt x="6454" y="11454"/>
                    <a:pt x="6442" y="9907"/>
                  </a:cubicBezTo>
                  <a:cubicBezTo>
                    <a:pt x="6442" y="8359"/>
                    <a:pt x="7454" y="7049"/>
                    <a:pt x="8871" y="6609"/>
                  </a:cubicBezTo>
                  <a:lnTo>
                    <a:pt x="8835" y="1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9"/>
            <p:cNvSpPr/>
            <p:nvPr/>
          </p:nvSpPr>
          <p:spPr>
            <a:xfrm rot="-1521129">
              <a:off x="2005664" y="3440549"/>
              <a:ext cx="254727" cy="618204"/>
            </a:xfrm>
            <a:custGeom>
              <a:avLst/>
              <a:gdLst/>
              <a:ahLst/>
              <a:cxnLst/>
              <a:rect l="l" t="t" r="r" b="b"/>
              <a:pathLst>
                <a:path w="3989" h="9681" extrusionOk="0">
                  <a:moveTo>
                    <a:pt x="3941" y="1"/>
                  </a:moveTo>
                  <a:cubicBezTo>
                    <a:pt x="1691" y="465"/>
                    <a:pt x="0" y="2477"/>
                    <a:pt x="12" y="4859"/>
                  </a:cubicBezTo>
                  <a:cubicBezTo>
                    <a:pt x="24" y="7252"/>
                    <a:pt x="1726" y="9228"/>
                    <a:pt x="3989" y="9681"/>
                  </a:cubicBezTo>
                  <a:lnTo>
                    <a:pt x="3965" y="8109"/>
                  </a:lnTo>
                  <a:cubicBezTo>
                    <a:pt x="2560" y="7692"/>
                    <a:pt x="1524" y="6406"/>
                    <a:pt x="1512" y="4859"/>
                  </a:cubicBezTo>
                  <a:cubicBezTo>
                    <a:pt x="1512" y="3311"/>
                    <a:pt x="2524" y="2001"/>
                    <a:pt x="3941" y="1561"/>
                  </a:cubicBezTo>
                  <a:lnTo>
                    <a:pt x="3941" y="1"/>
                  </a:ln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9"/>
            <p:cNvSpPr/>
            <p:nvPr/>
          </p:nvSpPr>
          <p:spPr>
            <a:xfrm rot="-1521129">
              <a:off x="1377583" y="4011353"/>
              <a:ext cx="808243" cy="1132958"/>
            </a:xfrm>
            <a:custGeom>
              <a:avLst/>
              <a:gdLst/>
              <a:ahLst/>
              <a:cxnLst/>
              <a:rect l="l" t="t" r="r" b="b"/>
              <a:pathLst>
                <a:path w="12657" h="17742" extrusionOk="0">
                  <a:moveTo>
                    <a:pt x="3977" y="1"/>
                  </a:moveTo>
                  <a:lnTo>
                    <a:pt x="1536" y="13"/>
                  </a:lnTo>
                  <a:cubicBezTo>
                    <a:pt x="1167" y="13"/>
                    <a:pt x="869" y="322"/>
                    <a:pt x="869" y="691"/>
                  </a:cubicBezTo>
                  <a:lnTo>
                    <a:pt x="869" y="1751"/>
                  </a:lnTo>
                  <a:cubicBezTo>
                    <a:pt x="572" y="1822"/>
                    <a:pt x="286" y="1918"/>
                    <a:pt x="0" y="2001"/>
                  </a:cubicBezTo>
                  <a:lnTo>
                    <a:pt x="12" y="6490"/>
                  </a:lnTo>
                  <a:lnTo>
                    <a:pt x="12" y="7883"/>
                  </a:lnTo>
                  <a:cubicBezTo>
                    <a:pt x="643" y="7025"/>
                    <a:pt x="1643" y="6466"/>
                    <a:pt x="2774" y="6466"/>
                  </a:cubicBezTo>
                  <a:cubicBezTo>
                    <a:pt x="2781" y="6466"/>
                    <a:pt x="2789" y="6466"/>
                    <a:pt x="2796" y="6466"/>
                  </a:cubicBezTo>
                  <a:cubicBezTo>
                    <a:pt x="4667" y="6466"/>
                    <a:pt x="6191" y="7997"/>
                    <a:pt x="6203" y="9883"/>
                  </a:cubicBezTo>
                  <a:cubicBezTo>
                    <a:pt x="6227" y="11764"/>
                    <a:pt x="4691" y="13300"/>
                    <a:pt x="2798" y="13312"/>
                  </a:cubicBezTo>
                  <a:cubicBezTo>
                    <a:pt x="1667" y="13312"/>
                    <a:pt x="655" y="12764"/>
                    <a:pt x="36" y="11919"/>
                  </a:cubicBezTo>
                  <a:lnTo>
                    <a:pt x="36" y="11919"/>
                  </a:lnTo>
                  <a:lnTo>
                    <a:pt x="60" y="17741"/>
                  </a:lnTo>
                  <a:lnTo>
                    <a:pt x="5727" y="17705"/>
                  </a:lnTo>
                  <a:cubicBezTo>
                    <a:pt x="6251" y="17515"/>
                    <a:pt x="6763" y="17265"/>
                    <a:pt x="7215" y="16967"/>
                  </a:cubicBezTo>
                  <a:lnTo>
                    <a:pt x="7965" y="17693"/>
                  </a:lnTo>
                  <a:lnTo>
                    <a:pt x="8942" y="17693"/>
                  </a:lnTo>
                  <a:lnTo>
                    <a:pt x="10656" y="15955"/>
                  </a:lnTo>
                  <a:cubicBezTo>
                    <a:pt x="10930" y="15681"/>
                    <a:pt x="10930" y="15253"/>
                    <a:pt x="10656" y="15003"/>
                  </a:cubicBezTo>
                  <a:lnTo>
                    <a:pt x="9894" y="14253"/>
                  </a:lnTo>
                  <a:cubicBezTo>
                    <a:pt x="10370" y="13491"/>
                    <a:pt x="10716" y="12645"/>
                    <a:pt x="10930" y="11740"/>
                  </a:cubicBezTo>
                  <a:lnTo>
                    <a:pt x="11978" y="11740"/>
                  </a:lnTo>
                  <a:cubicBezTo>
                    <a:pt x="12359" y="11740"/>
                    <a:pt x="12656" y="11443"/>
                    <a:pt x="12656" y="11050"/>
                  </a:cubicBezTo>
                  <a:lnTo>
                    <a:pt x="12633" y="8609"/>
                  </a:lnTo>
                  <a:cubicBezTo>
                    <a:pt x="12633" y="8240"/>
                    <a:pt x="12323" y="7942"/>
                    <a:pt x="11954" y="7942"/>
                  </a:cubicBezTo>
                  <a:lnTo>
                    <a:pt x="10894" y="7942"/>
                  </a:lnTo>
                  <a:cubicBezTo>
                    <a:pt x="10692" y="7037"/>
                    <a:pt x="10335" y="6204"/>
                    <a:pt x="9835" y="5442"/>
                  </a:cubicBezTo>
                  <a:lnTo>
                    <a:pt x="10585" y="4680"/>
                  </a:lnTo>
                  <a:cubicBezTo>
                    <a:pt x="10847" y="4418"/>
                    <a:pt x="10847" y="3989"/>
                    <a:pt x="10585" y="3727"/>
                  </a:cubicBezTo>
                  <a:lnTo>
                    <a:pt x="8870" y="1989"/>
                  </a:lnTo>
                  <a:cubicBezTo>
                    <a:pt x="8739" y="1858"/>
                    <a:pt x="8564" y="1793"/>
                    <a:pt x="8390" y="1793"/>
                  </a:cubicBezTo>
                  <a:cubicBezTo>
                    <a:pt x="8215" y="1793"/>
                    <a:pt x="8043" y="1858"/>
                    <a:pt x="7918" y="1989"/>
                  </a:cubicBezTo>
                  <a:lnTo>
                    <a:pt x="7180" y="2751"/>
                  </a:lnTo>
                  <a:cubicBezTo>
                    <a:pt x="6418" y="2275"/>
                    <a:pt x="5572" y="1930"/>
                    <a:pt x="4655" y="1727"/>
                  </a:cubicBezTo>
                  <a:lnTo>
                    <a:pt x="4655" y="668"/>
                  </a:lnTo>
                  <a:cubicBezTo>
                    <a:pt x="4655" y="298"/>
                    <a:pt x="4346" y="1"/>
                    <a:pt x="3977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9"/>
            <p:cNvSpPr/>
            <p:nvPr/>
          </p:nvSpPr>
          <p:spPr>
            <a:xfrm rot="-1521129">
              <a:off x="1419831" y="4388165"/>
              <a:ext cx="494256" cy="631869"/>
            </a:xfrm>
            <a:custGeom>
              <a:avLst/>
              <a:gdLst/>
              <a:ahLst/>
              <a:cxnLst/>
              <a:rect l="l" t="t" r="r" b="b"/>
              <a:pathLst>
                <a:path w="7740" h="9895" extrusionOk="0">
                  <a:moveTo>
                    <a:pt x="2806" y="1"/>
                  </a:moveTo>
                  <a:cubicBezTo>
                    <a:pt x="2792" y="1"/>
                    <a:pt x="2777" y="1"/>
                    <a:pt x="2762" y="1"/>
                  </a:cubicBezTo>
                  <a:cubicBezTo>
                    <a:pt x="1738" y="1"/>
                    <a:pt x="786" y="322"/>
                    <a:pt x="0" y="858"/>
                  </a:cubicBezTo>
                  <a:lnTo>
                    <a:pt x="0" y="1549"/>
                  </a:lnTo>
                  <a:lnTo>
                    <a:pt x="0" y="2942"/>
                  </a:lnTo>
                  <a:cubicBezTo>
                    <a:pt x="619" y="2084"/>
                    <a:pt x="1619" y="1525"/>
                    <a:pt x="2751" y="1525"/>
                  </a:cubicBezTo>
                  <a:cubicBezTo>
                    <a:pt x="2758" y="1525"/>
                    <a:pt x="2765" y="1525"/>
                    <a:pt x="2772" y="1525"/>
                  </a:cubicBezTo>
                  <a:cubicBezTo>
                    <a:pt x="4655" y="1525"/>
                    <a:pt x="6180" y="3056"/>
                    <a:pt x="6191" y="4930"/>
                  </a:cubicBezTo>
                  <a:cubicBezTo>
                    <a:pt x="6203" y="6823"/>
                    <a:pt x="4667" y="8359"/>
                    <a:pt x="2786" y="8371"/>
                  </a:cubicBezTo>
                  <a:cubicBezTo>
                    <a:pt x="1655" y="8371"/>
                    <a:pt x="643" y="7823"/>
                    <a:pt x="12" y="6978"/>
                  </a:cubicBezTo>
                  <a:lnTo>
                    <a:pt x="12" y="6978"/>
                  </a:lnTo>
                  <a:lnTo>
                    <a:pt x="24" y="9062"/>
                  </a:lnTo>
                  <a:cubicBezTo>
                    <a:pt x="822" y="9597"/>
                    <a:pt x="1774" y="9895"/>
                    <a:pt x="2798" y="9895"/>
                  </a:cubicBezTo>
                  <a:cubicBezTo>
                    <a:pt x="5537" y="9847"/>
                    <a:pt x="7739" y="7633"/>
                    <a:pt x="7727" y="4906"/>
                  </a:cubicBezTo>
                  <a:cubicBezTo>
                    <a:pt x="7704" y="2194"/>
                    <a:pt x="5513" y="1"/>
                    <a:pt x="2806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9"/>
            <p:cNvSpPr/>
            <p:nvPr/>
          </p:nvSpPr>
          <p:spPr>
            <a:xfrm rot="-1521129">
              <a:off x="934994" y="3240995"/>
              <a:ext cx="806774" cy="827273"/>
            </a:xfrm>
            <a:custGeom>
              <a:avLst/>
              <a:gdLst/>
              <a:ahLst/>
              <a:cxnLst/>
              <a:rect l="l" t="t" r="r" b="b"/>
              <a:pathLst>
                <a:path w="12634" h="12955" extrusionOk="0">
                  <a:moveTo>
                    <a:pt x="10514" y="0"/>
                  </a:moveTo>
                  <a:lnTo>
                    <a:pt x="4323" y="36"/>
                  </a:lnTo>
                  <a:cubicBezTo>
                    <a:pt x="5418" y="596"/>
                    <a:pt x="6156" y="1750"/>
                    <a:pt x="6168" y="3060"/>
                  </a:cubicBezTo>
                  <a:cubicBezTo>
                    <a:pt x="6192" y="4953"/>
                    <a:pt x="4656" y="6477"/>
                    <a:pt x="2763" y="6489"/>
                  </a:cubicBezTo>
                  <a:cubicBezTo>
                    <a:pt x="1632" y="6489"/>
                    <a:pt x="620" y="5941"/>
                    <a:pt x="1" y="5096"/>
                  </a:cubicBezTo>
                  <a:lnTo>
                    <a:pt x="1" y="5096"/>
                  </a:lnTo>
                  <a:lnTo>
                    <a:pt x="24" y="10978"/>
                  </a:lnTo>
                  <a:cubicBezTo>
                    <a:pt x="310" y="11085"/>
                    <a:pt x="596" y="11156"/>
                    <a:pt x="894" y="11228"/>
                  </a:cubicBezTo>
                  <a:lnTo>
                    <a:pt x="906" y="12288"/>
                  </a:lnTo>
                  <a:cubicBezTo>
                    <a:pt x="906" y="12657"/>
                    <a:pt x="1203" y="12954"/>
                    <a:pt x="1596" y="12954"/>
                  </a:cubicBezTo>
                  <a:lnTo>
                    <a:pt x="4037" y="12942"/>
                  </a:lnTo>
                  <a:cubicBezTo>
                    <a:pt x="4406" y="12942"/>
                    <a:pt x="4704" y="12633"/>
                    <a:pt x="4704" y="12252"/>
                  </a:cubicBezTo>
                  <a:lnTo>
                    <a:pt x="4704" y="11204"/>
                  </a:lnTo>
                  <a:cubicBezTo>
                    <a:pt x="5608" y="10990"/>
                    <a:pt x="6442" y="10633"/>
                    <a:pt x="7204" y="10144"/>
                  </a:cubicBezTo>
                  <a:lnTo>
                    <a:pt x="7966" y="10883"/>
                  </a:lnTo>
                  <a:cubicBezTo>
                    <a:pt x="8097" y="11019"/>
                    <a:pt x="8270" y="11088"/>
                    <a:pt x="8442" y="11088"/>
                  </a:cubicBezTo>
                  <a:cubicBezTo>
                    <a:pt x="8615" y="11088"/>
                    <a:pt x="8787" y="11019"/>
                    <a:pt x="8918" y="10883"/>
                  </a:cubicBezTo>
                  <a:lnTo>
                    <a:pt x="10645" y="9144"/>
                  </a:lnTo>
                  <a:cubicBezTo>
                    <a:pt x="10907" y="8870"/>
                    <a:pt x="10907" y="8442"/>
                    <a:pt x="10645" y="8192"/>
                  </a:cubicBezTo>
                  <a:lnTo>
                    <a:pt x="9883" y="7442"/>
                  </a:lnTo>
                  <a:cubicBezTo>
                    <a:pt x="10359" y="6692"/>
                    <a:pt x="10704" y="5846"/>
                    <a:pt x="10907" y="4929"/>
                  </a:cubicBezTo>
                  <a:lnTo>
                    <a:pt x="11966" y="4929"/>
                  </a:lnTo>
                  <a:cubicBezTo>
                    <a:pt x="12336" y="4929"/>
                    <a:pt x="12633" y="4632"/>
                    <a:pt x="12633" y="4251"/>
                  </a:cubicBezTo>
                  <a:lnTo>
                    <a:pt x="12621" y="1810"/>
                  </a:lnTo>
                  <a:cubicBezTo>
                    <a:pt x="12621" y="1429"/>
                    <a:pt x="12300" y="1131"/>
                    <a:pt x="11931" y="1131"/>
                  </a:cubicBezTo>
                  <a:lnTo>
                    <a:pt x="10871" y="1131"/>
                  </a:lnTo>
                  <a:cubicBezTo>
                    <a:pt x="10788" y="750"/>
                    <a:pt x="10669" y="381"/>
                    <a:pt x="10514" y="0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9"/>
            <p:cNvSpPr/>
            <p:nvPr/>
          </p:nvSpPr>
          <p:spPr>
            <a:xfrm rot="-1521129">
              <a:off x="883902" y="3325186"/>
              <a:ext cx="492724" cy="510285"/>
            </a:xfrm>
            <a:custGeom>
              <a:avLst/>
              <a:gdLst/>
              <a:ahLst/>
              <a:cxnLst/>
              <a:rect l="l" t="t" r="r" b="b"/>
              <a:pathLst>
                <a:path w="7716" h="7991" extrusionOk="0">
                  <a:moveTo>
                    <a:pt x="6632" y="1"/>
                  </a:moveTo>
                  <a:lnTo>
                    <a:pt x="4334" y="13"/>
                  </a:lnTo>
                  <a:cubicBezTo>
                    <a:pt x="5418" y="584"/>
                    <a:pt x="6156" y="1727"/>
                    <a:pt x="6180" y="3037"/>
                  </a:cubicBezTo>
                  <a:cubicBezTo>
                    <a:pt x="6192" y="4930"/>
                    <a:pt x="4656" y="6466"/>
                    <a:pt x="2763" y="6478"/>
                  </a:cubicBezTo>
                  <a:cubicBezTo>
                    <a:pt x="1632" y="6478"/>
                    <a:pt x="632" y="5930"/>
                    <a:pt x="1" y="5073"/>
                  </a:cubicBezTo>
                  <a:lnTo>
                    <a:pt x="1" y="5073"/>
                  </a:lnTo>
                  <a:lnTo>
                    <a:pt x="12" y="7157"/>
                  </a:lnTo>
                  <a:cubicBezTo>
                    <a:pt x="798" y="7692"/>
                    <a:pt x="1763" y="7990"/>
                    <a:pt x="2787" y="7990"/>
                  </a:cubicBezTo>
                  <a:cubicBezTo>
                    <a:pt x="5513" y="7978"/>
                    <a:pt x="7716" y="5764"/>
                    <a:pt x="7692" y="3025"/>
                  </a:cubicBezTo>
                  <a:cubicBezTo>
                    <a:pt x="7692" y="1882"/>
                    <a:pt x="7287" y="834"/>
                    <a:pt x="6632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9"/>
            <p:cNvSpPr/>
            <p:nvPr/>
          </p:nvSpPr>
          <p:spPr>
            <a:xfrm rot="-1521129">
              <a:off x="1166872" y="3097272"/>
              <a:ext cx="1210481" cy="2002696"/>
            </a:xfrm>
            <a:custGeom>
              <a:avLst/>
              <a:gdLst/>
              <a:ahLst/>
              <a:cxnLst/>
              <a:rect l="l" t="t" r="r" b="b"/>
              <a:pathLst>
                <a:path w="18956" h="31362" extrusionOk="0">
                  <a:moveTo>
                    <a:pt x="18824" y="0"/>
                  </a:moveTo>
                  <a:lnTo>
                    <a:pt x="1" y="84"/>
                  </a:lnTo>
                  <a:lnTo>
                    <a:pt x="72" y="20122"/>
                  </a:lnTo>
                  <a:lnTo>
                    <a:pt x="120" y="31361"/>
                  </a:lnTo>
                  <a:lnTo>
                    <a:pt x="18955" y="31290"/>
                  </a:lnTo>
                  <a:lnTo>
                    <a:pt x="18836" y="2894"/>
                  </a:lnTo>
                  <a:lnTo>
                    <a:pt x="18824" y="0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3" name="Google Shape;403;p9"/>
          <p:cNvSpPr/>
          <p:nvPr/>
        </p:nvSpPr>
        <p:spPr>
          <a:xfrm>
            <a:off x="1178165" y="819784"/>
            <a:ext cx="272400" cy="2724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4" name="Google Shape;404;p9"/>
          <p:cNvSpPr/>
          <p:nvPr/>
        </p:nvSpPr>
        <p:spPr>
          <a:xfrm>
            <a:off x="4842909" y="551330"/>
            <a:ext cx="301512" cy="301588"/>
          </a:xfrm>
          <a:custGeom>
            <a:avLst/>
            <a:gdLst/>
            <a:ahLst/>
            <a:cxnLst/>
            <a:rect l="l" t="t" r="r" b="b"/>
            <a:pathLst>
              <a:path w="3429" h="3430" extrusionOk="0">
                <a:moveTo>
                  <a:pt x="1715" y="0"/>
                </a:moveTo>
                <a:cubicBezTo>
                  <a:pt x="774" y="0"/>
                  <a:pt x="0" y="774"/>
                  <a:pt x="0" y="1715"/>
                </a:cubicBezTo>
                <a:cubicBezTo>
                  <a:pt x="0" y="2655"/>
                  <a:pt x="774" y="3429"/>
                  <a:pt x="1715" y="3429"/>
                </a:cubicBezTo>
                <a:cubicBezTo>
                  <a:pt x="2667" y="3429"/>
                  <a:pt x="3429" y="2655"/>
                  <a:pt x="3429" y="1715"/>
                </a:cubicBezTo>
                <a:cubicBezTo>
                  <a:pt x="3429" y="774"/>
                  <a:pt x="2667" y="0"/>
                  <a:pt x="1715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5" name="Google Shape;405;p9"/>
          <p:cNvSpPr/>
          <p:nvPr/>
        </p:nvSpPr>
        <p:spPr>
          <a:xfrm>
            <a:off x="4490769" y="893267"/>
            <a:ext cx="300545" cy="300533"/>
          </a:xfrm>
          <a:custGeom>
            <a:avLst/>
            <a:gdLst/>
            <a:ahLst/>
            <a:cxnLst/>
            <a:rect l="l" t="t" r="r" b="b"/>
            <a:pathLst>
              <a:path w="3418" h="3418" extrusionOk="0">
                <a:moveTo>
                  <a:pt x="1703" y="1"/>
                </a:moveTo>
                <a:cubicBezTo>
                  <a:pt x="762" y="1"/>
                  <a:pt x="0" y="763"/>
                  <a:pt x="0" y="1703"/>
                </a:cubicBezTo>
                <a:cubicBezTo>
                  <a:pt x="0" y="2656"/>
                  <a:pt x="762" y="3418"/>
                  <a:pt x="1703" y="3418"/>
                </a:cubicBezTo>
                <a:cubicBezTo>
                  <a:pt x="2655" y="3418"/>
                  <a:pt x="3417" y="2656"/>
                  <a:pt x="3417" y="1703"/>
                </a:cubicBezTo>
                <a:cubicBezTo>
                  <a:pt x="3417" y="763"/>
                  <a:pt x="2655" y="1"/>
                  <a:pt x="1703" y="1"/>
                </a:cubicBezTo>
                <a:close/>
              </a:path>
            </a:pathLst>
          </a:custGeom>
          <a:solidFill>
            <a:schemeClr val="accent6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" name="Google Shape;406;p9"/>
          <p:cNvSpPr txBox="1">
            <a:spLocks noGrp="1"/>
          </p:cNvSpPr>
          <p:nvPr>
            <p:ph type="title"/>
          </p:nvPr>
        </p:nvSpPr>
        <p:spPr>
          <a:xfrm>
            <a:off x="1251600" y="2063100"/>
            <a:ext cx="3328800" cy="27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07" name="Google Shape;407;p9"/>
          <p:cNvSpPr txBox="1">
            <a:spLocks noGrp="1"/>
          </p:cNvSpPr>
          <p:nvPr>
            <p:ph type="subTitle" idx="1"/>
          </p:nvPr>
        </p:nvSpPr>
        <p:spPr>
          <a:xfrm>
            <a:off x="7087200" y="1251199"/>
            <a:ext cx="3864800" cy="15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1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8" name="Google Shape;408;p9"/>
          <p:cNvSpPr txBox="1">
            <a:spLocks noGrp="1"/>
          </p:cNvSpPr>
          <p:nvPr>
            <p:ph type="subTitle" idx="2"/>
          </p:nvPr>
        </p:nvSpPr>
        <p:spPr>
          <a:xfrm>
            <a:off x="7087200" y="3842599"/>
            <a:ext cx="3864800" cy="15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133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1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10917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8" name="Google Shape;418;p11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419" name="Google Shape;419;p11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0" name="Google Shape;420;p11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1" name="Google Shape;421;p11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2" name="Google Shape;422;p11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3" name="Google Shape;423;p11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4" name="Google Shape;424;p11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5" name="Google Shape;425;p11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6" name="Google Shape;426;p11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7" name="Google Shape;427;p11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8" name="Google Shape;428;p11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9" name="Google Shape;429;p11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0" name="Google Shape;430;p11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1" name="Google Shape;431;p11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2" name="Google Shape;432;p11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3" name="Google Shape;433;p11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4" name="Google Shape;434;p11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5" name="Google Shape;435;p11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6" name="Google Shape;436;p11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7" name="Google Shape;437;p11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8" name="Google Shape;438;p11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9" name="Google Shape;439;p11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0" name="Google Shape;440;p11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1" name="Google Shape;441;p11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2" name="Google Shape;442;p11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3" name="Google Shape;443;p11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4" name="Google Shape;444;p11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5" name="Google Shape;445;p11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6" name="Google Shape;446;p11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47" name="Google Shape;447;p11"/>
          <p:cNvSpPr/>
          <p:nvPr/>
        </p:nvSpPr>
        <p:spPr>
          <a:xfrm flipH="1">
            <a:off x="7676980" y="5173429"/>
            <a:ext cx="3563816" cy="1279763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48" name="Google Shape;448;p11"/>
          <p:cNvGrpSpPr/>
          <p:nvPr/>
        </p:nvGrpSpPr>
        <p:grpSpPr>
          <a:xfrm>
            <a:off x="3501653" y="4734"/>
            <a:ext cx="4175415" cy="1785167"/>
            <a:chOff x="2626239" y="3550"/>
            <a:chExt cx="3131561" cy="1338875"/>
          </a:xfrm>
        </p:grpSpPr>
        <p:sp>
          <p:nvSpPr>
            <p:cNvPr id="449" name="Google Shape;449;p11"/>
            <p:cNvSpPr/>
            <p:nvPr/>
          </p:nvSpPr>
          <p:spPr>
            <a:xfrm flipH="1">
              <a:off x="2626239" y="3550"/>
              <a:ext cx="1899692" cy="682193"/>
            </a:xfrm>
            <a:custGeom>
              <a:avLst/>
              <a:gdLst/>
              <a:ahLst/>
              <a:cxnLst/>
              <a:rect l="l" t="t" r="r" b="b"/>
              <a:pathLst>
                <a:path w="52543" h="18896" fill="none" extrusionOk="0">
                  <a:moveTo>
                    <a:pt x="52543" y="0"/>
                  </a:moveTo>
                  <a:lnTo>
                    <a:pt x="52543" y="9895"/>
                  </a:lnTo>
                  <a:cubicBezTo>
                    <a:pt x="52543" y="14859"/>
                    <a:pt x="48507" y="18896"/>
                    <a:pt x="43530" y="18896"/>
                  </a:cubicBezTo>
                  <a:lnTo>
                    <a:pt x="0" y="18896"/>
                  </a:ln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dash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11"/>
            <p:cNvSpPr/>
            <p:nvPr/>
          </p:nvSpPr>
          <p:spPr>
            <a:xfrm rot="10800000">
              <a:off x="4525922" y="685766"/>
              <a:ext cx="1231877" cy="656659"/>
            </a:xfrm>
            <a:custGeom>
              <a:avLst/>
              <a:gdLst/>
              <a:ahLst/>
              <a:cxnLst/>
              <a:rect l="l" t="t" r="r" b="b"/>
              <a:pathLst>
                <a:path w="73141" h="38994" fill="none" extrusionOk="0">
                  <a:moveTo>
                    <a:pt x="73140" y="38993"/>
                  </a:moveTo>
                  <a:lnTo>
                    <a:pt x="9323" y="38993"/>
                  </a:lnTo>
                  <a:cubicBezTo>
                    <a:pt x="4167" y="38993"/>
                    <a:pt x="0" y="34826"/>
                    <a:pt x="0" y="29671"/>
                  </a:cubicBezTo>
                  <a:lnTo>
                    <a:pt x="0" y="9311"/>
                  </a:lnTo>
                  <a:cubicBezTo>
                    <a:pt x="0" y="4168"/>
                    <a:pt x="4167" y="0"/>
                    <a:pt x="9323" y="0"/>
                  </a:cubicBezTo>
                  <a:lnTo>
                    <a:pt x="36433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dash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1" name="Google Shape;451;p11"/>
          <p:cNvSpPr/>
          <p:nvPr/>
        </p:nvSpPr>
        <p:spPr>
          <a:xfrm>
            <a:off x="-48633" y="1186800"/>
            <a:ext cx="12295600" cy="44844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" name="Google Shape;452;p11"/>
          <p:cNvSpPr/>
          <p:nvPr/>
        </p:nvSpPr>
        <p:spPr>
          <a:xfrm>
            <a:off x="1514667" y="1085389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" name="Google Shape;453;p11"/>
          <p:cNvSpPr/>
          <p:nvPr/>
        </p:nvSpPr>
        <p:spPr>
          <a:xfrm>
            <a:off x="8557500" y="5550389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" name="Google Shape;454;p11"/>
          <p:cNvSpPr/>
          <p:nvPr/>
        </p:nvSpPr>
        <p:spPr>
          <a:xfrm>
            <a:off x="11104602" y="6324434"/>
            <a:ext cx="272397" cy="272397"/>
          </a:xfrm>
          <a:custGeom>
            <a:avLst/>
            <a:gdLst/>
            <a:ahLst/>
            <a:cxnLst/>
            <a:rect l="l" t="t" r="r" b="b"/>
            <a:pathLst>
              <a:path w="2978" h="2978" extrusionOk="0">
                <a:moveTo>
                  <a:pt x="1" y="1"/>
                </a:moveTo>
                <a:lnTo>
                  <a:pt x="1" y="2977"/>
                </a:lnTo>
                <a:lnTo>
                  <a:pt x="2977" y="2977"/>
                </a:lnTo>
                <a:lnTo>
                  <a:pt x="2977" y="1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" name="Google Shape;455;p11"/>
          <p:cNvSpPr txBox="1">
            <a:spLocks noGrp="1"/>
          </p:cNvSpPr>
          <p:nvPr>
            <p:ph type="title" hasCustomPrompt="1"/>
          </p:nvPr>
        </p:nvSpPr>
        <p:spPr>
          <a:xfrm>
            <a:off x="2136384" y="1869092"/>
            <a:ext cx="7546800" cy="18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933"/>
            </a:lvl9pPr>
          </a:lstStyle>
          <a:p>
            <a:r>
              <a:t>xx%</a:t>
            </a:r>
          </a:p>
        </p:txBody>
      </p:sp>
      <p:sp>
        <p:nvSpPr>
          <p:cNvPr id="456" name="Google Shape;456;p11"/>
          <p:cNvSpPr txBox="1">
            <a:spLocks noGrp="1"/>
          </p:cNvSpPr>
          <p:nvPr>
            <p:ph type="subTitle" idx="1"/>
          </p:nvPr>
        </p:nvSpPr>
        <p:spPr>
          <a:xfrm>
            <a:off x="2641151" y="4327767"/>
            <a:ext cx="77032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2133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2133" b="1"/>
            </a:lvl9pPr>
          </a:lstStyle>
          <a:p>
            <a:endParaRPr/>
          </a:p>
        </p:txBody>
      </p:sp>
      <p:grpSp>
        <p:nvGrpSpPr>
          <p:cNvPr id="457" name="Google Shape;457;p11"/>
          <p:cNvGrpSpPr/>
          <p:nvPr/>
        </p:nvGrpSpPr>
        <p:grpSpPr>
          <a:xfrm>
            <a:off x="5720627" y="506884"/>
            <a:ext cx="750747" cy="868496"/>
            <a:chOff x="163270" y="-38612"/>
            <a:chExt cx="563060" cy="651372"/>
          </a:xfrm>
        </p:grpSpPr>
        <p:sp>
          <p:nvSpPr>
            <p:cNvPr id="458" name="Google Shape;458;p11"/>
            <p:cNvSpPr/>
            <p:nvPr/>
          </p:nvSpPr>
          <p:spPr>
            <a:xfrm>
              <a:off x="163270" y="48930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11"/>
            <p:cNvSpPr/>
            <p:nvPr/>
          </p:nvSpPr>
          <p:spPr>
            <a:xfrm>
              <a:off x="163270" y="-38612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11"/>
            <p:cNvSpPr/>
            <p:nvPr/>
          </p:nvSpPr>
          <p:spPr>
            <a:xfrm>
              <a:off x="287556" y="86051"/>
              <a:ext cx="314488" cy="314504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61" name="Google Shape;461;p11"/>
          <p:cNvGrpSpPr/>
          <p:nvPr/>
        </p:nvGrpSpPr>
        <p:grpSpPr>
          <a:xfrm>
            <a:off x="622915" y="5189810"/>
            <a:ext cx="920680" cy="925181"/>
            <a:chOff x="-546937" y="-581525"/>
            <a:chExt cx="1507993" cy="1515365"/>
          </a:xfrm>
        </p:grpSpPr>
        <p:sp>
          <p:nvSpPr>
            <p:cNvPr id="462" name="Google Shape;462;p11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11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64" name="Google Shape;464;p11"/>
          <p:cNvGrpSpPr/>
          <p:nvPr/>
        </p:nvGrpSpPr>
        <p:grpSpPr>
          <a:xfrm>
            <a:off x="10648415" y="724810"/>
            <a:ext cx="920680" cy="925181"/>
            <a:chOff x="-546937" y="-581525"/>
            <a:chExt cx="1507993" cy="1515365"/>
          </a:xfrm>
        </p:grpSpPr>
        <p:sp>
          <p:nvSpPr>
            <p:cNvPr id="465" name="Google Shape;465;p11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" name="Google Shape;466;p11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08857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469" name="Google Shape;469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251242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Table of content"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Google Shape;471;p13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472" name="Google Shape;472;p13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3" name="Google Shape;473;p13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4" name="Google Shape;474;p13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5" name="Google Shape;475;p13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6" name="Google Shape;476;p13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7" name="Google Shape;477;p13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8" name="Google Shape;478;p13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9" name="Google Shape;479;p13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0" name="Google Shape;480;p13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1" name="Google Shape;481;p13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2" name="Google Shape;482;p13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3" name="Google Shape;483;p13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4" name="Google Shape;484;p13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5" name="Google Shape;485;p13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6" name="Google Shape;486;p13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7" name="Google Shape;487;p13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8" name="Google Shape;488;p13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9" name="Google Shape;489;p13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0" name="Google Shape;490;p13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1" name="Google Shape;491;p13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2" name="Google Shape;492;p13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3" name="Google Shape;493;p13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4" name="Google Shape;494;p13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5" name="Google Shape;495;p13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6" name="Google Shape;496;p13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7" name="Google Shape;497;p13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8" name="Google Shape;498;p13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9" name="Google Shape;499;p13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00" name="Google Shape;500;p13"/>
          <p:cNvSpPr/>
          <p:nvPr/>
        </p:nvSpPr>
        <p:spPr>
          <a:xfrm>
            <a:off x="496977" y="1549167"/>
            <a:ext cx="11198047" cy="5795272"/>
          </a:xfrm>
          <a:custGeom>
            <a:avLst/>
            <a:gdLst/>
            <a:ahLst/>
            <a:cxnLst/>
            <a:rect l="l" t="t" r="r" b="b"/>
            <a:pathLst>
              <a:path w="113836" h="58913" fill="none" extrusionOk="0">
                <a:moveTo>
                  <a:pt x="22479" y="1"/>
                </a:moveTo>
                <a:lnTo>
                  <a:pt x="8394" y="1"/>
                </a:lnTo>
                <a:cubicBezTo>
                  <a:pt x="3751" y="1"/>
                  <a:pt x="0" y="3763"/>
                  <a:pt x="0" y="8395"/>
                </a:cubicBezTo>
                <a:lnTo>
                  <a:pt x="0" y="22254"/>
                </a:lnTo>
                <a:cubicBezTo>
                  <a:pt x="0" y="26897"/>
                  <a:pt x="3762" y="30648"/>
                  <a:pt x="8394" y="30648"/>
                </a:cubicBezTo>
                <a:lnTo>
                  <a:pt x="105442" y="30648"/>
                </a:lnTo>
                <a:cubicBezTo>
                  <a:pt x="110085" y="30648"/>
                  <a:pt x="113836" y="34410"/>
                  <a:pt x="113836" y="39042"/>
                </a:cubicBezTo>
                <a:lnTo>
                  <a:pt x="113836" y="50519"/>
                </a:lnTo>
                <a:cubicBezTo>
                  <a:pt x="113836" y="55163"/>
                  <a:pt x="110073" y="58913"/>
                  <a:pt x="105442" y="58913"/>
                </a:cubicBezTo>
                <a:lnTo>
                  <a:pt x="10716" y="58913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1" name="Google Shape;501;p13"/>
          <p:cNvSpPr/>
          <p:nvPr/>
        </p:nvSpPr>
        <p:spPr>
          <a:xfrm>
            <a:off x="951235" y="2026752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2" name="Google Shape;502;p13"/>
          <p:cNvSpPr/>
          <p:nvPr/>
        </p:nvSpPr>
        <p:spPr>
          <a:xfrm>
            <a:off x="951235" y="1820299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3" name="Google Shape;503;p13"/>
          <p:cNvSpPr/>
          <p:nvPr/>
        </p:nvSpPr>
        <p:spPr>
          <a:xfrm>
            <a:off x="6329992" y="2026752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4" name="Google Shape;504;p13"/>
          <p:cNvSpPr/>
          <p:nvPr/>
        </p:nvSpPr>
        <p:spPr>
          <a:xfrm>
            <a:off x="6329992" y="1820299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5" name="Google Shape;505;p13"/>
          <p:cNvSpPr/>
          <p:nvPr/>
        </p:nvSpPr>
        <p:spPr>
          <a:xfrm>
            <a:off x="951235" y="4521655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6" name="Google Shape;506;p13"/>
          <p:cNvSpPr/>
          <p:nvPr/>
        </p:nvSpPr>
        <p:spPr>
          <a:xfrm>
            <a:off x="951235" y="4315201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7" name="Google Shape;507;p13"/>
          <p:cNvSpPr/>
          <p:nvPr/>
        </p:nvSpPr>
        <p:spPr>
          <a:xfrm>
            <a:off x="6329992" y="4521655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8" name="Google Shape;508;p13"/>
          <p:cNvSpPr/>
          <p:nvPr/>
        </p:nvSpPr>
        <p:spPr>
          <a:xfrm>
            <a:off x="6329992" y="4315201"/>
            <a:ext cx="4911200" cy="201840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9" name="Google Shape;509;p13"/>
          <p:cNvSpPr/>
          <p:nvPr/>
        </p:nvSpPr>
        <p:spPr>
          <a:xfrm>
            <a:off x="2684833" y="1439700"/>
            <a:ext cx="208400" cy="208400"/>
          </a:xfrm>
          <a:prstGeom prst="rect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10" name="Google Shape;510;p13"/>
          <p:cNvGrpSpPr/>
          <p:nvPr/>
        </p:nvGrpSpPr>
        <p:grpSpPr>
          <a:xfrm>
            <a:off x="10418629" y="807126"/>
            <a:ext cx="1374888" cy="1381609"/>
            <a:chOff x="-546937" y="-581525"/>
            <a:chExt cx="1507993" cy="1515365"/>
          </a:xfrm>
        </p:grpSpPr>
        <p:sp>
          <p:nvSpPr>
            <p:cNvPr id="511" name="Google Shape;511;p13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13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13" name="Google Shape;513;p13"/>
          <p:cNvSpPr txBox="1">
            <a:spLocks noGrp="1"/>
          </p:cNvSpPr>
          <p:nvPr>
            <p:ph type="subTitle" idx="1"/>
          </p:nvPr>
        </p:nvSpPr>
        <p:spPr>
          <a:xfrm>
            <a:off x="2684617" y="2517484"/>
            <a:ext cx="2880000" cy="1104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14" name="Google Shape;514;p13"/>
          <p:cNvSpPr txBox="1">
            <a:spLocks noGrp="1"/>
          </p:cNvSpPr>
          <p:nvPr>
            <p:ph type="title" hasCustomPrompt="1"/>
          </p:nvPr>
        </p:nvSpPr>
        <p:spPr>
          <a:xfrm>
            <a:off x="1248884" y="2231084"/>
            <a:ext cx="1374800" cy="119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6267">
                <a:solidFill>
                  <a:schemeClr val="accent4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r>
              <a:t>xx%</a:t>
            </a:r>
          </a:p>
        </p:txBody>
      </p:sp>
      <p:sp>
        <p:nvSpPr>
          <p:cNvPr id="515" name="Google Shape;515;p13"/>
          <p:cNvSpPr txBox="1">
            <a:spLocks noGrp="1"/>
          </p:cNvSpPr>
          <p:nvPr>
            <p:ph type="subTitle" idx="2"/>
          </p:nvPr>
        </p:nvSpPr>
        <p:spPr>
          <a:xfrm>
            <a:off x="8061703" y="2517484"/>
            <a:ext cx="2880000" cy="1104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16" name="Google Shape;516;p13"/>
          <p:cNvSpPr txBox="1">
            <a:spLocks noGrp="1"/>
          </p:cNvSpPr>
          <p:nvPr>
            <p:ph type="title" idx="3" hasCustomPrompt="1"/>
          </p:nvPr>
        </p:nvSpPr>
        <p:spPr>
          <a:xfrm>
            <a:off x="6629309" y="2231084"/>
            <a:ext cx="1374800" cy="119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6267">
                <a:solidFill>
                  <a:schemeClr val="accent5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r>
              <a:t>xx%</a:t>
            </a:r>
          </a:p>
        </p:txBody>
      </p:sp>
      <p:sp>
        <p:nvSpPr>
          <p:cNvPr id="517" name="Google Shape;517;p13"/>
          <p:cNvSpPr txBox="1">
            <a:spLocks noGrp="1"/>
          </p:cNvSpPr>
          <p:nvPr>
            <p:ph type="ctrTitle" idx="4"/>
          </p:nvPr>
        </p:nvSpPr>
        <p:spPr>
          <a:xfrm>
            <a:off x="2684617" y="4529984"/>
            <a:ext cx="28800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518" name="Google Shape;518;p13"/>
          <p:cNvSpPr txBox="1">
            <a:spLocks noGrp="1"/>
          </p:cNvSpPr>
          <p:nvPr>
            <p:ph type="subTitle" idx="5"/>
          </p:nvPr>
        </p:nvSpPr>
        <p:spPr>
          <a:xfrm>
            <a:off x="2684617" y="5014784"/>
            <a:ext cx="2880000" cy="1104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19" name="Google Shape;519;p13"/>
          <p:cNvSpPr txBox="1">
            <a:spLocks noGrp="1"/>
          </p:cNvSpPr>
          <p:nvPr>
            <p:ph type="title" idx="6" hasCustomPrompt="1"/>
          </p:nvPr>
        </p:nvSpPr>
        <p:spPr>
          <a:xfrm>
            <a:off x="1248884" y="4725984"/>
            <a:ext cx="1374800" cy="119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6267">
                <a:solidFill>
                  <a:schemeClr val="accent5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r>
              <a:t>xx%</a:t>
            </a:r>
          </a:p>
        </p:txBody>
      </p:sp>
      <p:sp>
        <p:nvSpPr>
          <p:cNvPr id="520" name="Google Shape;520;p13"/>
          <p:cNvSpPr txBox="1">
            <a:spLocks noGrp="1"/>
          </p:cNvSpPr>
          <p:nvPr>
            <p:ph type="ctrTitle" idx="7"/>
          </p:nvPr>
        </p:nvSpPr>
        <p:spPr>
          <a:xfrm>
            <a:off x="8061717" y="4529984"/>
            <a:ext cx="28800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521" name="Google Shape;521;p13"/>
          <p:cNvSpPr txBox="1">
            <a:spLocks noGrp="1"/>
          </p:cNvSpPr>
          <p:nvPr>
            <p:ph type="subTitle" idx="8"/>
          </p:nvPr>
        </p:nvSpPr>
        <p:spPr>
          <a:xfrm>
            <a:off x="8061720" y="5014784"/>
            <a:ext cx="2880000" cy="1104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2" name="Google Shape;522;p13"/>
          <p:cNvSpPr txBox="1">
            <a:spLocks noGrp="1"/>
          </p:cNvSpPr>
          <p:nvPr>
            <p:ph type="title" idx="9" hasCustomPrompt="1"/>
          </p:nvPr>
        </p:nvSpPr>
        <p:spPr>
          <a:xfrm>
            <a:off x="6629325" y="4725984"/>
            <a:ext cx="1374800" cy="119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6267">
                <a:solidFill>
                  <a:schemeClr val="accent5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/>
              <a:buNone/>
              <a:defRPr sz="6267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r>
              <a:t>xx%</a:t>
            </a:r>
          </a:p>
        </p:txBody>
      </p:sp>
      <p:sp>
        <p:nvSpPr>
          <p:cNvPr id="523" name="Google Shape;523;p13"/>
          <p:cNvSpPr txBox="1">
            <a:spLocks noGrp="1"/>
          </p:cNvSpPr>
          <p:nvPr>
            <p:ph type="ctrTitle" idx="13"/>
          </p:nvPr>
        </p:nvSpPr>
        <p:spPr>
          <a:xfrm>
            <a:off x="2684613" y="2037484"/>
            <a:ext cx="28800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524" name="Google Shape;524;p13"/>
          <p:cNvSpPr txBox="1">
            <a:spLocks noGrp="1"/>
          </p:cNvSpPr>
          <p:nvPr>
            <p:ph type="ctrTitle" idx="14"/>
          </p:nvPr>
        </p:nvSpPr>
        <p:spPr>
          <a:xfrm>
            <a:off x="8061703" y="2037484"/>
            <a:ext cx="28800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525" name="Google Shape;525;p13"/>
          <p:cNvSpPr txBox="1">
            <a:spLocks noGrp="1"/>
          </p:cNvSpPr>
          <p:nvPr>
            <p:ph type="title" idx="15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4094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7" name="Google Shape;527;p14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528" name="Google Shape;528;p14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9" name="Google Shape;529;p14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0" name="Google Shape;530;p14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1" name="Google Shape;531;p14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2" name="Google Shape;532;p14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3" name="Google Shape;533;p14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4" name="Google Shape;534;p14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5" name="Google Shape;535;p14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6" name="Google Shape;536;p14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7" name="Google Shape;537;p14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8" name="Google Shape;538;p14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9" name="Google Shape;539;p14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0" name="Google Shape;540;p14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1" name="Google Shape;541;p14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2" name="Google Shape;542;p14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3" name="Google Shape;543;p14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4" name="Google Shape;544;p14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5" name="Google Shape;545;p14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6" name="Google Shape;546;p14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7" name="Google Shape;547;p14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8" name="Google Shape;548;p14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9" name="Google Shape;549;p14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0" name="Google Shape;550;p14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1" name="Google Shape;551;p14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2" name="Google Shape;552;p14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3" name="Google Shape;553;p14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4" name="Google Shape;554;p14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5" name="Google Shape;555;p14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56" name="Google Shape;556;p14"/>
          <p:cNvGrpSpPr/>
          <p:nvPr/>
        </p:nvGrpSpPr>
        <p:grpSpPr>
          <a:xfrm>
            <a:off x="1272933" y="2791300"/>
            <a:ext cx="6022683" cy="3343600"/>
            <a:chOff x="954700" y="2093475"/>
            <a:chExt cx="4517012" cy="2507700"/>
          </a:xfrm>
        </p:grpSpPr>
        <p:sp>
          <p:nvSpPr>
            <p:cNvPr id="557" name="Google Shape;557;p14"/>
            <p:cNvSpPr/>
            <p:nvPr/>
          </p:nvSpPr>
          <p:spPr>
            <a:xfrm>
              <a:off x="954700" y="2093475"/>
              <a:ext cx="4517012" cy="2337668"/>
            </a:xfrm>
            <a:custGeom>
              <a:avLst/>
              <a:gdLst/>
              <a:ahLst/>
              <a:cxnLst/>
              <a:rect l="l" t="t" r="r" b="b"/>
              <a:pathLst>
                <a:path w="113836" h="58913" fill="none" extrusionOk="0">
                  <a:moveTo>
                    <a:pt x="22479" y="1"/>
                  </a:moveTo>
                  <a:lnTo>
                    <a:pt x="8394" y="1"/>
                  </a:lnTo>
                  <a:cubicBezTo>
                    <a:pt x="3751" y="1"/>
                    <a:pt x="0" y="3763"/>
                    <a:pt x="0" y="8395"/>
                  </a:cubicBezTo>
                  <a:lnTo>
                    <a:pt x="0" y="22254"/>
                  </a:lnTo>
                  <a:cubicBezTo>
                    <a:pt x="0" y="26897"/>
                    <a:pt x="3762" y="30648"/>
                    <a:pt x="8394" y="30648"/>
                  </a:cubicBezTo>
                  <a:lnTo>
                    <a:pt x="105442" y="30648"/>
                  </a:lnTo>
                  <a:cubicBezTo>
                    <a:pt x="110085" y="30648"/>
                    <a:pt x="113836" y="34410"/>
                    <a:pt x="113836" y="39042"/>
                  </a:cubicBezTo>
                  <a:lnTo>
                    <a:pt x="113836" y="50519"/>
                  </a:lnTo>
                  <a:cubicBezTo>
                    <a:pt x="113836" y="55163"/>
                    <a:pt x="110073" y="58913"/>
                    <a:pt x="105442" y="58913"/>
                  </a:cubicBezTo>
                  <a:lnTo>
                    <a:pt x="10716" y="5891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dash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14"/>
            <p:cNvSpPr/>
            <p:nvPr/>
          </p:nvSpPr>
          <p:spPr>
            <a:xfrm>
              <a:off x="1192375" y="4280175"/>
              <a:ext cx="321000" cy="321000"/>
            </a:xfrm>
            <a:prstGeom prst="rect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cxnSp>
        <p:nvCxnSpPr>
          <p:cNvPr id="559" name="Google Shape;559;p14"/>
          <p:cNvCxnSpPr/>
          <p:nvPr/>
        </p:nvCxnSpPr>
        <p:spPr>
          <a:xfrm>
            <a:off x="8563600" y="3112867"/>
            <a:ext cx="36284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560" name="Google Shape;560;p14"/>
          <p:cNvGrpSpPr/>
          <p:nvPr/>
        </p:nvGrpSpPr>
        <p:grpSpPr>
          <a:xfrm>
            <a:off x="2123867" y="720100"/>
            <a:ext cx="8681967" cy="4078333"/>
            <a:chOff x="1592900" y="616275"/>
            <a:chExt cx="6511475" cy="3058750"/>
          </a:xfrm>
        </p:grpSpPr>
        <p:sp>
          <p:nvSpPr>
            <p:cNvPr id="561" name="Google Shape;561;p14"/>
            <p:cNvSpPr/>
            <p:nvPr/>
          </p:nvSpPr>
          <p:spPr>
            <a:xfrm>
              <a:off x="2146075" y="616275"/>
              <a:ext cx="5958300" cy="2531700"/>
            </a:xfrm>
            <a:prstGeom prst="roundRect">
              <a:avLst>
                <a:gd name="adj" fmla="val 4228"/>
              </a:avLst>
            </a:pr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14"/>
            <p:cNvSpPr/>
            <p:nvPr/>
          </p:nvSpPr>
          <p:spPr>
            <a:xfrm>
              <a:off x="1592900" y="1143325"/>
              <a:ext cx="5958300" cy="2531700"/>
            </a:xfrm>
            <a:prstGeom prst="roundRect">
              <a:avLst>
                <a:gd name="adj" fmla="val 4228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3" name="Google Shape;563;p14"/>
          <p:cNvSpPr/>
          <p:nvPr/>
        </p:nvSpPr>
        <p:spPr>
          <a:xfrm>
            <a:off x="11104599" y="2976667"/>
            <a:ext cx="272400" cy="272400"/>
          </a:xfrm>
          <a:prstGeom prst="ellipse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4" name="Google Shape;564;p14"/>
          <p:cNvSpPr txBox="1">
            <a:spLocks noGrp="1"/>
          </p:cNvSpPr>
          <p:nvPr>
            <p:ph type="subTitle" idx="1"/>
          </p:nvPr>
        </p:nvSpPr>
        <p:spPr>
          <a:xfrm>
            <a:off x="2427200" y="1773244"/>
            <a:ext cx="7337600" cy="22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  <p:sp>
        <p:nvSpPr>
          <p:cNvPr id="565" name="Google Shape;565;p14"/>
          <p:cNvSpPr txBox="1">
            <a:spLocks noGrp="1"/>
          </p:cNvSpPr>
          <p:nvPr>
            <p:ph type="subTitle" idx="2"/>
          </p:nvPr>
        </p:nvSpPr>
        <p:spPr>
          <a:xfrm>
            <a:off x="4329600" y="4420744"/>
            <a:ext cx="3532800" cy="4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89478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1" name="Google Shape;601;p16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602" name="Google Shape;602;p16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3" name="Google Shape;603;p16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4" name="Google Shape;604;p16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5" name="Google Shape;605;p16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6" name="Google Shape;606;p16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7" name="Google Shape;607;p16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8" name="Google Shape;608;p16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9" name="Google Shape;609;p16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0" name="Google Shape;610;p16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1" name="Google Shape;611;p16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2" name="Google Shape;612;p16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3" name="Google Shape;613;p16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4" name="Google Shape;614;p16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5" name="Google Shape;615;p16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6" name="Google Shape;616;p16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7" name="Google Shape;617;p16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8" name="Google Shape;618;p16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9" name="Google Shape;619;p16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0" name="Google Shape;620;p16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1" name="Google Shape;621;p16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2" name="Google Shape;622;p16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3" name="Google Shape;623;p16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4" name="Google Shape;624;p16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5" name="Google Shape;625;p16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6" name="Google Shape;626;p16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7" name="Google Shape;627;p16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8" name="Google Shape;628;p16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9" name="Google Shape;629;p16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630" name="Google Shape;630;p16"/>
          <p:cNvGrpSpPr/>
          <p:nvPr/>
        </p:nvGrpSpPr>
        <p:grpSpPr>
          <a:xfrm>
            <a:off x="326555" y="1474134"/>
            <a:ext cx="1118653" cy="706711"/>
            <a:chOff x="4384725" y="3932425"/>
            <a:chExt cx="1420813" cy="897600"/>
          </a:xfrm>
        </p:grpSpPr>
        <p:sp>
          <p:nvSpPr>
            <p:cNvPr id="631" name="Google Shape;631;p16"/>
            <p:cNvSpPr/>
            <p:nvPr/>
          </p:nvSpPr>
          <p:spPr>
            <a:xfrm>
              <a:off x="4384725" y="3932425"/>
              <a:ext cx="255300" cy="897600"/>
            </a:xfrm>
            <a:prstGeom prst="parallelogram">
              <a:avLst>
                <a:gd name="adj" fmla="val 61872"/>
              </a:avLst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16"/>
            <p:cNvSpPr/>
            <p:nvPr/>
          </p:nvSpPr>
          <p:spPr>
            <a:xfrm>
              <a:off x="4676103" y="3932425"/>
              <a:ext cx="255300" cy="897600"/>
            </a:xfrm>
            <a:prstGeom prst="parallelogram">
              <a:avLst>
                <a:gd name="adj" fmla="val 61872"/>
              </a:avLst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3" name="Google Shape;633;p16"/>
            <p:cNvSpPr/>
            <p:nvPr/>
          </p:nvSpPr>
          <p:spPr>
            <a:xfrm>
              <a:off x="4967481" y="3932425"/>
              <a:ext cx="255300" cy="897600"/>
            </a:xfrm>
            <a:prstGeom prst="parallelogram">
              <a:avLst>
                <a:gd name="adj" fmla="val 61872"/>
              </a:avLst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4" name="Google Shape;634;p16"/>
            <p:cNvSpPr/>
            <p:nvPr/>
          </p:nvSpPr>
          <p:spPr>
            <a:xfrm>
              <a:off x="5258859" y="3932425"/>
              <a:ext cx="255300" cy="897600"/>
            </a:xfrm>
            <a:prstGeom prst="parallelogram">
              <a:avLst>
                <a:gd name="adj" fmla="val 61872"/>
              </a:avLst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5" name="Google Shape;635;p16"/>
            <p:cNvSpPr/>
            <p:nvPr/>
          </p:nvSpPr>
          <p:spPr>
            <a:xfrm>
              <a:off x="5550238" y="3932425"/>
              <a:ext cx="255300" cy="897600"/>
            </a:xfrm>
            <a:prstGeom prst="parallelogram">
              <a:avLst>
                <a:gd name="adj" fmla="val 61872"/>
              </a:avLst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36" name="Google Shape;636;p16"/>
          <p:cNvSpPr/>
          <p:nvPr/>
        </p:nvSpPr>
        <p:spPr>
          <a:xfrm>
            <a:off x="1272300" y="2110900"/>
            <a:ext cx="10289600" cy="4348800"/>
          </a:xfrm>
          <a:prstGeom prst="roundRect">
            <a:avLst>
              <a:gd name="adj" fmla="val 2377"/>
            </a:avLst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7" name="Google Shape;637;p16"/>
          <p:cNvSpPr/>
          <p:nvPr/>
        </p:nvSpPr>
        <p:spPr>
          <a:xfrm>
            <a:off x="951300" y="1799633"/>
            <a:ext cx="10289600" cy="4348800"/>
          </a:xfrm>
          <a:prstGeom prst="roundRect">
            <a:avLst>
              <a:gd name="adj" fmla="val 2377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8" name="Google Shape;638;p16"/>
          <p:cNvSpPr/>
          <p:nvPr/>
        </p:nvSpPr>
        <p:spPr>
          <a:xfrm flipH="1">
            <a:off x="9631754" y="0"/>
            <a:ext cx="2560245" cy="920739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9" name="Google Shape;639;p16"/>
          <p:cNvSpPr/>
          <p:nvPr/>
        </p:nvSpPr>
        <p:spPr>
          <a:xfrm>
            <a:off x="11498095" y="787867"/>
            <a:ext cx="204400" cy="20440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0" name="Google Shape;640;p16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41" name="Google Shape;641;p16"/>
          <p:cNvSpPr txBox="1">
            <a:spLocks noGrp="1"/>
          </p:cNvSpPr>
          <p:nvPr>
            <p:ph type="body" idx="1"/>
          </p:nvPr>
        </p:nvSpPr>
        <p:spPr>
          <a:xfrm>
            <a:off x="1445200" y="2295833"/>
            <a:ext cx="9301600" cy="33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grpSp>
        <p:nvGrpSpPr>
          <p:cNvPr id="642" name="Google Shape;642;p16"/>
          <p:cNvGrpSpPr/>
          <p:nvPr/>
        </p:nvGrpSpPr>
        <p:grpSpPr>
          <a:xfrm>
            <a:off x="11750836" y="2032920"/>
            <a:ext cx="1011680" cy="1016829"/>
            <a:chOff x="1286620" y="3669795"/>
            <a:chExt cx="1208986" cy="1214947"/>
          </a:xfrm>
        </p:grpSpPr>
        <p:sp>
          <p:nvSpPr>
            <p:cNvPr id="643" name="Google Shape;643;p16"/>
            <p:cNvSpPr/>
            <p:nvPr/>
          </p:nvSpPr>
          <p:spPr>
            <a:xfrm>
              <a:off x="1368516" y="375754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4" name="Google Shape;644;p16"/>
            <p:cNvSpPr/>
            <p:nvPr/>
          </p:nvSpPr>
          <p:spPr>
            <a:xfrm>
              <a:off x="1286620" y="366979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45" name="Google Shape;645;p16"/>
          <p:cNvGrpSpPr/>
          <p:nvPr/>
        </p:nvGrpSpPr>
        <p:grpSpPr>
          <a:xfrm>
            <a:off x="-268339" y="5652237"/>
            <a:ext cx="1713536" cy="1722308"/>
            <a:chOff x="1286620" y="3669795"/>
            <a:chExt cx="1208986" cy="1214947"/>
          </a:xfrm>
        </p:grpSpPr>
        <p:sp>
          <p:nvSpPr>
            <p:cNvPr id="646" name="Google Shape;646;p16"/>
            <p:cNvSpPr/>
            <p:nvPr/>
          </p:nvSpPr>
          <p:spPr>
            <a:xfrm>
              <a:off x="1368516" y="375754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16"/>
            <p:cNvSpPr/>
            <p:nvPr/>
          </p:nvSpPr>
          <p:spPr>
            <a:xfrm>
              <a:off x="1286620" y="366979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950140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9" name="Google Shape;649;p17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650" name="Google Shape;650;p17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1" name="Google Shape;651;p17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2" name="Google Shape;652;p17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3" name="Google Shape;653;p17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4" name="Google Shape;654;p17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5" name="Google Shape;655;p17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6" name="Google Shape;656;p17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7" name="Google Shape;657;p17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8" name="Google Shape;658;p17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9" name="Google Shape;659;p17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0" name="Google Shape;660;p17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1" name="Google Shape;661;p17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2" name="Google Shape;662;p17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3" name="Google Shape;663;p17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4" name="Google Shape;664;p17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5" name="Google Shape;665;p17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6" name="Google Shape;666;p17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7" name="Google Shape;667;p17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8" name="Google Shape;668;p17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9" name="Google Shape;669;p17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0" name="Google Shape;670;p17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1" name="Google Shape;671;p17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2" name="Google Shape;672;p17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3" name="Google Shape;673;p17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4" name="Google Shape;674;p17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5" name="Google Shape;675;p17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6" name="Google Shape;676;p17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7" name="Google Shape;677;p17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78" name="Google Shape;678;p17"/>
          <p:cNvSpPr/>
          <p:nvPr/>
        </p:nvSpPr>
        <p:spPr>
          <a:xfrm>
            <a:off x="9445300" y="-426867"/>
            <a:ext cx="3254800" cy="3254800"/>
          </a:xfrm>
          <a:prstGeom prst="roundRect">
            <a:avLst>
              <a:gd name="adj" fmla="val 15789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9" name="Google Shape;679;p17"/>
          <p:cNvSpPr/>
          <p:nvPr/>
        </p:nvSpPr>
        <p:spPr>
          <a:xfrm>
            <a:off x="-126433" y="-426867"/>
            <a:ext cx="6184800" cy="5791200"/>
          </a:xfrm>
          <a:prstGeom prst="roundRect">
            <a:avLst>
              <a:gd name="adj" fmla="val 8553"/>
            </a:avLst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0" name="Google Shape;680;p17"/>
          <p:cNvSpPr/>
          <p:nvPr/>
        </p:nvSpPr>
        <p:spPr>
          <a:xfrm>
            <a:off x="-431800" y="-711200"/>
            <a:ext cx="6184800" cy="5791200"/>
          </a:xfrm>
          <a:prstGeom prst="roundRect">
            <a:avLst>
              <a:gd name="adj" fmla="val 855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81" name="Google Shape;681;p17"/>
          <p:cNvGrpSpPr/>
          <p:nvPr/>
        </p:nvGrpSpPr>
        <p:grpSpPr>
          <a:xfrm>
            <a:off x="7244018" y="1100696"/>
            <a:ext cx="1015617" cy="431016"/>
            <a:chOff x="2559150" y="3516550"/>
            <a:chExt cx="1014400" cy="430500"/>
          </a:xfrm>
        </p:grpSpPr>
        <p:cxnSp>
          <p:nvCxnSpPr>
            <p:cNvPr id="682" name="Google Shape;682;p17"/>
            <p:cNvCxnSpPr/>
            <p:nvPr/>
          </p:nvCxnSpPr>
          <p:spPr>
            <a:xfrm>
              <a:off x="2559150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3" name="Google Shape;683;p17"/>
            <p:cNvCxnSpPr/>
            <p:nvPr/>
          </p:nvCxnSpPr>
          <p:spPr>
            <a:xfrm>
              <a:off x="2821883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4" name="Google Shape;684;p17"/>
            <p:cNvCxnSpPr/>
            <p:nvPr/>
          </p:nvCxnSpPr>
          <p:spPr>
            <a:xfrm>
              <a:off x="3084617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5" name="Google Shape;685;p17"/>
            <p:cNvCxnSpPr/>
            <p:nvPr/>
          </p:nvCxnSpPr>
          <p:spPr>
            <a:xfrm>
              <a:off x="3347350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86" name="Google Shape;686;p17"/>
          <p:cNvSpPr/>
          <p:nvPr/>
        </p:nvSpPr>
        <p:spPr>
          <a:xfrm>
            <a:off x="9318865" y="975284"/>
            <a:ext cx="272400" cy="2724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87" name="Google Shape;687;p17"/>
          <p:cNvGrpSpPr/>
          <p:nvPr/>
        </p:nvGrpSpPr>
        <p:grpSpPr>
          <a:xfrm>
            <a:off x="1973147" y="4858793"/>
            <a:ext cx="1374888" cy="1381609"/>
            <a:chOff x="-546937" y="-581525"/>
            <a:chExt cx="1507993" cy="1515365"/>
          </a:xfrm>
        </p:grpSpPr>
        <p:sp>
          <p:nvSpPr>
            <p:cNvPr id="688" name="Google Shape;688;p17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17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90" name="Google Shape;690;p17"/>
          <p:cNvSpPr txBox="1">
            <a:spLocks noGrp="1"/>
          </p:cNvSpPr>
          <p:nvPr>
            <p:ph type="title"/>
          </p:nvPr>
        </p:nvSpPr>
        <p:spPr>
          <a:xfrm>
            <a:off x="1009567" y="719200"/>
            <a:ext cx="3542800" cy="119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91" name="Google Shape;691;p17"/>
          <p:cNvSpPr txBox="1">
            <a:spLocks noGrp="1"/>
          </p:cNvSpPr>
          <p:nvPr>
            <p:ph type="subTitle" idx="1"/>
          </p:nvPr>
        </p:nvSpPr>
        <p:spPr>
          <a:xfrm>
            <a:off x="1007567" y="2126933"/>
            <a:ext cx="3831200" cy="21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27902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3" name="Google Shape;693;p18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694" name="Google Shape;694;p18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5" name="Google Shape;695;p18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6" name="Google Shape;696;p18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7" name="Google Shape;697;p18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8" name="Google Shape;698;p18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9" name="Google Shape;699;p18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0" name="Google Shape;700;p18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1" name="Google Shape;701;p18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2" name="Google Shape;702;p18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3" name="Google Shape;703;p18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4" name="Google Shape;704;p18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5" name="Google Shape;705;p18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6" name="Google Shape;706;p18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7" name="Google Shape;707;p18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8" name="Google Shape;708;p18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9" name="Google Shape;709;p18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0" name="Google Shape;710;p18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1" name="Google Shape;711;p18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2" name="Google Shape;712;p18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3" name="Google Shape;713;p18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4" name="Google Shape;714;p18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5" name="Google Shape;715;p18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6" name="Google Shape;716;p18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7" name="Google Shape;717;p18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8" name="Google Shape;718;p18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9" name="Google Shape;719;p18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0" name="Google Shape;720;p18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1" name="Google Shape;721;p18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22" name="Google Shape;722;p18"/>
          <p:cNvSpPr/>
          <p:nvPr/>
        </p:nvSpPr>
        <p:spPr>
          <a:xfrm rot="5400000" flipH="1">
            <a:off x="4419576" y="5456042"/>
            <a:ext cx="2062313" cy="741605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3" name="Google Shape;723;p18"/>
          <p:cNvSpPr/>
          <p:nvPr/>
        </p:nvSpPr>
        <p:spPr>
          <a:xfrm rot="10800000">
            <a:off x="-48" y="-48"/>
            <a:ext cx="1625651" cy="1625651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4" name="Google Shape;724;p18"/>
          <p:cNvSpPr/>
          <p:nvPr/>
        </p:nvSpPr>
        <p:spPr>
          <a:xfrm>
            <a:off x="1178165" y="819784"/>
            <a:ext cx="272400" cy="2724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5" name="Google Shape;725;p18"/>
          <p:cNvSpPr txBox="1">
            <a:spLocks noGrp="1"/>
          </p:cNvSpPr>
          <p:nvPr>
            <p:ph type="title"/>
          </p:nvPr>
        </p:nvSpPr>
        <p:spPr>
          <a:xfrm>
            <a:off x="1292519" y="1274499"/>
            <a:ext cx="3366000" cy="22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726" name="Google Shape;726;p18"/>
          <p:cNvSpPr txBox="1">
            <a:spLocks noGrp="1"/>
          </p:cNvSpPr>
          <p:nvPr>
            <p:ph type="subTitle" idx="1"/>
          </p:nvPr>
        </p:nvSpPr>
        <p:spPr>
          <a:xfrm>
            <a:off x="1292519" y="3489299"/>
            <a:ext cx="3366000" cy="19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27955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8" name="Google Shape;728;p19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729" name="Google Shape;729;p19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0" name="Google Shape;730;p19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1" name="Google Shape;731;p19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2" name="Google Shape;732;p19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3" name="Google Shape;733;p19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4" name="Google Shape;734;p19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5" name="Google Shape;735;p19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6" name="Google Shape;736;p19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7" name="Google Shape;737;p19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8" name="Google Shape;738;p19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9" name="Google Shape;739;p19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0" name="Google Shape;740;p19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1" name="Google Shape;741;p19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2" name="Google Shape;742;p19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3" name="Google Shape;743;p19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4" name="Google Shape;744;p19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5" name="Google Shape;745;p19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6" name="Google Shape;746;p19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7" name="Google Shape;747;p19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8" name="Google Shape;748;p19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9" name="Google Shape;749;p19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0" name="Google Shape;750;p19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1" name="Google Shape;751;p19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2" name="Google Shape;752;p19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3" name="Google Shape;753;p19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4" name="Google Shape;754;p19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5" name="Google Shape;755;p19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6" name="Google Shape;756;p19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757" name="Google Shape;757;p19"/>
          <p:cNvGrpSpPr/>
          <p:nvPr/>
        </p:nvGrpSpPr>
        <p:grpSpPr>
          <a:xfrm>
            <a:off x="9186360" y="122928"/>
            <a:ext cx="1611981" cy="1619929"/>
            <a:chOff x="6780320" y="132595"/>
            <a:chExt cx="1208986" cy="1214947"/>
          </a:xfrm>
        </p:grpSpPr>
        <p:sp>
          <p:nvSpPr>
            <p:cNvPr id="758" name="Google Shape;758;p19"/>
            <p:cNvSpPr/>
            <p:nvPr/>
          </p:nvSpPr>
          <p:spPr>
            <a:xfrm>
              <a:off x="6862216" y="22034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19"/>
            <p:cNvSpPr/>
            <p:nvPr/>
          </p:nvSpPr>
          <p:spPr>
            <a:xfrm>
              <a:off x="6780320" y="13259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60" name="Google Shape;760;p19"/>
          <p:cNvGrpSpPr/>
          <p:nvPr/>
        </p:nvGrpSpPr>
        <p:grpSpPr>
          <a:xfrm>
            <a:off x="10656334" y="1123327"/>
            <a:ext cx="1278945" cy="1285252"/>
            <a:chOff x="7849815" y="1023153"/>
            <a:chExt cx="1208986" cy="1214947"/>
          </a:xfrm>
        </p:grpSpPr>
        <p:sp>
          <p:nvSpPr>
            <p:cNvPr id="761" name="Google Shape;761;p19"/>
            <p:cNvSpPr/>
            <p:nvPr/>
          </p:nvSpPr>
          <p:spPr>
            <a:xfrm>
              <a:off x="7931711" y="1110903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19"/>
            <p:cNvSpPr/>
            <p:nvPr/>
          </p:nvSpPr>
          <p:spPr>
            <a:xfrm>
              <a:off x="7849815" y="1023153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63" name="Google Shape;763;p19"/>
          <p:cNvSpPr/>
          <p:nvPr/>
        </p:nvSpPr>
        <p:spPr>
          <a:xfrm>
            <a:off x="1361833" y="379400"/>
            <a:ext cx="3618800" cy="3618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4" name="Google Shape;764;p19"/>
          <p:cNvSpPr/>
          <p:nvPr/>
        </p:nvSpPr>
        <p:spPr>
          <a:xfrm>
            <a:off x="8346300" y="4406633"/>
            <a:ext cx="1732000" cy="1732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5" name="Google Shape;765;p19"/>
          <p:cNvSpPr/>
          <p:nvPr/>
        </p:nvSpPr>
        <p:spPr>
          <a:xfrm>
            <a:off x="9940065" y="5241351"/>
            <a:ext cx="272400" cy="2724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6" name="Google Shape;766;p19"/>
          <p:cNvSpPr/>
          <p:nvPr/>
        </p:nvSpPr>
        <p:spPr>
          <a:xfrm>
            <a:off x="2292884" y="275939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67" name="Google Shape;767;p19"/>
          <p:cNvGrpSpPr/>
          <p:nvPr/>
        </p:nvGrpSpPr>
        <p:grpSpPr>
          <a:xfrm>
            <a:off x="315570" y="3022920"/>
            <a:ext cx="2838205" cy="3708184"/>
            <a:chOff x="809902" y="2172440"/>
            <a:chExt cx="2128654" cy="2781138"/>
          </a:xfrm>
        </p:grpSpPr>
        <p:sp>
          <p:nvSpPr>
            <p:cNvPr id="768" name="Google Shape;768;p19"/>
            <p:cNvSpPr/>
            <p:nvPr/>
          </p:nvSpPr>
          <p:spPr>
            <a:xfrm rot="-1521146">
              <a:off x="1258015" y="2452634"/>
              <a:ext cx="1187932" cy="2360275"/>
            </a:xfrm>
            <a:custGeom>
              <a:avLst/>
              <a:gdLst/>
              <a:ahLst/>
              <a:cxnLst/>
              <a:rect l="l" t="t" r="r" b="b"/>
              <a:pathLst>
                <a:path w="20956" h="41637" extrusionOk="0">
                  <a:moveTo>
                    <a:pt x="18943" y="0"/>
                  </a:moveTo>
                  <a:lnTo>
                    <a:pt x="1834" y="71"/>
                  </a:lnTo>
                  <a:cubicBezTo>
                    <a:pt x="822" y="71"/>
                    <a:pt x="1" y="905"/>
                    <a:pt x="1" y="1917"/>
                  </a:cubicBezTo>
                  <a:lnTo>
                    <a:pt x="155" y="39814"/>
                  </a:lnTo>
                  <a:cubicBezTo>
                    <a:pt x="155" y="40826"/>
                    <a:pt x="989" y="41636"/>
                    <a:pt x="1989" y="41636"/>
                  </a:cubicBezTo>
                  <a:lnTo>
                    <a:pt x="19110" y="41565"/>
                  </a:lnTo>
                  <a:cubicBezTo>
                    <a:pt x="20134" y="41565"/>
                    <a:pt x="20956" y="40731"/>
                    <a:pt x="20944" y="39719"/>
                  </a:cubicBezTo>
                  <a:lnTo>
                    <a:pt x="20789" y="1834"/>
                  </a:lnTo>
                  <a:cubicBezTo>
                    <a:pt x="20789" y="822"/>
                    <a:pt x="19955" y="0"/>
                    <a:pt x="18943" y="0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9" name="Google Shape;769;p19"/>
            <p:cNvSpPr/>
            <p:nvPr/>
          </p:nvSpPr>
          <p:spPr>
            <a:xfrm rot="-1521146">
              <a:off x="1302511" y="2313110"/>
              <a:ext cx="1187932" cy="2360275"/>
            </a:xfrm>
            <a:custGeom>
              <a:avLst/>
              <a:gdLst/>
              <a:ahLst/>
              <a:cxnLst/>
              <a:rect l="l" t="t" r="r" b="b"/>
              <a:pathLst>
                <a:path w="20956" h="41637" extrusionOk="0">
                  <a:moveTo>
                    <a:pt x="18943" y="0"/>
                  </a:moveTo>
                  <a:lnTo>
                    <a:pt x="1834" y="71"/>
                  </a:lnTo>
                  <a:cubicBezTo>
                    <a:pt x="822" y="71"/>
                    <a:pt x="1" y="905"/>
                    <a:pt x="1" y="1917"/>
                  </a:cubicBezTo>
                  <a:lnTo>
                    <a:pt x="155" y="39814"/>
                  </a:lnTo>
                  <a:cubicBezTo>
                    <a:pt x="155" y="40826"/>
                    <a:pt x="989" y="41636"/>
                    <a:pt x="1989" y="41636"/>
                  </a:cubicBezTo>
                  <a:lnTo>
                    <a:pt x="19110" y="41565"/>
                  </a:lnTo>
                  <a:cubicBezTo>
                    <a:pt x="20134" y="41565"/>
                    <a:pt x="20956" y="40731"/>
                    <a:pt x="20944" y="39719"/>
                  </a:cubicBezTo>
                  <a:lnTo>
                    <a:pt x="20789" y="1834"/>
                  </a:lnTo>
                  <a:cubicBezTo>
                    <a:pt x="20789" y="822"/>
                    <a:pt x="19955" y="0"/>
                    <a:pt x="18943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19"/>
            <p:cNvSpPr/>
            <p:nvPr/>
          </p:nvSpPr>
          <p:spPr>
            <a:xfrm rot="-1521146">
              <a:off x="1352693" y="2563379"/>
              <a:ext cx="203903" cy="16893"/>
            </a:xfrm>
            <a:custGeom>
              <a:avLst/>
              <a:gdLst/>
              <a:ahLst/>
              <a:cxnLst/>
              <a:rect l="l" t="t" r="r" b="b"/>
              <a:pathLst>
                <a:path w="3597" h="298" extrusionOk="0">
                  <a:moveTo>
                    <a:pt x="3442" y="0"/>
                  </a:moveTo>
                  <a:lnTo>
                    <a:pt x="144" y="24"/>
                  </a:lnTo>
                  <a:cubicBezTo>
                    <a:pt x="60" y="24"/>
                    <a:pt x="1" y="95"/>
                    <a:pt x="1" y="167"/>
                  </a:cubicBezTo>
                  <a:cubicBezTo>
                    <a:pt x="1" y="238"/>
                    <a:pt x="84" y="298"/>
                    <a:pt x="156" y="298"/>
                  </a:cubicBezTo>
                  <a:lnTo>
                    <a:pt x="3466" y="286"/>
                  </a:lnTo>
                  <a:cubicBezTo>
                    <a:pt x="3537" y="286"/>
                    <a:pt x="3597" y="226"/>
                    <a:pt x="3597" y="143"/>
                  </a:cubicBezTo>
                  <a:cubicBezTo>
                    <a:pt x="3597" y="60"/>
                    <a:pt x="3513" y="0"/>
                    <a:pt x="3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19"/>
            <p:cNvSpPr/>
            <p:nvPr/>
          </p:nvSpPr>
          <p:spPr>
            <a:xfrm rot="-1521146">
              <a:off x="1267713" y="2631629"/>
              <a:ext cx="40531" cy="40588"/>
            </a:xfrm>
            <a:custGeom>
              <a:avLst/>
              <a:gdLst/>
              <a:ahLst/>
              <a:cxnLst/>
              <a:rect l="l" t="t" r="r" b="b"/>
              <a:pathLst>
                <a:path w="715" h="716" extrusionOk="0">
                  <a:moveTo>
                    <a:pt x="357" y="1"/>
                  </a:moveTo>
                  <a:cubicBezTo>
                    <a:pt x="167" y="1"/>
                    <a:pt x="0" y="167"/>
                    <a:pt x="0" y="358"/>
                  </a:cubicBezTo>
                  <a:cubicBezTo>
                    <a:pt x="0" y="548"/>
                    <a:pt x="167" y="715"/>
                    <a:pt x="357" y="715"/>
                  </a:cubicBezTo>
                  <a:cubicBezTo>
                    <a:pt x="548" y="715"/>
                    <a:pt x="715" y="548"/>
                    <a:pt x="715" y="358"/>
                  </a:cubicBezTo>
                  <a:cubicBezTo>
                    <a:pt x="715" y="167"/>
                    <a:pt x="548" y="1"/>
                    <a:pt x="3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2" name="Google Shape;772;p19"/>
            <p:cNvSpPr/>
            <p:nvPr/>
          </p:nvSpPr>
          <p:spPr>
            <a:xfrm rot="-1521146">
              <a:off x="1353551" y="2592427"/>
              <a:ext cx="1074558" cy="1777816"/>
            </a:xfrm>
            <a:custGeom>
              <a:avLst/>
              <a:gdLst/>
              <a:ahLst/>
              <a:cxnLst/>
              <a:rect l="l" t="t" r="r" b="b"/>
              <a:pathLst>
                <a:path w="18956" h="31362" extrusionOk="0">
                  <a:moveTo>
                    <a:pt x="18824" y="0"/>
                  </a:moveTo>
                  <a:lnTo>
                    <a:pt x="1" y="84"/>
                  </a:lnTo>
                  <a:lnTo>
                    <a:pt x="72" y="20122"/>
                  </a:lnTo>
                  <a:lnTo>
                    <a:pt x="120" y="31361"/>
                  </a:lnTo>
                  <a:lnTo>
                    <a:pt x="18955" y="31290"/>
                  </a:lnTo>
                  <a:lnTo>
                    <a:pt x="18836" y="2894"/>
                  </a:lnTo>
                  <a:lnTo>
                    <a:pt x="18824" y="0"/>
                  </a:ln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3" name="Google Shape;773;p19"/>
            <p:cNvSpPr/>
            <p:nvPr/>
          </p:nvSpPr>
          <p:spPr>
            <a:xfrm rot="-1521146">
              <a:off x="2253099" y="4332448"/>
              <a:ext cx="172839" cy="172839"/>
            </a:xfrm>
            <a:custGeom>
              <a:avLst/>
              <a:gdLst/>
              <a:ahLst/>
              <a:cxnLst/>
              <a:rect l="l" t="t" r="r" b="b"/>
              <a:pathLst>
                <a:path w="3049" h="3049" extrusionOk="0">
                  <a:moveTo>
                    <a:pt x="1513" y="0"/>
                  </a:moveTo>
                  <a:cubicBezTo>
                    <a:pt x="679" y="0"/>
                    <a:pt x="0" y="691"/>
                    <a:pt x="0" y="1536"/>
                  </a:cubicBezTo>
                  <a:cubicBezTo>
                    <a:pt x="0" y="2370"/>
                    <a:pt x="679" y="3048"/>
                    <a:pt x="1524" y="3048"/>
                  </a:cubicBezTo>
                  <a:cubicBezTo>
                    <a:pt x="2382" y="3037"/>
                    <a:pt x="3048" y="2370"/>
                    <a:pt x="3048" y="1524"/>
                  </a:cubicBezTo>
                  <a:cubicBezTo>
                    <a:pt x="3048" y="691"/>
                    <a:pt x="2358" y="0"/>
                    <a:pt x="1513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74" name="Google Shape;774;p19"/>
          <p:cNvGrpSpPr/>
          <p:nvPr/>
        </p:nvGrpSpPr>
        <p:grpSpPr>
          <a:xfrm rot="-1557361">
            <a:off x="1484535" y="2830821"/>
            <a:ext cx="1072376" cy="1196355"/>
            <a:chOff x="7849928" y="450523"/>
            <a:chExt cx="639337" cy="713251"/>
          </a:xfrm>
        </p:grpSpPr>
        <p:sp>
          <p:nvSpPr>
            <p:cNvPr id="775" name="Google Shape;775;p19"/>
            <p:cNvSpPr/>
            <p:nvPr/>
          </p:nvSpPr>
          <p:spPr>
            <a:xfrm>
              <a:off x="7849928" y="525282"/>
              <a:ext cx="639337" cy="638493"/>
            </a:xfrm>
            <a:custGeom>
              <a:avLst/>
              <a:gdLst/>
              <a:ahLst/>
              <a:cxnLst/>
              <a:rect l="l" t="t" r="r" b="b"/>
              <a:pathLst>
                <a:path w="8549" h="8538" extrusionOk="0">
                  <a:moveTo>
                    <a:pt x="1370" y="0"/>
                  </a:moveTo>
                  <a:cubicBezTo>
                    <a:pt x="608" y="0"/>
                    <a:pt x="0" y="608"/>
                    <a:pt x="0" y="1370"/>
                  </a:cubicBezTo>
                  <a:lnTo>
                    <a:pt x="0" y="7168"/>
                  </a:lnTo>
                  <a:cubicBezTo>
                    <a:pt x="0" y="7930"/>
                    <a:pt x="608" y="8537"/>
                    <a:pt x="1370" y="8537"/>
                  </a:cubicBezTo>
                  <a:lnTo>
                    <a:pt x="7180" y="8537"/>
                  </a:lnTo>
                  <a:cubicBezTo>
                    <a:pt x="7930" y="8537"/>
                    <a:pt x="8549" y="7930"/>
                    <a:pt x="8549" y="7168"/>
                  </a:cubicBezTo>
                  <a:lnTo>
                    <a:pt x="8549" y="1370"/>
                  </a:lnTo>
                  <a:cubicBezTo>
                    <a:pt x="8549" y="608"/>
                    <a:pt x="7930" y="0"/>
                    <a:pt x="7180" y="0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19"/>
            <p:cNvSpPr/>
            <p:nvPr/>
          </p:nvSpPr>
          <p:spPr>
            <a:xfrm>
              <a:off x="7849928" y="450523"/>
              <a:ext cx="639337" cy="638493"/>
            </a:xfrm>
            <a:custGeom>
              <a:avLst/>
              <a:gdLst/>
              <a:ahLst/>
              <a:cxnLst/>
              <a:rect l="l" t="t" r="r" b="b"/>
              <a:pathLst>
                <a:path w="8549" h="8538" extrusionOk="0">
                  <a:moveTo>
                    <a:pt x="1370" y="0"/>
                  </a:moveTo>
                  <a:cubicBezTo>
                    <a:pt x="608" y="0"/>
                    <a:pt x="0" y="608"/>
                    <a:pt x="0" y="1370"/>
                  </a:cubicBezTo>
                  <a:lnTo>
                    <a:pt x="0" y="7168"/>
                  </a:lnTo>
                  <a:cubicBezTo>
                    <a:pt x="0" y="7930"/>
                    <a:pt x="608" y="8537"/>
                    <a:pt x="1370" y="8537"/>
                  </a:cubicBezTo>
                  <a:lnTo>
                    <a:pt x="7180" y="8537"/>
                  </a:lnTo>
                  <a:cubicBezTo>
                    <a:pt x="7930" y="8537"/>
                    <a:pt x="8549" y="7930"/>
                    <a:pt x="8549" y="7168"/>
                  </a:cubicBezTo>
                  <a:lnTo>
                    <a:pt x="8549" y="1370"/>
                  </a:lnTo>
                  <a:cubicBezTo>
                    <a:pt x="8549" y="608"/>
                    <a:pt x="7930" y="0"/>
                    <a:pt x="7180" y="0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77" name="Google Shape;777;p19"/>
            <p:cNvGrpSpPr/>
            <p:nvPr/>
          </p:nvGrpSpPr>
          <p:grpSpPr>
            <a:xfrm>
              <a:off x="7966556" y="557387"/>
              <a:ext cx="406083" cy="424765"/>
              <a:chOff x="7634875" y="4670950"/>
              <a:chExt cx="135750" cy="142000"/>
            </a:xfrm>
          </p:grpSpPr>
          <p:sp>
            <p:nvSpPr>
              <p:cNvPr id="778" name="Google Shape;778;p19"/>
              <p:cNvSpPr/>
              <p:nvPr/>
            </p:nvSpPr>
            <p:spPr>
              <a:xfrm>
                <a:off x="7676850" y="4670950"/>
                <a:ext cx="93775" cy="89325"/>
              </a:xfrm>
              <a:custGeom>
                <a:avLst/>
                <a:gdLst/>
                <a:ahLst/>
                <a:cxnLst/>
                <a:rect l="l" t="t" r="r" b="b"/>
                <a:pathLst>
                  <a:path w="3751" h="3573" extrusionOk="0">
                    <a:moveTo>
                      <a:pt x="1881" y="0"/>
                    </a:moveTo>
                    <a:lnTo>
                      <a:pt x="0" y="1369"/>
                    </a:lnTo>
                    <a:lnTo>
                      <a:pt x="738" y="3572"/>
                    </a:lnTo>
                    <a:lnTo>
                      <a:pt x="3036" y="3572"/>
                    </a:lnTo>
                    <a:lnTo>
                      <a:pt x="3751" y="1369"/>
                    </a:lnTo>
                    <a:lnTo>
                      <a:pt x="188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9" name="Google Shape;779;p19"/>
              <p:cNvSpPr/>
              <p:nvPr/>
            </p:nvSpPr>
            <p:spPr>
              <a:xfrm>
                <a:off x="7634875" y="4727500"/>
                <a:ext cx="85750" cy="85450"/>
              </a:xfrm>
              <a:custGeom>
                <a:avLst/>
                <a:gdLst/>
                <a:ahLst/>
                <a:cxnLst/>
                <a:rect l="l" t="t" r="r" b="b"/>
                <a:pathLst>
                  <a:path w="3430" h="3418" extrusionOk="0">
                    <a:moveTo>
                      <a:pt x="1715" y="0"/>
                    </a:moveTo>
                    <a:cubicBezTo>
                      <a:pt x="762" y="0"/>
                      <a:pt x="0" y="762"/>
                      <a:pt x="0" y="1703"/>
                    </a:cubicBezTo>
                    <a:cubicBezTo>
                      <a:pt x="0" y="2655"/>
                      <a:pt x="762" y="3417"/>
                      <a:pt x="1715" y="3417"/>
                    </a:cubicBezTo>
                    <a:cubicBezTo>
                      <a:pt x="2655" y="3417"/>
                      <a:pt x="3429" y="2655"/>
                      <a:pt x="3429" y="1703"/>
                    </a:cubicBezTo>
                    <a:cubicBezTo>
                      <a:pt x="3429" y="762"/>
                      <a:pt x="2655" y="0"/>
                      <a:pt x="171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780" name="Google Shape;780;p19"/>
          <p:cNvGrpSpPr/>
          <p:nvPr/>
        </p:nvGrpSpPr>
        <p:grpSpPr>
          <a:xfrm rot="-1560080">
            <a:off x="603794" y="4136956"/>
            <a:ext cx="852564" cy="951019"/>
            <a:chOff x="5982390" y="450523"/>
            <a:chExt cx="639412" cy="713251"/>
          </a:xfrm>
        </p:grpSpPr>
        <p:sp>
          <p:nvSpPr>
            <p:cNvPr id="781" name="Google Shape;781;p19"/>
            <p:cNvSpPr/>
            <p:nvPr/>
          </p:nvSpPr>
          <p:spPr>
            <a:xfrm>
              <a:off x="5982390" y="525282"/>
              <a:ext cx="639412" cy="638493"/>
            </a:xfrm>
            <a:custGeom>
              <a:avLst/>
              <a:gdLst/>
              <a:ahLst/>
              <a:cxnLst/>
              <a:rect l="l" t="t" r="r" b="b"/>
              <a:pathLst>
                <a:path w="8550" h="8538" extrusionOk="0">
                  <a:moveTo>
                    <a:pt x="1370" y="0"/>
                  </a:moveTo>
                  <a:cubicBezTo>
                    <a:pt x="608" y="0"/>
                    <a:pt x="1" y="608"/>
                    <a:pt x="1" y="1370"/>
                  </a:cubicBezTo>
                  <a:lnTo>
                    <a:pt x="1" y="7168"/>
                  </a:lnTo>
                  <a:cubicBezTo>
                    <a:pt x="1" y="7930"/>
                    <a:pt x="608" y="8537"/>
                    <a:pt x="1370" y="8537"/>
                  </a:cubicBezTo>
                  <a:lnTo>
                    <a:pt x="7180" y="8537"/>
                  </a:lnTo>
                  <a:cubicBezTo>
                    <a:pt x="7930" y="8537"/>
                    <a:pt x="8549" y="7930"/>
                    <a:pt x="8549" y="7168"/>
                  </a:cubicBezTo>
                  <a:lnTo>
                    <a:pt x="8549" y="1370"/>
                  </a:lnTo>
                  <a:cubicBezTo>
                    <a:pt x="8549" y="608"/>
                    <a:pt x="7930" y="0"/>
                    <a:pt x="7180" y="0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19"/>
            <p:cNvSpPr/>
            <p:nvPr/>
          </p:nvSpPr>
          <p:spPr>
            <a:xfrm>
              <a:off x="5982390" y="450523"/>
              <a:ext cx="639412" cy="638493"/>
            </a:xfrm>
            <a:custGeom>
              <a:avLst/>
              <a:gdLst/>
              <a:ahLst/>
              <a:cxnLst/>
              <a:rect l="l" t="t" r="r" b="b"/>
              <a:pathLst>
                <a:path w="8550" h="8538" extrusionOk="0">
                  <a:moveTo>
                    <a:pt x="1370" y="0"/>
                  </a:moveTo>
                  <a:cubicBezTo>
                    <a:pt x="608" y="0"/>
                    <a:pt x="1" y="608"/>
                    <a:pt x="1" y="1370"/>
                  </a:cubicBezTo>
                  <a:lnTo>
                    <a:pt x="1" y="7168"/>
                  </a:lnTo>
                  <a:cubicBezTo>
                    <a:pt x="1" y="7930"/>
                    <a:pt x="608" y="8537"/>
                    <a:pt x="1370" y="8537"/>
                  </a:cubicBezTo>
                  <a:lnTo>
                    <a:pt x="7180" y="8537"/>
                  </a:lnTo>
                  <a:cubicBezTo>
                    <a:pt x="7930" y="8537"/>
                    <a:pt x="8549" y="7930"/>
                    <a:pt x="8549" y="7168"/>
                  </a:cubicBezTo>
                  <a:lnTo>
                    <a:pt x="8549" y="1370"/>
                  </a:lnTo>
                  <a:cubicBezTo>
                    <a:pt x="8549" y="608"/>
                    <a:pt x="7930" y="0"/>
                    <a:pt x="7180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3" name="Google Shape;783;p19"/>
            <p:cNvSpPr/>
            <p:nvPr/>
          </p:nvSpPr>
          <p:spPr>
            <a:xfrm>
              <a:off x="6161351" y="614372"/>
              <a:ext cx="280593" cy="267123"/>
            </a:xfrm>
            <a:custGeom>
              <a:avLst/>
              <a:gdLst/>
              <a:ahLst/>
              <a:cxnLst/>
              <a:rect l="l" t="t" r="r" b="b"/>
              <a:pathLst>
                <a:path w="3752" h="3572" extrusionOk="0">
                  <a:moveTo>
                    <a:pt x="1882" y="0"/>
                  </a:moveTo>
                  <a:lnTo>
                    <a:pt x="1" y="1369"/>
                  </a:lnTo>
                  <a:lnTo>
                    <a:pt x="739" y="3572"/>
                  </a:lnTo>
                  <a:lnTo>
                    <a:pt x="3037" y="3572"/>
                  </a:lnTo>
                  <a:lnTo>
                    <a:pt x="3751" y="1369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84" name="Google Shape;784;p19"/>
          <p:cNvGrpSpPr/>
          <p:nvPr/>
        </p:nvGrpSpPr>
        <p:grpSpPr>
          <a:xfrm rot="-1560080">
            <a:off x="1848160" y="4404420"/>
            <a:ext cx="851368" cy="952216"/>
            <a:chOff x="6960509" y="450052"/>
            <a:chExt cx="638514" cy="714149"/>
          </a:xfrm>
        </p:grpSpPr>
        <p:sp>
          <p:nvSpPr>
            <p:cNvPr id="785" name="Google Shape;785;p19"/>
            <p:cNvSpPr/>
            <p:nvPr/>
          </p:nvSpPr>
          <p:spPr>
            <a:xfrm>
              <a:off x="6960509" y="524811"/>
              <a:ext cx="638514" cy="63939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49"/>
                    <a:pt x="1370" y="8549"/>
                  </a:cubicBezTo>
                  <a:lnTo>
                    <a:pt x="7168" y="8549"/>
                  </a:lnTo>
                  <a:cubicBezTo>
                    <a:pt x="7930" y="8549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08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19"/>
            <p:cNvSpPr/>
            <p:nvPr/>
          </p:nvSpPr>
          <p:spPr>
            <a:xfrm>
              <a:off x="6960509" y="450052"/>
              <a:ext cx="638514" cy="63939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49"/>
                    <a:pt x="1370" y="8549"/>
                  </a:cubicBezTo>
                  <a:lnTo>
                    <a:pt x="7168" y="8549"/>
                  </a:lnTo>
                  <a:cubicBezTo>
                    <a:pt x="7930" y="8549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08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87" name="Google Shape;787;p19"/>
            <p:cNvGrpSpPr/>
            <p:nvPr/>
          </p:nvGrpSpPr>
          <p:grpSpPr>
            <a:xfrm>
              <a:off x="7081174" y="579613"/>
              <a:ext cx="397183" cy="380269"/>
              <a:chOff x="7218150" y="5020675"/>
              <a:chExt cx="132775" cy="127125"/>
            </a:xfrm>
          </p:grpSpPr>
          <p:sp>
            <p:nvSpPr>
              <p:cNvPr id="788" name="Google Shape;788;p19"/>
              <p:cNvSpPr/>
              <p:nvPr/>
            </p:nvSpPr>
            <p:spPr>
              <a:xfrm>
                <a:off x="7256250" y="5020675"/>
                <a:ext cx="94675" cy="82200"/>
              </a:xfrm>
              <a:custGeom>
                <a:avLst/>
                <a:gdLst/>
                <a:ahLst/>
                <a:cxnLst/>
                <a:rect l="l" t="t" r="r" b="b"/>
                <a:pathLst>
                  <a:path w="3787" h="3288" extrusionOk="0">
                    <a:moveTo>
                      <a:pt x="953" y="1"/>
                    </a:moveTo>
                    <a:lnTo>
                      <a:pt x="1" y="1632"/>
                    </a:lnTo>
                    <a:lnTo>
                      <a:pt x="953" y="3287"/>
                    </a:lnTo>
                    <a:lnTo>
                      <a:pt x="2834" y="3287"/>
                    </a:lnTo>
                    <a:lnTo>
                      <a:pt x="3787" y="1632"/>
                    </a:lnTo>
                    <a:lnTo>
                      <a:pt x="2834" y="1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9" name="Google Shape;789;p19"/>
              <p:cNvSpPr/>
              <p:nvPr/>
            </p:nvSpPr>
            <p:spPr>
              <a:xfrm>
                <a:off x="7218150" y="5073375"/>
                <a:ext cx="74450" cy="74425"/>
              </a:xfrm>
              <a:custGeom>
                <a:avLst/>
                <a:gdLst/>
                <a:ahLst/>
                <a:cxnLst/>
                <a:rect l="l" t="t" r="r" b="b"/>
                <a:pathLst>
                  <a:path w="2978" h="2977" extrusionOk="0">
                    <a:moveTo>
                      <a:pt x="1" y="0"/>
                    </a:moveTo>
                    <a:lnTo>
                      <a:pt x="1" y="2977"/>
                    </a:lnTo>
                    <a:lnTo>
                      <a:pt x="2977" y="2977"/>
                    </a:lnTo>
                    <a:lnTo>
                      <a:pt x="297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790" name="Google Shape;790;p19"/>
          <p:cNvSpPr/>
          <p:nvPr/>
        </p:nvSpPr>
        <p:spPr>
          <a:xfrm>
            <a:off x="4186533" y="2505967"/>
            <a:ext cx="4753200" cy="2801200"/>
          </a:xfrm>
          <a:prstGeom prst="roundRect">
            <a:avLst>
              <a:gd name="adj" fmla="val 9649"/>
            </a:avLst>
          </a:prstGeom>
          <a:solidFill>
            <a:schemeClr val="dk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1" name="Google Shape;791;p19"/>
          <p:cNvSpPr/>
          <p:nvPr/>
        </p:nvSpPr>
        <p:spPr>
          <a:xfrm>
            <a:off x="4186533" y="2330867"/>
            <a:ext cx="4753200" cy="2801200"/>
          </a:xfrm>
          <a:prstGeom prst="roundRect">
            <a:avLst>
              <a:gd name="adj" fmla="val 9649"/>
            </a:avLst>
          </a:prstGeom>
          <a:solidFill>
            <a:schemeClr val="lt1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2" name="Google Shape;792;p19"/>
          <p:cNvSpPr/>
          <p:nvPr/>
        </p:nvSpPr>
        <p:spPr>
          <a:xfrm>
            <a:off x="3583299" y="1720691"/>
            <a:ext cx="3916800" cy="9116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3" name="Google Shape;793;p19"/>
          <p:cNvSpPr/>
          <p:nvPr/>
        </p:nvSpPr>
        <p:spPr>
          <a:xfrm>
            <a:off x="3583299" y="1550833"/>
            <a:ext cx="3916800" cy="911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94" name="Google Shape;794;p19"/>
          <p:cNvGrpSpPr/>
          <p:nvPr/>
        </p:nvGrpSpPr>
        <p:grpSpPr>
          <a:xfrm>
            <a:off x="8414401" y="1311178"/>
            <a:ext cx="1278972" cy="1479569"/>
            <a:chOff x="4212420" y="-38612"/>
            <a:chExt cx="563060" cy="651372"/>
          </a:xfrm>
        </p:grpSpPr>
        <p:sp>
          <p:nvSpPr>
            <p:cNvPr id="795" name="Google Shape;795;p19"/>
            <p:cNvSpPr/>
            <p:nvPr/>
          </p:nvSpPr>
          <p:spPr>
            <a:xfrm>
              <a:off x="4212420" y="48930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19"/>
            <p:cNvSpPr/>
            <p:nvPr/>
          </p:nvSpPr>
          <p:spPr>
            <a:xfrm>
              <a:off x="4212420" y="-38612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19"/>
            <p:cNvSpPr/>
            <p:nvPr/>
          </p:nvSpPr>
          <p:spPr>
            <a:xfrm rot="10800000">
              <a:off x="4400316" y="131938"/>
              <a:ext cx="216200" cy="222749"/>
            </a:xfrm>
            <a:custGeom>
              <a:avLst/>
              <a:gdLst/>
              <a:ahLst/>
              <a:cxnLst/>
              <a:rect l="l" t="t" r="r" b="b"/>
              <a:pathLst>
                <a:path w="2740" h="2823" extrusionOk="0">
                  <a:moveTo>
                    <a:pt x="2414" y="0"/>
                  </a:moveTo>
                  <a:cubicBezTo>
                    <a:pt x="2360" y="0"/>
                    <a:pt x="2305" y="13"/>
                    <a:pt x="2251" y="41"/>
                  </a:cubicBezTo>
                  <a:lnTo>
                    <a:pt x="1239" y="589"/>
                  </a:lnTo>
                  <a:lnTo>
                    <a:pt x="227" y="1148"/>
                  </a:lnTo>
                  <a:cubicBezTo>
                    <a:pt x="1" y="1267"/>
                    <a:pt x="1" y="1565"/>
                    <a:pt x="227" y="1684"/>
                  </a:cubicBezTo>
                  <a:lnTo>
                    <a:pt x="1239" y="2232"/>
                  </a:lnTo>
                  <a:lnTo>
                    <a:pt x="2251" y="2780"/>
                  </a:lnTo>
                  <a:cubicBezTo>
                    <a:pt x="2301" y="2809"/>
                    <a:pt x="2356" y="2822"/>
                    <a:pt x="2410" y="2822"/>
                  </a:cubicBezTo>
                  <a:cubicBezTo>
                    <a:pt x="2577" y="2822"/>
                    <a:pt x="2739" y="2697"/>
                    <a:pt x="2739" y="2518"/>
                  </a:cubicBezTo>
                  <a:lnTo>
                    <a:pt x="2739" y="1434"/>
                  </a:lnTo>
                  <a:lnTo>
                    <a:pt x="2739" y="315"/>
                  </a:lnTo>
                  <a:cubicBezTo>
                    <a:pt x="2739" y="133"/>
                    <a:pt x="2587" y="0"/>
                    <a:pt x="2414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8" name="Google Shape;798;p19"/>
          <p:cNvSpPr txBox="1">
            <a:spLocks noGrp="1"/>
          </p:cNvSpPr>
          <p:nvPr>
            <p:ph type="title"/>
          </p:nvPr>
        </p:nvSpPr>
        <p:spPr>
          <a:xfrm>
            <a:off x="3962500" y="1697533"/>
            <a:ext cx="3158400" cy="6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799" name="Google Shape;799;p19"/>
          <p:cNvSpPr txBox="1">
            <a:spLocks noGrp="1"/>
          </p:cNvSpPr>
          <p:nvPr>
            <p:ph type="subTitle" idx="1"/>
          </p:nvPr>
        </p:nvSpPr>
        <p:spPr>
          <a:xfrm>
            <a:off x="4541533" y="2722933"/>
            <a:ext cx="4043200" cy="22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861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79" name="Google Shape;79;p6"/>
          <p:cNvGrpSpPr/>
          <p:nvPr/>
        </p:nvGrpSpPr>
        <p:grpSpPr>
          <a:xfrm>
            <a:off x="-255434" y="193644"/>
            <a:ext cx="1050433" cy="525515"/>
            <a:chOff x="634300" y="2692125"/>
            <a:chExt cx="677175" cy="338750"/>
          </a:xfrm>
        </p:grpSpPr>
        <p:sp>
          <p:nvSpPr>
            <p:cNvPr id="80" name="Google Shape;80;p6"/>
            <p:cNvSpPr/>
            <p:nvPr/>
          </p:nvSpPr>
          <p:spPr>
            <a:xfrm>
              <a:off x="634300" y="2811200"/>
              <a:ext cx="52100" cy="219675"/>
            </a:xfrm>
            <a:custGeom>
              <a:avLst/>
              <a:gdLst/>
              <a:ahLst/>
              <a:cxnLst/>
              <a:rect l="l" t="t" r="r" b="b"/>
              <a:pathLst>
                <a:path w="2084" h="8787" extrusionOk="0">
                  <a:moveTo>
                    <a:pt x="0" y="0"/>
                  </a:moveTo>
                  <a:lnTo>
                    <a:pt x="0" y="8787"/>
                  </a:lnTo>
                  <a:lnTo>
                    <a:pt x="2084" y="8787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6"/>
            <p:cNvSpPr/>
            <p:nvPr/>
          </p:nvSpPr>
          <p:spPr>
            <a:xfrm>
              <a:off x="738475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6"/>
            <p:cNvSpPr/>
            <p:nvPr/>
          </p:nvSpPr>
          <p:spPr>
            <a:xfrm>
              <a:off x="842650" y="2692125"/>
              <a:ext cx="52125" cy="338750"/>
            </a:xfrm>
            <a:custGeom>
              <a:avLst/>
              <a:gdLst/>
              <a:ahLst/>
              <a:cxnLst/>
              <a:rect l="l" t="t" r="r" b="b"/>
              <a:pathLst>
                <a:path w="2085" h="13550" extrusionOk="0">
                  <a:moveTo>
                    <a:pt x="1" y="1"/>
                  </a:moveTo>
                  <a:lnTo>
                    <a:pt x="1" y="13550"/>
                  </a:lnTo>
                  <a:lnTo>
                    <a:pt x="2084" y="13550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6"/>
            <p:cNvSpPr/>
            <p:nvPr/>
          </p:nvSpPr>
          <p:spPr>
            <a:xfrm>
              <a:off x="946825" y="2878150"/>
              <a:ext cx="52125" cy="152725"/>
            </a:xfrm>
            <a:custGeom>
              <a:avLst/>
              <a:gdLst/>
              <a:ahLst/>
              <a:cxnLst/>
              <a:rect l="l" t="t" r="r" b="b"/>
              <a:pathLst>
                <a:path w="2085" h="6109" extrusionOk="0">
                  <a:moveTo>
                    <a:pt x="1" y="1"/>
                  </a:moveTo>
                  <a:lnTo>
                    <a:pt x="1" y="6109"/>
                  </a:lnTo>
                  <a:lnTo>
                    <a:pt x="2084" y="61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6"/>
            <p:cNvSpPr/>
            <p:nvPr/>
          </p:nvSpPr>
          <p:spPr>
            <a:xfrm>
              <a:off x="1051000" y="2777850"/>
              <a:ext cx="52125" cy="253025"/>
            </a:xfrm>
            <a:custGeom>
              <a:avLst/>
              <a:gdLst/>
              <a:ahLst/>
              <a:cxnLst/>
              <a:rect l="l" t="t" r="r" b="b"/>
              <a:pathLst>
                <a:path w="2085" h="10121" extrusionOk="0">
                  <a:moveTo>
                    <a:pt x="1" y="1"/>
                  </a:moveTo>
                  <a:lnTo>
                    <a:pt x="1" y="10121"/>
                  </a:lnTo>
                  <a:lnTo>
                    <a:pt x="2085" y="10121"/>
                  </a:lnTo>
                  <a:lnTo>
                    <a:pt x="208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6"/>
            <p:cNvSpPr/>
            <p:nvPr/>
          </p:nvSpPr>
          <p:spPr>
            <a:xfrm>
              <a:off x="1155200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6"/>
            <p:cNvSpPr/>
            <p:nvPr/>
          </p:nvSpPr>
          <p:spPr>
            <a:xfrm>
              <a:off x="1259375" y="2833525"/>
              <a:ext cx="52100" cy="197350"/>
            </a:xfrm>
            <a:custGeom>
              <a:avLst/>
              <a:gdLst/>
              <a:ahLst/>
              <a:cxnLst/>
              <a:rect l="l" t="t" r="r" b="b"/>
              <a:pathLst>
                <a:path w="2084" h="7894" extrusionOk="0">
                  <a:moveTo>
                    <a:pt x="0" y="0"/>
                  </a:moveTo>
                  <a:lnTo>
                    <a:pt x="0" y="7894"/>
                  </a:lnTo>
                  <a:lnTo>
                    <a:pt x="2084" y="7894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7" name="Google Shape;87;p6"/>
          <p:cNvSpPr/>
          <p:nvPr/>
        </p:nvSpPr>
        <p:spPr>
          <a:xfrm>
            <a:off x="11612971" y="5558782"/>
            <a:ext cx="1163231" cy="1160041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" name="Google Shape;88;p6"/>
          <p:cNvSpPr/>
          <p:nvPr/>
        </p:nvSpPr>
        <p:spPr>
          <a:xfrm>
            <a:off x="10624302" y="6385636"/>
            <a:ext cx="870079" cy="867657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6"/>
          <p:cNvSpPr/>
          <p:nvPr/>
        </p:nvSpPr>
        <p:spPr>
          <a:xfrm flipH="1">
            <a:off x="134033" y="5696732"/>
            <a:ext cx="1634331" cy="1556577"/>
          </a:xfrm>
          <a:custGeom>
            <a:avLst/>
            <a:gdLst/>
            <a:ahLst/>
            <a:cxnLst/>
            <a:rect l="l" t="t" r="r" b="b"/>
            <a:pathLst>
              <a:path w="53305" h="50769" extrusionOk="0">
                <a:moveTo>
                  <a:pt x="50745" y="0"/>
                </a:moveTo>
                <a:lnTo>
                  <a:pt x="40101" y="8442"/>
                </a:lnTo>
                <a:lnTo>
                  <a:pt x="44196" y="9954"/>
                </a:lnTo>
                <a:lnTo>
                  <a:pt x="39839" y="21658"/>
                </a:lnTo>
                <a:lnTo>
                  <a:pt x="15133" y="23729"/>
                </a:lnTo>
                <a:lnTo>
                  <a:pt x="0" y="50733"/>
                </a:lnTo>
                <a:lnTo>
                  <a:pt x="7108" y="50768"/>
                </a:lnTo>
                <a:lnTo>
                  <a:pt x="19503" y="29123"/>
                </a:lnTo>
                <a:lnTo>
                  <a:pt x="42780" y="27075"/>
                </a:lnTo>
                <a:lnTo>
                  <a:pt x="49185" y="11799"/>
                </a:lnTo>
                <a:lnTo>
                  <a:pt x="53305" y="13335"/>
                </a:lnTo>
                <a:lnTo>
                  <a:pt x="5074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6"/>
          <p:cNvSpPr/>
          <p:nvPr/>
        </p:nvSpPr>
        <p:spPr>
          <a:xfrm>
            <a:off x="-599729" y="3903049"/>
            <a:ext cx="1163231" cy="1160041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1" name="Google Shape;91;p6"/>
          <p:cNvGrpSpPr/>
          <p:nvPr/>
        </p:nvGrpSpPr>
        <p:grpSpPr>
          <a:xfrm rot="-1338711">
            <a:off x="11625573" y="2986886"/>
            <a:ext cx="979032" cy="884253"/>
            <a:chOff x="9093600" y="2914350"/>
            <a:chExt cx="1174243" cy="1060567"/>
          </a:xfrm>
        </p:grpSpPr>
        <p:sp>
          <p:nvSpPr>
            <p:cNvPr id="92" name="Google Shape;92;p6"/>
            <p:cNvSpPr/>
            <p:nvPr/>
          </p:nvSpPr>
          <p:spPr>
            <a:xfrm>
              <a:off x="9093600" y="2914350"/>
              <a:ext cx="1174243" cy="1060567"/>
            </a:xfrm>
            <a:custGeom>
              <a:avLst/>
              <a:gdLst/>
              <a:ahLst/>
              <a:cxnLst/>
              <a:rect l="l" t="t" r="r" b="b"/>
              <a:pathLst>
                <a:path w="15241" h="13766" extrusionOk="0">
                  <a:moveTo>
                    <a:pt x="7472" y="0"/>
                  </a:moveTo>
                  <a:cubicBezTo>
                    <a:pt x="7061" y="0"/>
                    <a:pt x="6645" y="37"/>
                    <a:pt x="6228" y="113"/>
                  </a:cubicBezTo>
                  <a:cubicBezTo>
                    <a:pt x="2489" y="791"/>
                    <a:pt x="1" y="4375"/>
                    <a:pt x="691" y="8114"/>
                  </a:cubicBezTo>
                  <a:cubicBezTo>
                    <a:pt x="1294" y="11432"/>
                    <a:pt x="4194" y="13765"/>
                    <a:pt x="7444" y="13765"/>
                  </a:cubicBezTo>
                  <a:cubicBezTo>
                    <a:pt x="7856" y="13765"/>
                    <a:pt x="8273" y="13728"/>
                    <a:pt x="8692" y="13650"/>
                  </a:cubicBezTo>
                  <a:cubicBezTo>
                    <a:pt x="9097" y="13579"/>
                    <a:pt x="9490" y="13471"/>
                    <a:pt x="9871" y="13329"/>
                  </a:cubicBezTo>
                  <a:cubicBezTo>
                    <a:pt x="13431" y="11983"/>
                    <a:pt x="15241" y="8030"/>
                    <a:pt x="13907" y="4458"/>
                  </a:cubicBezTo>
                  <a:cubicBezTo>
                    <a:pt x="12889" y="1735"/>
                    <a:pt x="10300" y="0"/>
                    <a:pt x="74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9224806" y="3040855"/>
              <a:ext cx="916450" cy="810564"/>
            </a:xfrm>
            <a:custGeom>
              <a:avLst/>
              <a:gdLst/>
              <a:ahLst/>
              <a:cxnLst/>
              <a:rect l="l" t="t" r="r" b="b"/>
              <a:pathLst>
                <a:path w="11895" h="10521" extrusionOk="0">
                  <a:moveTo>
                    <a:pt x="5951" y="0"/>
                  </a:moveTo>
                  <a:cubicBezTo>
                    <a:pt x="5334" y="0"/>
                    <a:pt x="4707" y="109"/>
                    <a:pt x="4096" y="340"/>
                  </a:cubicBezTo>
                  <a:lnTo>
                    <a:pt x="4072" y="340"/>
                  </a:lnTo>
                  <a:cubicBezTo>
                    <a:pt x="1370" y="1388"/>
                    <a:pt x="1" y="4424"/>
                    <a:pt x="1024" y="7126"/>
                  </a:cubicBezTo>
                  <a:cubicBezTo>
                    <a:pt x="1835" y="9226"/>
                    <a:pt x="3834" y="10520"/>
                    <a:pt x="5949" y="10520"/>
                  </a:cubicBezTo>
                  <a:cubicBezTo>
                    <a:pt x="6569" y="10520"/>
                    <a:pt x="7198" y="10409"/>
                    <a:pt x="7811" y="10174"/>
                  </a:cubicBezTo>
                  <a:cubicBezTo>
                    <a:pt x="10526" y="9139"/>
                    <a:pt x="11895" y="6103"/>
                    <a:pt x="10859" y="3388"/>
                  </a:cubicBezTo>
                  <a:cubicBezTo>
                    <a:pt x="10066" y="1294"/>
                    <a:pt x="8071" y="0"/>
                    <a:pt x="5951" y="0"/>
                  </a:cubicBezTo>
                  <a:close/>
                </a:path>
              </a:pathLst>
            </a:custGeom>
            <a:solidFill>
              <a:srgbClr val="FF7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9257857" y="3037388"/>
              <a:ext cx="817370" cy="815110"/>
            </a:xfrm>
            <a:custGeom>
              <a:avLst/>
              <a:gdLst/>
              <a:ahLst/>
              <a:cxnLst/>
              <a:rect l="l" t="t" r="r" b="b"/>
              <a:pathLst>
                <a:path w="10609" h="10580" extrusionOk="0">
                  <a:moveTo>
                    <a:pt x="10151" y="3268"/>
                  </a:moveTo>
                  <a:lnTo>
                    <a:pt x="10180" y="3350"/>
                  </a:lnTo>
                  <a:cubicBezTo>
                    <a:pt x="10215" y="3397"/>
                    <a:pt x="10227" y="3409"/>
                    <a:pt x="10239" y="3432"/>
                  </a:cubicBezTo>
                  <a:lnTo>
                    <a:pt x="10239" y="3432"/>
                  </a:lnTo>
                  <a:cubicBezTo>
                    <a:pt x="10227" y="3409"/>
                    <a:pt x="10216" y="3397"/>
                    <a:pt x="10192" y="3361"/>
                  </a:cubicBezTo>
                  <a:cubicBezTo>
                    <a:pt x="10181" y="3333"/>
                    <a:pt x="10167" y="3302"/>
                    <a:pt x="10151" y="3268"/>
                  </a:cubicBezTo>
                  <a:close/>
                  <a:moveTo>
                    <a:pt x="5295" y="1"/>
                  </a:moveTo>
                  <a:cubicBezTo>
                    <a:pt x="4995" y="1"/>
                    <a:pt x="4694" y="25"/>
                    <a:pt x="4394" y="75"/>
                  </a:cubicBezTo>
                  <a:cubicBezTo>
                    <a:pt x="3453" y="242"/>
                    <a:pt x="2596" y="647"/>
                    <a:pt x="1858" y="1266"/>
                  </a:cubicBezTo>
                  <a:cubicBezTo>
                    <a:pt x="1667" y="1433"/>
                    <a:pt x="1488" y="1587"/>
                    <a:pt x="1322" y="1790"/>
                  </a:cubicBezTo>
                  <a:cubicBezTo>
                    <a:pt x="1250" y="1873"/>
                    <a:pt x="1167" y="1980"/>
                    <a:pt x="1084" y="2088"/>
                  </a:cubicBezTo>
                  <a:cubicBezTo>
                    <a:pt x="1012" y="2171"/>
                    <a:pt x="941" y="2290"/>
                    <a:pt x="869" y="2397"/>
                  </a:cubicBezTo>
                  <a:cubicBezTo>
                    <a:pt x="572" y="2838"/>
                    <a:pt x="345" y="3314"/>
                    <a:pt x="214" y="3838"/>
                  </a:cubicBezTo>
                  <a:cubicBezTo>
                    <a:pt x="60" y="4374"/>
                    <a:pt x="0" y="4921"/>
                    <a:pt x="12" y="5481"/>
                  </a:cubicBezTo>
                  <a:cubicBezTo>
                    <a:pt x="36" y="6040"/>
                    <a:pt x="155" y="6600"/>
                    <a:pt x="345" y="7148"/>
                  </a:cubicBezTo>
                  <a:cubicBezTo>
                    <a:pt x="548" y="7672"/>
                    <a:pt x="834" y="8172"/>
                    <a:pt x="1191" y="8612"/>
                  </a:cubicBezTo>
                  <a:cubicBezTo>
                    <a:pt x="1536" y="9041"/>
                    <a:pt x="1953" y="9422"/>
                    <a:pt x="2417" y="9719"/>
                  </a:cubicBezTo>
                  <a:cubicBezTo>
                    <a:pt x="2631" y="9862"/>
                    <a:pt x="2870" y="9981"/>
                    <a:pt x="3108" y="10100"/>
                  </a:cubicBezTo>
                  <a:cubicBezTo>
                    <a:pt x="3346" y="10208"/>
                    <a:pt x="3608" y="10303"/>
                    <a:pt x="3858" y="10374"/>
                  </a:cubicBezTo>
                  <a:cubicBezTo>
                    <a:pt x="4108" y="10446"/>
                    <a:pt x="4358" y="10505"/>
                    <a:pt x="4620" y="10541"/>
                  </a:cubicBezTo>
                  <a:cubicBezTo>
                    <a:pt x="4837" y="10567"/>
                    <a:pt x="5055" y="10580"/>
                    <a:pt x="5272" y="10580"/>
                  </a:cubicBezTo>
                  <a:cubicBezTo>
                    <a:pt x="6247" y="10580"/>
                    <a:pt x="7212" y="10319"/>
                    <a:pt x="8049" y="9803"/>
                  </a:cubicBezTo>
                  <a:cubicBezTo>
                    <a:pt x="9347" y="9017"/>
                    <a:pt x="10240" y="7707"/>
                    <a:pt x="10513" y="6219"/>
                  </a:cubicBezTo>
                  <a:cubicBezTo>
                    <a:pt x="10597" y="5731"/>
                    <a:pt x="10609" y="5207"/>
                    <a:pt x="10549" y="4707"/>
                  </a:cubicBezTo>
                  <a:cubicBezTo>
                    <a:pt x="10525" y="4504"/>
                    <a:pt x="10490" y="4326"/>
                    <a:pt x="10454" y="4147"/>
                  </a:cubicBezTo>
                  <a:cubicBezTo>
                    <a:pt x="10430" y="4076"/>
                    <a:pt x="10418" y="4004"/>
                    <a:pt x="10406" y="3945"/>
                  </a:cubicBezTo>
                  <a:lnTo>
                    <a:pt x="10347" y="3766"/>
                  </a:lnTo>
                  <a:lnTo>
                    <a:pt x="10275" y="3528"/>
                  </a:lnTo>
                  <a:cubicBezTo>
                    <a:pt x="10275" y="3492"/>
                    <a:pt x="10251" y="3469"/>
                    <a:pt x="10240" y="3433"/>
                  </a:cubicBezTo>
                  <a:lnTo>
                    <a:pt x="10240" y="3433"/>
                  </a:lnTo>
                  <a:cubicBezTo>
                    <a:pt x="10240" y="3469"/>
                    <a:pt x="10251" y="3492"/>
                    <a:pt x="10228" y="3552"/>
                  </a:cubicBezTo>
                  <a:cubicBezTo>
                    <a:pt x="10240" y="3612"/>
                    <a:pt x="10275" y="3695"/>
                    <a:pt x="10299" y="3790"/>
                  </a:cubicBezTo>
                  <a:lnTo>
                    <a:pt x="10359" y="3969"/>
                  </a:lnTo>
                  <a:cubicBezTo>
                    <a:pt x="10370" y="4028"/>
                    <a:pt x="10394" y="4112"/>
                    <a:pt x="10406" y="4183"/>
                  </a:cubicBezTo>
                  <a:cubicBezTo>
                    <a:pt x="10454" y="4362"/>
                    <a:pt x="10478" y="4540"/>
                    <a:pt x="10490" y="4719"/>
                  </a:cubicBezTo>
                  <a:cubicBezTo>
                    <a:pt x="10549" y="5219"/>
                    <a:pt x="10525" y="5731"/>
                    <a:pt x="10430" y="6219"/>
                  </a:cubicBezTo>
                  <a:cubicBezTo>
                    <a:pt x="9989" y="8672"/>
                    <a:pt x="7858" y="10458"/>
                    <a:pt x="5358" y="10493"/>
                  </a:cubicBezTo>
                  <a:cubicBezTo>
                    <a:pt x="5318" y="10494"/>
                    <a:pt x="5277" y="10495"/>
                    <a:pt x="5236" y="10495"/>
                  </a:cubicBezTo>
                  <a:cubicBezTo>
                    <a:pt x="4785" y="10495"/>
                    <a:pt x="4318" y="10434"/>
                    <a:pt x="3882" y="10303"/>
                  </a:cubicBezTo>
                  <a:cubicBezTo>
                    <a:pt x="3632" y="10219"/>
                    <a:pt x="3393" y="10136"/>
                    <a:pt x="3155" y="10029"/>
                  </a:cubicBezTo>
                  <a:cubicBezTo>
                    <a:pt x="2917" y="9910"/>
                    <a:pt x="2691" y="9791"/>
                    <a:pt x="2477" y="9648"/>
                  </a:cubicBezTo>
                  <a:cubicBezTo>
                    <a:pt x="2012" y="9362"/>
                    <a:pt x="1607" y="8993"/>
                    <a:pt x="1262" y="8576"/>
                  </a:cubicBezTo>
                  <a:cubicBezTo>
                    <a:pt x="548" y="7707"/>
                    <a:pt x="155" y="6624"/>
                    <a:pt x="107" y="5505"/>
                  </a:cubicBezTo>
                  <a:cubicBezTo>
                    <a:pt x="72" y="4957"/>
                    <a:pt x="155" y="4421"/>
                    <a:pt x="298" y="3897"/>
                  </a:cubicBezTo>
                  <a:cubicBezTo>
                    <a:pt x="369" y="3647"/>
                    <a:pt x="464" y="3397"/>
                    <a:pt x="572" y="3159"/>
                  </a:cubicBezTo>
                  <a:cubicBezTo>
                    <a:pt x="667" y="2933"/>
                    <a:pt x="810" y="2707"/>
                    <a:pt x="941" y="2480"/>
                  </a:cubicBezTo>
                  <a:lnTo>
                    <a:pt x="1167" y="2171"/>
                  </a:lnTo>
                  <a:cubicBezTo>
                    <a:pt x="1238" y="2064"/>
                    <a:pt x="1310" y="1968"/>
                    <a:pt x="1405" y="1873"/>
                  </a:cubicBezTo>
                  <a:cubicBezTo>
                    <a:pt x="1560" y="1683"/>
                    <a:pt x="1738" y="1516"/>
                    <a:pt x="1941" y="1349"/>
                  </a:cubicBezTo>
                  <a:cubicBezTo>
                    <a:pt x="2908" y="511"/>
                    <a:pt x="4114" y="91"/>
                    <a:pt x="5325" y="91"/>
                  </a:cubicBezTo>
                  <a:cubicBezTo>
                    <a:pt x="6469" y="91"/>
                    <a:pt x="7618" y="466"/>
                    <a:pt x="8573" y="1218"/>
                  </a:cubicBezTo>
                  <a:cubicBezTo>
                    <a:pt x="8977" y="1528"/>
                    <a:pt x="9335" y="1897"/>
                    <a:pt x="9620" y="2314"/>
                  </a:cubicBezTo>
                  <a:cubicBezTo>
                    <a:pt x="9739" y="2469"/>
                    <a:pt x="9823" y="2611"/>
                    <a:pt x="9918" y="2778"/>
                  </a:cubicBezTo>
                  <a:cubicBezTo>
                    <a:pt x="9942" y="2861"/>
                    <a:pt x="9989" y="2921"/>
                    <a:pt x="10013" y="2980"/>
                  </a:cubicBezTo>
                  <a:cubicBezTo>
                    <a:pt x="10049" y="3040"/>
                    <a:pt x="10073" y="3100"/>
                    <a:pt x="10097" y="3135"/>
                  </a:cubicBezTo>
                  <a:cubicBezTo>
                    <a:pt x="10115" y="3185"/>
                    <a:pt x="10134" y="3229"/>
                    <a:pt x="10151" y="3268"/>
                  </a:cubicBezTo>
                  <a:lnTo>
                    <a:pt x="10151" y="3268"/>
                  </a:lnTo>
                  <a:lnTo>
                    <a:pt x="10097" y="3111"/>
                  </a:lnTo>
                  <a:cubicBezTo>
                    <a:pt x="10061" y="3064"/>
                    <a:pt x="10049" y="3004"/>
                    <a:pt x="10013" y="2945"/>
                  </a:cubicBezTo>
                  <a:cubicBezTo>
                    <a:pt x="9989" y="2885"/>
                    <a:pt x="9954" y="2826"/>
                    <a:pt x="9918" y="2754"/>
                  </a:cubicBezTo>
                  <a:cubicBezTo>
                    <a:pt x="9835" y="2588"/>
                    <a:pt x="9739" y="2421"/>
                    <a:pt x="9632" y="2278"/>
                  </a:cubicBezTo>
                  <a:cubicBezTo>
                    <a:pt x="9347" y="1861"/>
                    <a:pt x="9001" y="1468"/>
                    <a:pt x="8608" y="1159"/>
                  </a:cubicBezTo>
                  <a:cubicBezTo>
                    <a:pt x="7665" y="397"/>
                    <a:pt x="6494" y="1"/>
                    <a:pt x="5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9262403" y="3043397"/>
              <a:ext cx="784395" cy="572272"/>
            </a:xfrm>
            <a:custGeom>
              <a:avLst/>
              <a:gdLst/>
              <a:ahLst/>
              <a:cxnLst/>
              <a:rect l="l" t="t" r="r" b="b"/>
              <a:pathLst>
                <a:path w="10181" h="7428" extrusionOk="0">
                  <a:moveTo>
                    <a:pt x="5360" y="0"/>
                  </a:moveTo>
                  <a:cubicBezTo>
                    <a:pt x="5225" y="0"/>
                    <a:pt x="5091" y="3"/>
                    <a:pt x="4954" y="9"/>
                  </a:cubicBezTo>
                  <a:cubicBezTo>
                    <a:pt x="4680" y="21"/>
                    <a:pt x="4394" y="69"/>
                    <a:pt x="4120" y="128"/>
                  </a:cubicBezTo>
                  <a:cubicBezTo>
                    <a:pt x="3858" y="200"/>
                    <a:pt x="3573" y="295"/>
                    <a:pt x="3311" y="402"/>
                  </a:cubicBezTo>
                  <a:cubicBezTo>
                    <a:pt x="3037" y="521"/>
                    <a:pt x="2787" y="652"/>
                    <a:pt x="2537" y="795"/>
                  </a:cubicBezTo>
                  <a:cubicBezTo>
                    <a:pt x="2299" y="950"/>
                    <a:pt x="2060" y="1128"/>
                    <a:pt x="1846" y="1307"/>
                  </a:cubicBezTo>
                  <a:cubicBezTo>
                    <a:pt x="1644" y="1486"/>
                    <a:pt x="1465" y="1676"/>
                    <a:pt x="1287" y="1890"/>
                  </a:cubicBezTo>
                  <a:cubicBezTo>
                    <a:pt x="1108" y="2081"/>
                    <a:pt x="953" y="2283"/>
                    <a:pt x="822" y="2510"/>
                  </a:cubicBezTo>
                  <a:cubicBezTo>
                    <a:pt x="572" y="2914"/>
                    <a:pt x="370" y="3355"/>
                    <a:pt x="239" y="3819"/>
                  </a:cubicBezTo>
                  <a:cubicBezTo>
                    <a:pt x="120" y="4224"/>
                    <a:pt x="48" y="4641"/>
                    <a:pt x="36" y="5058"/>
                  </a:cubicBezTo>
                  <a:cubicBezTo>
                    <a:pt x="1" y="5653"/>
                    <a:pt x="72" y="6260"/>
                    <a:pt x="275" y="6832"/>
                  </a:cubicBezTo>
                  <a:cubicBezTo>
                    <a:pt x="402" y="7214"/>
                    <a:pt x="518" y="7427"/>
                    <a:pt x="546" y="7427"/>
                  </a:cubicBezTo>
                  <a:cubicBezTo>
                    <a:pt x="547" y="7427"/>
                    <a:pt x="548" y="7427"/>
                    <a:pt x="548" y="7427"/>
                  </a:cubicBezTo>
                  <a:cubicBezTo>
                    <a:pt x="584" y="7403"/>
                    <a:pt x="513" y="7189"/>
                    <a:pt x="417" y="6784"/>
                  </a:cubicBezTo>
                  <a:cubicBezTo>
                    <a:pt x="286" y="6212"/>
                    <a:pt x="251" y="5653"/>
                    <a:pt x="298" y="5069"/>
                  </a:cubicBezTo>
                  <a:cubicBezTo>
                    <a:pt x="346" y="4665"/>
                    <a:pt x="417" y="4284"/>
                    <a:pt x="536" y="3915"/>
                  </a:cubicBezTo>
                  <a:cubicBezTo>
                    <a:pt x="691" y="3498"/>
                    <a:pt x="882" y="3081"/>
                    <a:pt x="1120" y="2700"/>
                  </a:cubicBezTo>
                  <a:cubicBezTo>
                    <a:pt x="1239" y="2498"/>
                    <a:pt x="1382" y="2307"/>
                    <a:pt x="1548" y="2129"/>
                  </a:cubicBezTo>
                  <a:cubicBezTo>
                    <a:pt x="1715" y="1926"/>
                    <a:pt x="1894" y="1748"/>
                    <a:pt x="2084" y="1593"/>
                  </a:cubicBezTo>
                  <a:cubicBezTo>
                    <a:pt x="2275" y="1414"/>
                    <a:pt x="2489" y="1259"/>
                    <a:pt x="2715" y="1128"/>
                  </a:cubicBezTo>
                  <a:cubicBezTo>
                    <a:pt x="2930" y="997"/>
                    <a:pt x="3168" y="878"/>
                    <a:pt x="3430" y="771"/>
                  </a:cubicBezTo>
                  <a:cubicBezTo>
                    <a:pt x="3668" y="664"/>
                    <a:pt x="3918" y="581"/>
                    <a:pt x="4180" y="521"/>
                  </a:cubicBezTo>
                  <a:cubicBezTo>
                    <a:pt x="4442" y="462"/>
                    <a:pt x="4704" y="414"/>
                    <a:pt x="4954" y="402"/>
                  </a:cubicBezTo>
                  <a:cubicBezTo>
                    <a:pt x="5085" y="390"/>
                    <a:pt x="5213" y="384"/>
                    <a:pt x="5339" y="384"/>
                  </a:cubicBezTo>
                  <a:cubicBezTo>
                    <a:pt x="5466" y="384"/>
                    <a:pt x="5591" y="390"/>
                    <a:pt x="5716" y="402"/>
                  </a:cubicBezTo>
                  <a:cubicBezTo>
                    <a:pt x="5954" y="414"/>
                    <a:pt x="6192" y="438"/>
                    <a:pt x="6430" y="497"/>
                  </a:cubicBezTo>
                  <a:cubicBezTo>
                    <a:pt x="6882" y="593"/>
                    <a:pt x="7299" y="736"/>
                    <a:pt x="7692" y="950"/>
                  </a:cubicBezTo>
                  <a:cubicBezTo>
                    <a:pt x="8049" y="1128"/>
                    <a:pt x="8383" y="1355"/>
                    <a:pt x="8680" y="1605"/>
                  </a:cubicBezTo>
                  <a:cubicBezTo>
                    <a:pt x="9121" y="1974"/>
                    <a:pt x="9502" y="2402"/>
                    <a:pt x="9811" y="2902"/>
                  </a:cubicBezTo>
                  <a:cubicBezTo>
                    <a:pt x="10032" y="3227"/>
                    <a:pt x="10128" y="3439"/>
                    <a:pt x="10166" y="3439"/>
                  </a:cubicBezTo>
                  <a:cubicBezTo>
                    <a:pt x="10167" y="3439"/>
                    <a:pt x="10168" y="3439"/>
                    <a:pt x="10169" y="3438"/>
                  </a:cubicBezTo>
                  <a:cubicBezTo>
                    <a:pt x="10181" y="3414"/>
                    <a:pt x="10121" y="3200"/>
                    <a:pt x="9978" y="2819"/>
                  </a:cubicBezTo>
                  <a:cubicBezTo>
                    <a:pt x="9704" y="2271"/>
                    <a:pt x="9347" y="1783"/>
                    <a:pt x="8907" y="1378"/>
                  </a:cubicBezTo>
                  <a:cubicBezTo>
                    <a:pt x="8585" y="1093"/>
                    <a:pt x="8264" y="855"/>
                    <a:pt x="7895" y="652"/>
                  </a:cubicBezTo>
                  <a:cubicBezTo>
                    <a:pt x="7478" y="414"/>
                    <a:pt x="7013" y="235"/>
                    <a:pt x="6549" y="128"/>
                  </a:cubicBezTo>
                  <a:cubicBezTo>
                    <a:pt x="6299" y="69"/>
                    <a:pt x="6025" y="21"/>
                    <a:pt x="5775" y="9"/>
                  </a:cubicBezTo>
                  <a:cubicBezTo>
                    <a:pt x="5632" y="3"/>
                    <a:pt x="5495" y="0"/>
                    <a:pt x="53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9467511" y="3219735"/>
              <a:ext cx="371775" cy="449796"/>
            </a:xfrm>
            <a:custGeom>
              <a:avLst/>
              <a:gdLst/>
              <a:ahLst/>
              <a:cxnLst/>
              <a:rect l="l" t="t" r="r" b="b"/>
              <a:pathLst>
                <a:path w="3740" h="4525" extrusionOk="0">
                  <a:moveTo>
                    <a:pt x="2323" y="0"/>
                  </a:moveTo>
                  <a:cubicBezTo>
                    <a:pt x="1513" y="0"/>
                    <a:pt x="810" y="548"/>
                    <a:pt x="501" y="1358"/>
                  </a:cubicBezTo>
                  <a:lnTo>
                    <a:pt x="1" y="1358"/>
                  </a:lnTo>
                  <a:lnTo>
                    <a:pt x="1" y="1977"/>
                  </a:lnTo>
                  <a:lnTo>
                    <a:pt x="346" y="1977"/>
                  </a:lnTo>
                  <a:cubicBezTo>
                    <a:pt x="334" y="2072"/>
                    <a:pt x="334" y="2179"/>
                    <a:pt x="334" y="2262"/>
                  </a:cubicBezTo>
                  <a:cubicBezTo>
                    <a:pt x="334" y="2370"/>
                    <a:pt x="334" y="2453"/>
                    <a:pt x="346" y="2548"/>
                  </a:cubicBezTo>
                  <a:lnTo>
                    <a:pt x="1" y="2548"/>
                  </a:lnTo>
                  <a:lnTo>
                    <a:pt x="1" y="3167"/>
                  </a:lnTo>
                  <a:lnTo>
                    <a:pt x="501" y="3167"/>
                  </a:lnTo>
                  <a:cubicBezTo>
                    <a:pt x="810" y="3965"/>
                    <a:pt x="1513" y="4525"/>
                    <a:pt x="2323" y="4525"/>
                  </a:cubicBezTo>
                  <a:cubicBezTo>
                    <a:pt x="2882" y="4525"/>
                    <a:pt x="3382" y="4275"/>
                    <a:pt x="3739" y="3858"/>
                  </a:cubicBezTo>
                  <a:lnTo>
                    <a:pt x="3251" y="3465"/>
                  </a:lnTo>
                  <a:cubicBezTo>
                    <a:pt x="3013" y="3739"/>
                    <a:pt x="2680" y="3906"/>
                    <a:pt x="2323" y="3906"/>
                  </a:cubicBezTo>
                  <a:cubicBezTo>
                    <a:pt x="1846" y="3906"/>
                    <a:pt x="1430" y="3620"/>
                    <a:pt x="1180" y="3167"/>
                  </a:cubicBezTo>
                  <a:lnTo>
                    <a:pt x="2204" y="3167"/>
                  </a:lnTo>
                  <a:lnTo>
                    <a:pt x="2656" y="2548"/>
                  </a:lnTo>
                  <a:lnTo>
                    <a:pt x="977" y="2548"/>
                  </a:lnTo>
                  <a:cubicBezTo>
                    <a:pt x="953" y="2453"/>
                    <a:pt x="941" y="2358"/>
                    <a:pt x="941" y="2262"/>
                  </a:cubicBezTo>
                  <a:cubicBezTo>
                    <a:pt x="941" y="2155"/>
                    <a:pt x="953" y="2072"/>
                    <a:pt x="977" y="1977"/>
                  </a:cubicBezTo>
                  <a:lnTo>
                    <a:pt x="2204" y="1977"/>
                  </a:lnTo>
                  <a:lnTo>
                    <a:pt x="2656" y="1358"/>
                  </a:lnTo>
                  <a:lnTo>
                    <a:pt x="1180" y="1358"/>
                  </a:lnTo>
                  <a:cubicBezTo>
                    <a:pt x="1430" y="929"/>
                    <a:pt x="1846" y="631"/>
                    <a:pt x="2323" y="631"/>
                  </a:cubicBezTo>
                  <a:cubicBezTo>
                    <a:pt x="2656" y="631"/>
                    <a:pt x="2954" y="762"/>
                    <a:pt x="3180" y="989"/>
                  </a:cubicBezTo>
                  <a:lnTo>
                    <a:pt x="3620" y="536"/>
                  </a:lnTo>
                  <a:cubicBezTo>
                    <a:pt x="3275" y="191"/>
                    <a:pt x="2823" y="0"/>
                    <a:pt x="2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5708592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1" name="Google Shape;801;p20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802" name="Google Shape;802;p20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3" name="Google Shape;803;p20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4" name="Google Shape;804;p20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5" name="Google Shape;805;p20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6" name="Google Shape;806;p20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7" name="Google Shape;807;p20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8" name="Google Shape;808;p20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9" name="Google Shape;809;p20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0" name="Google Shape;810;p20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1" name="Google Shape;811;p20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2" name="Google Shape;812;p20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3" name="Google Shape;813;p20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4" name="Google Shape;814;p20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5" name="Google Shape;815;p20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6" name="Google Shape;816;p20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7" name="Google Shape;817;p20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8" name="Google Shape;818;p20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9" name="Google Shape;819;p20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0" name="Google Shape;820;p20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1" name="Google Shape;821;p20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2" name="Google Shape;822;p20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3" name="Google Shape;823;p20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4" name="Google Shape;824;p20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5" name="Google Shape;825;p20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6" name="Google Shape;826;p20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7" name="Google Shape;827;p20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8" name="Google Shape;828;p20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9" name="Google Shape;829;p20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30" name="Google Shape;830;p20"/>
          <p:cNvSpPr/>
          <p:nvPr/>
        </p:nvSpPr>
        <p:spPr>
          <a:xfrm>
            <a:off x="-350200" y="3035033"/>
            <a:ext cx="2976800" cy="3618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1" name="Google Shape;831;p20"/>
          <p:cNvSpPr/>
          <p:nvPr/>
        </p:nvSpPr>
        <p:spPr>
          <a:xfrm>
            <a:off x="5398833" y="340533"/>
            <a:ext cx="3249200" cy="3249200"/>
          </a:xfrm>
          <a:prstGeom prst="roundRect">
            <a:avLst>
              <a:gd name="adj" fmla="val 20359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2" name="Google Shape;832;p20"/>
          <p:cNvSpPr/>
          <p:nvPr/>
        </p:nvSpPr>
        <p:spPr>
          <a:xfrm>
            <a:off x="6369905" y="2171117"/>
            <a:ext cx="5079600" cy="3932800"/>
          </a:xfrm>
          <a:prstGeom prst="roundRect">
            <a:avLst>
              <a:gd name="adj" fmla="val 5206"/>
            </a:avLst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3" name="Google Shape;833;p20"/>
          <p:cNvSpPr/>
          <p:nvPr/>
        </p:nvSpPr>
        <p:spPr>
          <a:xfrm>
            <a:off x="6369900" y="2096567"/>
            <a:ext cx="5079600" cy="3866800"/>
          </a:xfrm>
          <a:prstGeom prst="roundRect">
            <a:avLst>
              <a:gd name="adj" fmla="val 5206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4" name="Google Shape;834;p20"/>
          <p:cNvGrpSpPr/>
          <p:nvPr/>
        </p:nvGrpSpPr>
        <p:grpSpPr>
          <a:xfrm>
            <a:off x="9521781" y="864910"/>
            <a:ext cx="920680" cy="925181"/>
            <a:chOff x="-546937" y="-581525"/>
            <a:chExt cx="1507993" cy="1515365"/>
          </a:xfrm>
        </p:grpSpPr>
        <p:sp>
          <p:nvSpPr>
            <p:cNvPr id="835" name="Google Shape;835;p20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20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37" name="Google Shape;837;p20"/>
          <p:cNvGrpSpPr/>
          <p:nvPr/>
        </p:nvGrpSpPr>
        <p:grpSpPr>
          <a:xfrm>
            <a:off x="10008686" y="1618386"/>
            <a:ext cx="1105661" cy="1111065"/>
            <a:chOff x="-546937" y="-581525"/>
            <a:chExt cx="1507993" cy="1515365"/>
          </a:xfrm>
        </p:grpSpPr>
        <p:sp>
          <p:nvSpPr>
            <p:cNvPr id="838" name="Google Shape;838;p20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9" name="Google Shape;839;p20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0" name="Google Shape;840;p20"/>
          <p:cNvSpPr/>
          <p:nvPr/>
        </p:nvSpPr>
        <p:spPr>
          <a:xfrm>
            <a:off x="7080667" y="5840172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1" name="Google Shape;841;p20"/>
          <p:cNvSpPr/>
          <p:nvPr/>
        </p:nvSpPr>
        <p:spPr>
          <a:xfrm>
            <a:off x="2494135" y="5690967"/>
            <a:ext cx="272397" cy="272397"/>
          </a:xfrm>
          <a:custGeom>
            <a:avLst/>
            <a:gdLst/>
            <a:ahLst/>
            <a:cxnLst/>
            <a:rect l="l" t="t" r="r" b="b"/>
            <a:pathLst>
              <a:path w="2978" h="2978" extrusionOk="0">
                <a:moveTo>
                  <a:pt x="1" y="1"/>
                </a:moveTo>
                <a:lnTo>
                  <a:pt x="1" y="2977"/>
                </a:lnTo>
                <a:lnTo>
                  <a:pt x="2977" y="2977"/>
                </a:lnTo>
                <a:lnTo>
                  <a:pt x="2977" y="1"/>
                </a:ln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2" name="Google Shape;842;p20"/>
          <p:cNvSpPr/>
          <p:nvPr/>
        </p:nvSpPr>
        <p:spPr>
          <a:xfrm>
            <a:off x="8500399" y="864884"/>
            <a:ext cx="272400" cy="272400"/>
          </a:xfrm>
          <a:prstGeom prst="ellipse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3" name="Google Shape;843;p20"/>
          <p:cNvSpPr txBox="1">
            <a:spLocks noGrp="1"/>
          </p:cNvSpPr>
          <p:nvPr>
            <p:ph type="title"/>
          </p:nvPr>
        </p:nvSpPr>
        <p:spPr>
          <a:xfrm>
            <a:off x="7211520" y="2551400"/>
            <a:ext cx="3158400" cy="9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844" name="Google Shape;844;p20"/>
          <p:cNvSpPr txBox="1">
            <a:spLocks noGrp="1"/>
          </p:cNvSpPr>
          <p:nvPr>
            <p:ph type="subTitle" idx="1"/>
          </p:nvPr>
        </p:nvSpPr>
        <p:spPr>
          <a:xfrm>
            <a:off x="7211520" y="3649800"/>
            <a:ext cx="3902800" cy="18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1867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82466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6" name="Google Shape;846;p21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847" name="Google Shape;847;p21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8" name="Google Shape;848;p21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9" name="Google Shape;849;p21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0" name="Google Shape;850;p21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1" name="Google Shape;851;p21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2" name="Google Shape;852;p21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3" name="Google Shape;853;p21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4" name="Google Shape;854;p21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5" name="Google Shape;855;p21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6" name="Google Shape;856;p21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7" name="Google Shape;857;p21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8" name="Google Shape;858;p21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9" name="Google Shape;859;p21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0" name="Google Shape;860;p21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1" name="Google Shape;861;p21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2" name="Google Shape;862;p21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3" name="Google Shape;863;p21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4" name="Google Shape;864;p21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5" name="Google Shape;865;p21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6" name="Google Shape;866;p21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7" name="Google Shape;867;p21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8" name="Google Shape;868;p21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9" name="Google Shape;869;p21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0" name="Google Shape;870;p21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1" name="Google Shape;871;p21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2" name="Google Shape;872;p21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3" name="Google Shape;873;p21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4" name="Google Shape;874;p21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875" name="Google Shape;875;p21"/>
          <p:cNvGrpSpPr/>
          <p:nvPr/>
        </p:nvGrpSpPr>
        <p:grpSpPr>
          <a:xfrm>
            <a:off x="11522909" y="-488443"/>
            <a:ext cx="1201732" cy="1207657"/>
            <a:chOff x="6780320" y="132595"/>
            <a:chExt cx="1208986" cy="1214947"/>
          </a:xfrm>
        </p:grpSpPr>
        <p:sp>
          <p:nvSpPr>
            <p:cNvPr id="876" name="Google Shape;876;p21"/>
            <p:cNvSpPr/>
            <p:nvPr/>
          </p:nvSpPr>
          <p:spPr>
            <a:xfrm>
              <a:off x="6862216" y="22034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21"/>
            <p:cNvSpPr/>
            <p:nvPr/>
          </p:nvSpPr>
          <p:spPr>
            <a:xfrm>
              <a:off x="6780320" y="132595"/>
              <a:ext cx="1127090" cy="1127196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78" name="Google Shape;878;p21"/>
          <p:cNvSpPr/>
          <p:nvPr/>
        </p:nvSpPr>
        <p:spPr>
          <a:xfrm>
            <a:off x="10990301" y="5656265"/>
            <a:ext cx="1201697" cy="1201697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9" name="Google Shape;879;p21"/>
          <p:cNvSpPr/>
          <p:nvPr/>
        </p:nvSpPr>
        <p:spPr>
          <a:xfrm>
            <a:off x="11104602" y="6002600"/>
            <a:ext cx="272397" cy="272397"/>
          </a:xfrm>
          <a:custGeom>
            <a:avLst/>
            <a:gdLst/>
            <a:ahLst/>
            <a:cxnLst/>
            <a:rect l="l" t="t" r="r" b="b"/>
            <a:pathLst>
              <a:path w="2978" h="2978" extrusionOk="0">
                <a:moveTo>
                  <a:pt x="1" y="1"/>
                </a:moveTo>
                <a:lnTo>
                  <a:pt x="1" y="2977"/>
                </a:lnTo>
                <a:lnTo>
                  <a:pt x="2977" y="2977"/>
                </a:lnTo>
                <a:lnTo>
                  <a:pt x="2977" y="1"/>
                </a:ln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0" name="Google Shape;880;p21"/>
          <p:cNvSpPr/>
          <p:nvPr/>
        </p:nvSpPr>
        <p:spPr>
          <a:xfrm rot="-5400000">
            <a:off x="-530419" y="5734155"/>
            <a:ext cx="1654229" cy="593397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1" name="Google Shape;881;p21"/>
          <p:cNvSpPr/>
          <p:nvPr/>
        </p:nvSpPr>
        <p:spPr>
          <a:xfrm>
            <a:off x="544733" y="340467"/>
            <a:ext cx="282000" cy="282000"/>
          </a:xfrm>
          <a:prstGeom prst="ellipse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2" name="Google Shape;882;p21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883" name="Google Shape;883;p21"/>
          <p:cNvSpPr txBox="1">
            <a:spLocks noGrp="1"/>
          </p:cNvSpPr>
          <p:nvPr>
            <p:ph type="body" idx="1"/>
          </p:nvPr>
        </p:nvSpPr>
        <p:spPr>
          <a:xfrm>
            <a:off x="951200" y="1536633"/>
            <a:ext cx="10289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867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11360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1_Title and two columns"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5" name="Google Shape;885;p22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886" name="Google Shape;886;p22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7" name="Google Shape;887;p22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8" name="Google Shape;888;p22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9" name="Google Shape;889;p22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0" name="Google Shape;890;p22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1" name="Google Shape;891;p22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2" name="Google Shape;892;p22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3" name="Google Shape;893;p22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4" name="Google Shape;894;p22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5" name="Google Shape;895;p22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6" name="Google Shape;896;p22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7" name="Google Shape;897;p22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8" name="Google Shape;898;p22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9" name="Google Shape;899;p22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0" name="Google Shape;900;p22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1" name="Google Shape;901;p22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2" name="Google Shape;902;p22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3" name="Google Shape;903;p22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4" name="Google Shape;904;p22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5" name="Google Shape;905;p22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6" name="Google Shape;906;p22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7" name="Google Shape;907;p22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8" name="Google Shape;908;p22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9" name="Google Shape;909;p22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0" name="Google Shape;910;p22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1" name="Google Shape;911;p22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2" name="Google Shape;912;p22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3" name="Google Shape;913;p22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cxnSp>
        <p:nvCxnSpPr>
          <p:cNvPr id="914" name="Google Shape;914;p22"/>
          <p:cNvCxnSpPr/>
          <p:nvPr/>
        </p:nvCxnSpPr>
        <p:spPr>
          <a:xfrm>
            <a:off x="4669267" y="4184733"/>
            <a:ext cx="36284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915" name="Google Shape;915;p22"/>
          <p:cNvSpPr/>
          <p:nvPr/>
        </p:nvSpPr>
        <p:spPr>
          <a:xfrm rot="10800000" flipH="1">
            <a:off x="496113" y="4184726"/>
            <a:ext cx="3842584" cy="2050175"/>
          </a:xfrm>
          <a:custGeom>
            <a:avLst/>
            <a:gdLst/>
            <a:ahLst/>
            <a:cxnLst/>
            <a:rect l="l" t="t" r="r" b="b"/>
            <a:pathLst>
              <a:path w="73141" h="38994" fill="none" extrusionOk="0">
                <a:moveTo>
                  <a:pt x="73140" y="38993"/>
                </a:moveTo>
                <a:lnTo>
                  <a:pt x="9323" y="38993"/>
                </a:lnTo>
                <a:cubicBezTo>
                  <a:pt x="4167" y="38993"/>
                  <a:pt x="0" y="34826"/>
                  <a:pt x="0" y="29671"/>
                </a:cubicBezTo>
                <a:lnTo>
                  <a:pt x="0" y="9311"/>
                </a:lnTo>
                <a:cubicBezTo>
                  <a:pt x="0" y="4168"/>
                  <a:pt x="4167" y="0"/>
                  <a:pt x="9323" y="0"/>
                </a:cubicBezTo>
                <a:lnTo>
                  <a:pt x="36433" y="0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6" name="Google Shape;916;p22"/>
          <p:cNvSpPr/>
          <p:nvPr/>
        </p:nvSpPr>
        <p:spPr>
          <a:xfrm flipH="1">
            <a:off x="626832" y="4734"/>
            <a:ext cx="5930704" cy="2129831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7" name="Google Shape;917;p22"/>
          <p:cNvSpPr/>
          <p:nvPr/>
        </p:nvSpPr>
        <p:spPr>
          <a:xfrm rot="10800000">
            <a:off x="7800048" y="2134559"/>
            <a:ext cx="3845753" cy="2050175"/>
          </a:xfrm>
          <a:custGeom>
            <a:avLst/>
            <a:gdLst/>
            <a:ahLst/>
            <a:cxnLst/>
            <a:rect l="l" t="t" r="r" b="b"/>
            <a:pathLst>
              <a:path w="73141" h="38994" fill="none" extrusionOk="0">
                <a:moveTo>
                  <a:pt x="73140" y="38993"/>
                </a:moveTo>
                <a:lnTo>
                  <a:pt x="9323" y="38993"/>
                </a:lnTo>
                <a:cubicBezTo>
                  <a:pt x="4167" y="38993"/>
                  <a:pt x="0" y="34826"/>
                  <a:pt x="0" y="29671"/>
                </a:cubicBezTo>
                <a:lnTo>
                  <a:pt x="0" y="9311"/>
                </a:lnTo>
                <a:cubicBezTo>
                  <a:pt x="0" y="4168"/>
                  <a:pt x="4167" y="0"/>
                  <a:pt x="9323" y="0"/>
                </a:cubicBezTo>
                <a:lnTo>
                  <a:pt x="36433" y="0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18" name="Google Shape;918;p22"/>
          <p:cNvGrpSpPr/>
          <p:nvPr/>
        </p:nvGrpSpPr>
        <p:grpSpPr>
          <a:xfrm>
            <a:off x="1421267" y="1920523"/>
            <a:ext cx="4400637" cy="3559703"/>
            <a:chOff x="1065950" y="1440392"/>
            <a:chExt cx="3300478" cy="2669777"/>
          </a:xfrm>
        </p:grpSpPr>
        <p:sp>
          <p:nvSpPr>
            <p:cNvPr id="919" name="Google Shape;919;p22"/>
            <p:cNvSpPr/>
            <p:nvPr/>
          </p:nvSpPr>
          <p:spPr>
            <a:xfrm>
              <a:off x="1147428" y="1527769"/>
              <a:ext cx="3219000" cy="2582400"/>
            </a:xfrm>
            <a:prstGeom prst="roundRect">
              <a:avLst>
                <a:gd name="adj" fmla="val 5206"/>
              </a:avLst>
            </a:pr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22"/>
            <p:cNvSpPr/>
            <p:nvPr/>
          </p:nvSpPr>
          <p:spPr>
            <a:xfrm>
              <a:off x="1147425" y="1440392"/>
              <a:ext cx="3219000" cy="2538900"/>
            </a:xfrm>
            <a:prstGeom prst="roundRect">
              <a:avLst>
                <a:gd name="adj" fmla="val 5206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1" name="Google Shape;921;p22"/>
            <p:cNvSpPr/>
            <p:nvPr/>
          </p:nvSpPr>
          <p:spPr>
            <a:xfrm rot="-5400000">
              <a:off x="860900" y="2424454"/>
              <a:ext cx="563100" cy="153000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22" name="Google Shape;922;p22"/>
          <p:cNvGrpSpPr/>
          <p:nvPr/>
        </p:nvGrpSpPr>
        <p:grpSpPr>
          <a:xfrm>
            <a:off x="6369941" y="1920523"/>
            <a:ext cx="4389593" cy="3559703"/>
            <a:chOff x="4777455" y="1440392"/>
            <a:chExt cx="3292195" cy="2669777"/>
          </a:xfrm>
        </p:grpSpPr>
        <p:sp>
          <p:nvSpPr>
            <p:cNvPr id="923" name="Google Shape;923;p22"/>
            <p:cNvSpPr/>
            <p:nvPr/>
          </p:nvSpPr>
          <p:spPr>
            <a:xfrm>
              <a:off x="4777458" y="1527769"/>
              <a:ext cx="3219000" cy="2582400"/>
            </a:xfrm>
            <a:prstGeom prst="roundRect">
              <a:avLst>
                <a:gd name="adj" fmla="val 5206"/>
              </a:avLst>
            </a:pr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4" name="Google Shape;924;p22"/>
            <p:cNvSpPr/>
            <p:nvPr/>
          </p:nvSpPr>
          <p:spPr>
            <a:xfrm>
              <a:off x="4777455" y="1440392"/>
              <a:ext cx="3219000" cy="2538900"/>
            </a:xfrm>
            <a:prstGeom prst="roundRect">
              <a:avLst>
                <a:gd name="adj" fmla="val 5206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5" name="Google Shape;925;p22"/>
            <p:cNvSpPr/>
            <p:nvPr/>
          </p:nvSpPr>
          <p:spPr>
            <a:xfrm rot="-5400000">
              <a:off x="7711600" y="3437429"/>
              <a:ext cx="563100" cy="1530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26" name="Google Shape;926;p22"/>
          <p:cNvSpPr/>
          <p:nvPr/>
        </p:nvSpPr>
        <p:spPr>
          <a:xfrm>
            <a:off x="2201367" y="1526011"/>
            <a:ext cx="2949200" cy="803200"/>
          </a:xfrm>
          <a:prstGeom prst="roundRect">
            <a:avLst>
              <a:gd name="adj" fmla="val 22687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7" name="Google Shape;927;p22"/>
          <p:cNvSpPr/>
          <p:nvPr/>
        </p:nvSpPr>
        <p:spPr>
          <a:xfrm>
            <a:off x="2201367" y="1377767"/>
            <a:ext cx="2949200" cy="803200"/>
          </a:xfrm>
          <a:prstGeom prst="roundRect">
            <a:avLst>
              <a:gd name="adj" fmla="val 22687"/>
            </a:avLst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8" name="Google Shape;928;p22"/>
          <p:cNvSpPr/>
          <p:nvPr/>
        </p:nvSpPr>
        <p:spPr>
          <a:xfrm>
            <a:off x="7041400" y="1526011"/>
            <a:ext cx="2949200" cy="803200"/>
          </a:xfrm>
          <a:prstGeom prst="roundRect">
            <a:avLst>
              <a:gd name="adj" fmla="val 22687"/>
            </a:avLst>
          </a:pr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9" name="Google Shape;929;p22"/>
          <p:cNvSpPr/>
          <p:nvPr/>
        </p:nvSpPr>
        <p:spPr>
          <a:xfrm>
            <a:off x="7041400" y="1377767"/>
            <a:ext cx="2949200" cy="803200"/>
          </a:xfrm>
          <a:prstGeom prst="roundRect">
            <a:avLst>
              <a:gd name="adj" fmla="val 2268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0" name="Google Shape;930;p22"/>
          <p:cNvSpPr/>
          <p:nvPr/>
        </p:nvSpPr>
        <p:spPr>
          <a:xfrm>
            <a:off x="11515965" y="3023451"/>
            <a:ext cx="272400" cy="2724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1" name="Google Shape;931;p22"/>
          <p:cNvSpPr/>
          <p:nvPr/>
        </p:nvSpPr>
        <p:spPr>
          <a:xfrm>
            <a:off x="2396868" y="6090967"/>
            <a:ext cx="272397" cy="272397"/>
          </a:xfrm>
          <a:custGeom>
            <a:avLst/>
            <a:gdLst/>
            <a:ahLst/>
            <a:cxnLst/>
            <a:rect l="l" t="t" r="r" b="b"/>
            <a:pathLst>
              <a:path w="2978" h="2978" extrusionOk="0">
                <a:moveTo>
                  <a:pt x="1" y="1"/>
                </a:moveTo>
                <a:lnTo>
                  <a:pt x="1" y="2977"/>
                </a:lnTo>
                <a:lnTo>
                  <a:pt x="2977" y="2977"/>
                </a:lnTo>
                <a:lnTo>
                  <a:pt x="2977" y="1"/>
                </a:lnTo>
                <a:close/>
              </a:path>
            </a:pathLst>
          </a:custGeom>
          <a:solidFill>
            <a:schemeClr val="accent6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2" name="Google Shape;932;p22"/>
          <p:cNvSpPr txBox="1">
            <a:spLocks noGrp="1"/>
          </p:cNvSpPr>
          <p:nvPr>
            <p:ph type="subTitle" idx="1"/>
          </p:nvPr>
        </p:nvSpPr>
        <p:spPr>
          <a:xfrm>
            <a:off x="1968300" y="2513033"/>
            <a:ext cx="3420000" cy="25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933" name="Google Shape;933;p22"/>
          <p:cNvSpPr txBox="1">
            <a:spLocks noGrp="1"/>
          </p:cNvSpPr>
          <p:nvPr>
            <p:ph type="ctrTitle"/>
          </p:nvPr>
        </p:nvSpPr>
        <p:spPr>
          <a:xfrm>
            <a:off x="2461367" y="1424167"/>
            <a:ext cx="2426400" cy="71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934" name="Google Shape;934;p22"/>
          <p:cNvSpPr txBox="1">
            <a:spLocks noGrp="1"/>
          </p:cNvSpPr>
          <p:nvPr>
            <p:ph type="ctrTitle" idx="2"/>
          </p:nvPr>
        </p:nvSpPr>
        <p:spPr>
          <a:xfrm>
            <a:off x="7302800" y="1424167"/>
            <a:ext cx="2426400" cy="71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/>
              <a:buNone/>
              <a:defRPr sz="24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935" name="Google Shape;935;p22"/>
          <p:cNvSpPr txBox="1">
            <a:spLocks noGrp="1"/>
          </p:cNvSpPr>
          <p:nvPr>
            <p:ph type="subTitle" idx="3"/>
          </p:nvPr>
        </p:nvSpPr>
        <p:spPr>
          <a:xfrm>
            <a:off x="6803633" y="2513033"/>
            <a:ext cx="3420000" cy="25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  <p:grpSp>
        <p:nvGrpSpPr>
          <p:cNvPr id="936" name="Google Shape;936;p22"/>
          <p:cNvGrpSpPr/>
          <p:nvPr/>
        </p:nvGrpSpPr>
        <p:grpSpPr>
          <a:xfrm>
            <a:off x="3925129" y="-827107"/>
            <a:ext cx="1374888" cy="1381609"/>
            <a:chOff x="-546937" y="-581525"/>
            <a:chExt cx="1507993" cy="1515365"/>
          </a:xfrm>
        </p:grpSpPr>
        <p:sp>
          <p:nvSpPr>
            <p:cNvPr id="937" name="Google Shape;937;p22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22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39" name="Google Shape;939;p22"/>
          <p:cNvGrpSpPr/>
          <p:nvPr/>
        </p:nvGrpSpPr>
        <p:grpSpPr>
          <a:xfrm>
            <a:off x="10083133" y="5956134"/>
            <a:ext cx="1157667" cy="1167655"/>
            <a:chOff x="7562350" y="4467100"/>
            <a:chExt cx="868250" cy="875741"/>
          </a:xfrm>
        </p:grpSpPr>
        <p:sp>
          <p:nvSpPr>
            <p:cNvPr id="940" name="Google Shape;940;p22"/>
            <p:cNvSpPr/>
            <p:nvPr/>
          </p:nvSpPr>
          <p:spPr>
            <a:xfrm>
              <a:off x="7657200" y="4569441"/>
              <a:ext cx="773400" cy="77340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41" name="Google Shape;941;p22"/>
            <p:cNvGrpSpPr/>
            <p:nvPr/>
          </p:nvGrpSpPr>
          <p:grpSpPr>
            <a:xfrm>
              <a:off x="7562350" y="4467100"/>
              <a:ext cx="773400" cy="773400"/>
              <a:chOff x="8430600" y="503400"/>
              <a:chExt cx="773400" cy="773400"/>
            </a:xfrm>
          </p:grpSpPr>
          <p:sp>
            <p:nvSpPr>
              <p:cNvPr id="942" name="Google Shape;942;p22"/>
              <p:cNvSpPr/>
              <p:nvPr/>
            </p:nvSpPr>
            <p:spPr>
              <a:xfrm>
                <a:off x="8430600" y="503400"/>
                <a:ext cx="773400" cy="773400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943" name="Google Shape;943;p22"/>
              <p:cNvGrpSpPr/>
              <p:nvPr/>
            </p:nvGrpSpPr>
            <p:grpSpPr>
              <a:xfrm>
                <a:off x="8572674" y="645476"/>
                <a:ext cx="489254" cy="489254"/>
                <a:chOff x="4457700" y="2655225"/>
                <a:chExt cx="113125" cy="113125"/>
              </a:xfrm>
            </p:grpSpPr>
            <p:sp>
              <p:nvSpPr>
                <p:cNvPr id="944" name="Google Shape;944;p22"/>
                <p:cNvSpPr/>
                <p:nvPr/>
              </p:nvSpPr>
              <p:spPr>
                <a:xfrm>
                  <a:off x="4457700" y="2655225"/>
                  <a:ext cx="113125" cy="113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25" h="4525" extrusionOk="0">
                      <a:moveTo>
                        <a:pt x="2262" y="1108"/>
                      </a:moveTo>
                      <a:cubicBezTo>
                        <a:pt x="2917" y="1108"/>
                        <a:pt x="3441" y="1631"/>
                        <a:pt x="3441" y="2286"/>
                      </a:cubicBezTo>
                      <a:cubicBezTo>
                        <a:pt x="3453" y="2917"/>
                        <a:pt x="2917" y="3453"/>
                        <a:pt x="2262" y="3453"/>
                      </a:cubicBezTo>
                      <a:cubicBezTo>
                        <a:pt x="1607" y="3453"/>
                        <a:pt x="1083" y="2941"/>
                        <a:pt x="1083" y="2286"/>
                      </a:cubicBezTo>
                      <a:cubicBezTo>
                        <a:pt x="1083" y="1631"/>
                        <a:pt x="1607" y="1108"/>
                        <a:pt x="2262" y="1108"/>
                      </a:cubicBezTo>
                      <a:close/>
                      <a:moveTo>
                        <a:pt x="2262" y="0"/>
                      </a:moveTo>
                      <a:cubicBezTo>
                        <a:pt x="1012" y="0"/>
                        <a:pt x="0" y="1012"/>
                        <a:pt x="0" y="2262"/>
                      </a:cubicBezTo>
                      <a:cubicBezTo>
                        <a:pt x="0" y="3513"/>
                        <a:pt x="1012" y="4525"/>
                        <a:pt x="2262" y="4525"/>
                      </a:cubicBezTo>
                      <a:cubicBezTo>
                        <a:pt x="3512" y="4525"/>
                        <a:pt x="4524" y="3513"/>
                        <a:pt x="4524" y="2262"/>
                      </a:cubicBezTo>
                      <a:cubicBezTo>
                        <a:pt x="4524" y="1012"/>
                        <a:pt x="3512" y="0"/>
                        <a:pt x="226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945" name="Google Shape;945;p22"/>
                <p:cNvSpPr/>
                <p:nvPr/>
              </p:nvSpPr>
              <p:spPr>
                <a:xfrm>
                  <a:off x="4459175" y="2655225"/>
                  <a:ext cx="111050" cy="51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2" h="2049" extrusionOk="0">
                      <a:moveTo>
                        <a:pt x="2215" y="0"/>
                      </a:moveTo>
                      <a:cubicBezTo>
                        <a:pt x="1322" y="0"/>
                        <a:pt x="548" y="524"/>
                        <a:pt x="179" y="1274"/>
                      </a:cubicBezTo>
                      <a:cubicBezTo>
                        <a:pt x="1" y="1643"/>
                        <a:pt x="274" y="2048"/>
                        <a:pt x="679" y="2048"/>
                      </a:cubicBezTo>
                      <a:cubicBezTo>
                        <a:pt x="882" y="2048"/>
                        <a:pt x="1072" y="1929"/>
                        <a:pt x="1167" y="1727"/>
                      </a:cubicBezTo>
                      <a:cubicBezTo>
                        <a:pt x="1358" y="1346"/>
                        <a:pt x="1763" y="1096"/>
                        <a:pt x="2215" y="1096"/>
                      </a:cubicBezTo>
                      <a:cubicBezTo>
                        <a:pt x="2679" y="1096"/>
                        <a:pt x="3072" y="1358"/>
                        <a:pt x="3275" y="1727"/>
                      </a:cubicBezTo>
                      <a:cubicBezTo>
                        <a:pt x="3370" y="1929"/>
                        <a:pt x="3561" y="2048"/>
                        <a:pt x="3763" y="2048"/>
                      </a:cubicBezTo>
                      <a:cubicBezTo>
                        <a:pt x="4168" y="2048"/>
                        <a:pt x="4442" y="1631"/>
                        <a:pt x="4263" y="1274"/>
                      </a:cubicBezTo>
                      <a:cubicBezTo>
                        <a:pt x="3882" y="512"/>
                        <a:pt x="3108" y="0"/>
                        <a:pt x="221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192415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7" name="Google Shape;947;p23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948" name="Google Shape;948;p23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9" name="Google Shape;949;p23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0" name="Google Shape;950;p23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1" name="Google Shape;951;p23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2" name="Google Shape;952;p23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3" name="Google Shape;953;p23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4" name="Google Shape;954;p23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5" name="Google Shape;955;p23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6" name="Google Shape;956;p23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7" name="Google Shape;957;p23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8" name="Google Shape;958;p23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9" name="Google Shape;959;p23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0" name="Google Shape;960;p23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1" name="Google Shape;961;p23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2" name="Google Shape;962;p23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3" name="Google Shape;963;p23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4" name="Google Shape;964;p23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5" name="Google Shape;965;p23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6" name="Google Shape;966;p23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7" name="Google Shape;967;p23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8" name="Google Shape;968;p23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9" name="Google Shape;969;p23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0" name="Google Shape;970;p23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1" name="Google Shape;971;p23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2" name="Google Shape;972;p23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3" name="Google Shape;973;p23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4" name="Google Shape;974;p23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5" name="Google Shape;975;p23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76" name="Google Shape;976;p23"/>
          <p:cNvSpPr/>
          <p:nvPr/>
        </p:nvSpPr>
        <p:spPr>
          <a:xfrm rot="5400000">
            <a:off x="9724387" y="1159257"/>
            <a:ext cx="3626868" cy="1308359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77" name="Google Shape;977;p23"/>
          <p:cNvGrpSpPr/>
          <p:nvPr/>
        </p:nvGrpSpPr>
        <p:grpSpPr>
          <a:xfrm>
            <a:off x="9573605" y="406655"/>
            <a:ext cx="1569188" cy="2050191"/>
            <a:chOff x="554456" y="2624159"/>
            <a:chExt cx="2397903" cy="3132932"/>
          </a:xfrm>
        </p:grpSpPr>
        <p:sp>
          <p:nvSpPr>
            <p:cNvPr id="978" name="Google Shape;978;p23"/>
            <p:cNvSpPr/>
            <p:nvPr/>
          </p:nvSpPr>
          <p:spPr>
            <a:xfrm rot="-1521129">
              <a:off x="1059247" y="2939797"/>
              <a:ext cx="1338196" cy="2658831"/>
            </a:xfrm>
            <a:custGeom>
              <a:avLst/>
              <a:gdLst/>
              <a:ahLst/>
              <a:cxnLst/>
              <a:rect l="l" t="t" r="r" b="b"/>
              <a:pathLst>
                <a:path w="20956" h="41637" extrusionOk="0">
                  <a:moveTo>
                    <a:pt x="18943" y="0"/>
                  </a:moveTo>
                  <a:lnTo>
                    <a:pt x="1834" y="71"/>
                  </a:lnTo>
                  <a:cubicBezTo>
                    <a:pt x="822" y="71"/>
                    <a:pt x="1" y="905"/>
                    <a:pt x="1" y="1917"/>
                  </a:cubicBezTo>
                  <a:lnTo>
                    <a:pt x="155" y="39814"/>
                  </a:lnTo>
                  <a:cubicBezTo>
                    <a:pt x="155" y="40826"/>
                    <a:pt x="989" y="41636"/>
                    <a:pt x="1989" y="41636"/>
                  </a:cubicBezTo>
                  <a:lnTo>
                    <a:pt x="19110" y="41565"/>
                  </a:lnTo>
                  <a:cubicBezTo>
                    <a:pt x="20134" y="41565"/>
                    <a:pt x="20956" y="40731"/>
                    <a:pt x="20944" y="39719"/>
                  </a:cubicBezTo>
                  <a:lnTo>
                    <a:pt x="20789" y="1834"/>
                  </a:lnTo>
                  <a:cubicBezTo>
                    <a:pt x="20789" y="822"/>
                    <a:pt x="19955" y="0"/>
                    <a:pt x="18943" y="0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23"/>
            <p:cNvSpPr/>
            <p:nvPr/>
          </p:nvSpPr>
          <p:spPr>
            <a:xfrm rot="-1521129">
              <a:off x="1109372" y="2782622"/>
              <a:ext cx="1338196" cy="2658831"/>
            </a:xfrm>
            <a:custGeom>
              <a:avLst/>
              <a:gdLst/>
              <a:ahLst/>
              <a:cxnLst/>
              <a:rect l="l" t="t" r="r" b="b"/>
              <a:pathLst>
                <a:path w="20956" h="41637" extrusionOk="0">
                  <a:moveTo>
                    <a:pt x="18943" y="0"/>
                  </a:moveTo>
                  <a:lnTo>
                    <a:pt x="1834" y="71"/>
                  </a:lnTo>
                  <a:cubicBezTo>
                    <a:pt x="822" y="71"/>
                    <a:pt x="1" y="905"/>
                    <a:pt x="1" y="1917"/>
                  </a:cubicBezTo>
                  <a:lnTo>
                    <a:pt x="155" y="39814"/>
                  </a:lnTo>
                  <a:cubicBezTo>
                    <a:pt x="155" y="40826"/>
                    <a:pt x="989" y="41636"/>
                    <a:pt x="1989" y="41636"/>
                  </a:cubicBezTo>
                  <a:lnTo>
                    <a:pt x="19110" y="41565"/>
                  </a:lnTo>
                  <a:cubicBezTo>
                    <a:pt x="20134" y="41565"/>
                    <a:pt x="20956" y="40731"/>
                    <a:pt x="20944" y="39719"/>
                  </a:cubicBezTo>
                  <a:lnTo>
                    <a:pt x="20789" y="1834"/>
                  </a:lnTo>
                  <a:cubicBezTo>
                    <a:pt x="20789" y="822"/>
                    <a:pt x="19955" y="0"/>
                    <a:pt x="18943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23"/>
            <p:cNvSpPr/>
            <p:nvPr/>
          </p:nvSpPr>
          <p:spPr>
            <a:xfrm rot="-1521129">
              <a:off x="1166872" y="3097272"/>
              <a:ext cx="1210481" cy="2002696"/>
            </a:xfrm>
            <a:custGeom>
              <a:avLst/>
              <a:gdLst/>
              <a:ahLst/>
              <a:cxnLst/>
              <a:rect l="l" t="t" r="r" b="b"/>
              <a:pathLst>
                <a:path w="18956" h="31362" extrusionOk="0">
                  <a:moveTo>
                    <a:pt x="18824" y="0"/>
                  </a:moveTo>
                  <a:lnTo>
                    <a:pt x="1" y="84"/>
                  </a:lnTo>
                  <a:lnTo>
                    <a:pt x="72" y="20122"/>
                  </a:lnTo>
                  <a:lnTo>
                    <a:pt x="120" y="31361"/>
                  </a:lnTo>
                  <a:lnTo>
                    <a:pt x="18955" y="31290"/>
                  </a:lnTo>
                  <a:lnTo>
                    <a:pt x="18836" y="2894"/>
                  </a:lnTo>
                  <a:lnTo>
                    <a:pt x="18824" y="0"/>
                  </a:ln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23"/>
            <p:cNvSpPr/>
            <p:nvPr/>
          </p:nvSpPr>
          <p:spPr>
            <a:xfrm rot="-1521129">
              <a:off x="2180227" y="5057410"/>
              <a:ext cx="194701" cy="194701"/>
            </a:xfrm>
            <a:custGeom>
              <a:avLst/>
              <a:gdLst/>
              <a:ahLst/>
              <a:cxnLst/>
              <a:rect l="l" t="t" r="r" b="b"/>
              <a:pathLst>
                <a:path w="3049" h="3049" extrusionOk="0">
                  <a:moveTo>
                    <a:pt x="1513" y="0"/>
                  </a:moveTo>
                  <a:cubicBezTo>
                    <a:pt x="679" y="0"/>
                    <a:pt x="0" y="691"/>
                    <a:pt x="0" y="1536"/>
                  </a:cubicBezTo>
                  <a:cubicBezTo>
                    <a:pt x="0" y="2370"/>
                    <a:pt x="679" y="3048"/>
                    <a:pt x="1524" y="3048"/>
                  </a:cubicBezTo>
                  <a:cubicBezTo>
                    <a:pt x="2382" y="3037"/>
                    <a:pt x="3048" y="2370"/>
                    <a:pt x="3048" y="1524"/>
                  </a:cubicBezTo>
                  <a:cubicBezTo>
                    <a:pt x="3048" y="691"/>
                    <a:pt x="2358" y="0"/>
                    <a:pt x="1513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23"/>
            <p:cNvSpPr/>
            <p:nvPr/>
          </p:nvSpPr>
          <p:spPr>
            <a:xfrm rot="-1521129">
              <a:off x="1165914" y="3064541"/>
              <a:ext cx="229695" cy="19030"/>
            </a:xfrm>
            <a:custGeom>
              <a:avLst/>
              <a:gdLst/>
              <a:ahLst/>
              <a:cxnLst/>
              <a:rect l="l" t="t" r="r" b="b"/>
              <a:pathLst>
                <a:path w="3597" h="298" extrusionOk="0">
                  <a:moveTo>
                    <a:pt x="3442" y="0"/>
                  </a:moveTo>
                  <a:lnTo>
                    <a:pt x="144" y="24"/>
                  </a:lnTo>
                  <a:cubicBezTo>
                    <a:pt x="60" y="24"/>
                    <a:pt x="1" y="95"/>
                    <a:pt x="1" y="167"/>
                  </a:cubicBezTo>
                  <a:cubicBezTo>
                    <a:pt x="1" y="238"/>
                    <a:pt x="84" y="298"/>
                    <a:pt x="156" y="298"/>
                  </a:cubicBezTo>
                  <a:lnTo>
                    <a:pt x="3466" y="286"/>
                  </a:lnTo>
                  <a:cubicBezTo>
                    <a:pt x="3537" y="286"/>
                    <a:pt x="3597" y="226"/>
                    <a:pt x="3597" y="143"/>
                  </a:cubicBezTo>
                  <a:cubicBezTo>
                    <a:pt x="3597" y="60"/>
                    <a:pt x="3513" y="0"/>
                    <a:pt x="3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3" name="Google Shape;983;p23"/>
            <p:cNvSpPr/>
            <p:nvPr/>
          </p:nvSpPr>
          <p:spPr>
            <a:xfrm rot="-1521129">
              <a:off x="1070183" y="3141425"/>
              <a:ext cx="45658" cy="45722"/>
            </a:xfrm>
            <a:custGeom>
              <a:avLst/>
              <a:gdLst/>
              <a:ahLst/>
              <a:cxnLst/>
              <a:rect l="l" t="t" r="r" b="b"/>
              <a:pathLst>
                <a:path w="715" h="716" extrusionOk="0">
                  <a:moveTo>
                    <a:pt x="357" y="1"/>
                  </a:moveTo>
                  <a:cubicBezTo>
                    <a:pt x="167" y="1"/>
                    <a:pt x="0" y="167"/>
                    <a:pt x="0" y="358"/>
                  </a:cubicBezTo>
                  <a:cubicBezTo>
                    <a:pt x="0" y="548"/>
                    <a:pt x="167" y="715"/>
                    <a:pt x="357" y="715"/>
                  </a:cubicBezTo>
                  <a:cubicBezTo>
                    <a:pt x="548" y="715"/>
                    <a:pt x="715" y="548"/>
                    <a:pt x="715" y="358"/>
                  </a:cubicBezTo>
                  <a:cubicBezTo>
                    <a:pt x="715" y="167"/>
                    <a:pt x="548" y="1"/>
                    <a:pt x="3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4" name="Google Shape;984;p23"/>
          <p:cNvSpPr/>
          <p:nvPr/>
        </p:nvSpPr>
        <p:spPr>
          <a:xfrm rot="5400000">
            <a:off x="62" y="4873567"/>
            <a:ext cx="1984372" cy="1984372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85" name="Google Shape;985;p23"/>
          <p:cNvGrpSpPr/>
          <p:nvPr/>
        </p:nvGrpSpPr>
        <p:grpSpPr>
          <a:xfrm>
            <a:off x="11366552" y="1151453"/>
            <a:ext cx="1105661" cy="1111065"/>
            <a:chOff x="-546937" y="-581525"/>
            <a:chExt cx="1507993" cy="1515365"/>
          </a:xfrm>
        </p:grpSpPr>
        <p:sp>
          <p:nvSpPr>
            <p:cNvPr id="986" name="Google Shape;986;p23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7" name="Google Shape;987;p23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88" name="Google Shape;988;p23"/>
          <p:cNvGrpSpPr/>
          <p:nvPr/>
        </p:nvGrpSpPr>
        <p:grpSpPr>
          <a:xfrm>
            <a:off x="209352" y="5583253"/>
            <a:ext cx="1105661" cy="1111065"/>
            <a:chOff x="-546937" y="-581525"/>
            <a:chExt cx="1507993" cy="1515365"/>
          </a:xfrm>
        </p:grpSpPr>
        <p:sp>
          <p:nvSpPr>
            <p:cNvPr id="989" name="Google Shape;989;p23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0" name="Google Shape;990;p23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91" name="Google Shape;991;p23"/>
          <p:cNvSpPr txBox="1">
            <a:spLocks noGrp="1"/>
          </p:cNvSpPr>
          <p:nvPr>
            <p:ph type="subTitle" idx="1"/>
          </p:nvPr>
        </p:nvSpPr>
        <p:spPr>
          <a:xfrm>
            <a:off x="1658767" y="2781400"/>
            <a:ext cx="2919600" cy="20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992" name="Google Shape;992;p23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993" name="Google Shape;993;p23"/>
          <p:cNvSpPr txBox="1">
            <a:spLocks noGrp="1"/>
          </p:cNvSpPr>
          <p:nvPr>
            <p:ph type="subTitle" idx="2"/>
          </p:nvPr>
        </p:nvSpPr>
        <p:spPr>
          <a:xfrm>
            <a:off x="6164164" y="2876800"/>
            <a:ext cx="4138400" cy="19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66135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5" name="Google Shape;995;p24"/>
          <p:cNvGrpSpPr/>
          <p:nvPr/>
        </p:nvGrpSpPr>
        <p:grpSpPr>
          <a:xfrm>
            <a:off x="-53" y="8971"/>
            <a:ext cx="12191943" cy="6858000"/>
            <a:chOff x="-19200" y="0"/>
            <a:chExt cx="9163200" cy="5143500"/>
          </a:xfrm>
        </p:grpSpPr>
        <p:cxnSp>
          <p:nvCxnSpPr>
            <p:cNvPr id="996" name="Google Shape;996;p24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7" name="Google Shape;997;p24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8" name="Google Shape;998;p24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9" name="Google Shape;999;p24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0" name="Google Shape;1000;p24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1" name="Google Shape;1001;p24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2" name="Google Shape;1002;p24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3" name="Google Shape;1003;p24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4" name="Google Shape;1004;p24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5" name="Google Shape;1005;p24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6" name="Google Shape;1006;p24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7" name="Google Shape;1007;p24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8" name="Google Shape;1008;p24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9" name="Google Shape;1009;p24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0" name="Google Shape;1010;p24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1" name="Google Shape;1011;p24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2" name="Google Shape;1012;p24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3" name="Google Shape;1013;p24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4" name="Google Shape;1014;p24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5" name="Google Shape;1015;p24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6" name="Google Shape;1016;p24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7" name="Google Shape;1017;p24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8" name="Google Shape;1018;p24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9" name="Google Shape;1019;p24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0" name="Google Shape;1020;p24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1" name="Google Shape;1021;p24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2" name="Google Shape;1022;p24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3" name="Google Shape;1023;p24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24" name="Google Shape;1024;p24"/>
          <p:cNvSpPr/>
          <p:nvPr/>
        </p:nvSpPr>
        <p:spPr>
          <a:xfrm>
            <a:off x="-321000" y="2062204"/>
            <a:ext cx="1663600" cy="1663600"/>
          </a:xfrm>
          <a:prstGeom prst="roundRect">
            <a:avLst>
              <a:gd name="adj" fmla="val 15789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5" name="Google Shape;1025;p24"/>
          <p:cNvSpPr/>
          <p:nvPr/>
        </p:nvSpPr>
        <p:spPr>
          <a:xfrm>
            <a:off x="10843967" y="5518939"/>
            <a:ext cx="1348004" cy="1348004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6" name="Google Shape;1026;p24"/>
          <p:cNvSpPr/>
          <p:nvPr/>
        </p:nvSpPr>
        <p:spPr>
          <a:xfrm>
            <a:off x="10843965" y="6056737"/>
            <a:ext cx="272400" cy="2724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7" name="Google Shape;1027;p24"/>
          <p:cNvSpPr/>
          <p:nvPr/>
        </p:nvSpPr>
        <p:spPr>
          <a:xfrm>
            <a:off x="840000" y="3085007"/>
            <a:ext cx="10920800" cy="3050400"/>
          </a:xfrm>
          <a:prstGeom prst="roundRect">
            <a:avLst>
              <a:gd name="adj" fmla="val 4316"/>
            </a:avLst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8" name="Google Shape;1028;p24"/>
          <p:cNvSpPr/>
          <p:nvPr/>
        </p:nvSpPr>
        <p:spPr>
          <a:xfrm>
            <a:off x="635733" y="2594033"/>
            <a:ext cx="10920800" cy="3322800"/>
          </a:xfrm>
          <a:prstGeom prst="roundRect">
            <a:avLst>
              <a:gd name="adj" fmla="val 4316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9" name="Google Shape;1029;p24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Roboto Black"/>
              <a:buNone/>
              <a:defRPr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1030" name="Google Shape;1030;p24"/>
          <p:cNvSpPr txBox="1">
            <a:spLocks noGrp="1"/>
          </p:cNvSpPr>
          <p:nvPr>
            <p:ph type="subTitle" idx="1"/>
          </p:nvPr>
        </p:nvSpPr>
        <p:spPr>
          <a:xfrm>
            <a:off x="951067" y="3679000"/>
            <a:ext cx="3230800" cy="5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031" name="Google Shape;1031;p24"/>
          <p:cNvSpPr txBox="1">
            <a:spLocks noGrp="1"/>
          </p:cNvSpPr>
          <p:nvPr>
            <p:ph type="subTitle" idx="2"/>
          </p:nvPr>
        </p:nvSpPr>
        <p:spPr>
          <a:xfrm>
            <a:off x="951067" y="4193400"/>
            <a:ext cx="3230800" cy="13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032" name="Google Shape;1032;p24"/>
          <p:cNvSpPr txBox="1">
            <a:spLocks noGrp="1"/>
          </p:cNvSpPr>
          <p:nvPr>
            <p:ph type="subTitle" idx="3"/>
          </p:nvPr>
        </p:nvSpPr>
        <p:spPr>
          <a:xfrm>
            <a:off x="4478000" y="3679000"/>
            <a:ext cx="3230800" cy="5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033" name="Google Shape;1033;p24"/>
          <p:cNvSpPr txBox="1">
            <a:spLocks noGrp="1"/>
          </p:cNvSpPr>
          <p:nvPr>
            <p:ph type="subTitle" idx="4"/>
          </p:nvPr>
        </p:nvSpPr>
        <p:spPr>
          <a:xfrm>
            <a:off x="4478000" y="4193400"/>
            <a:ext cx="3230800" cy="13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034" name="Google Shape;1034;p24"/>
          <p:cNvSpPr txBox="1">
            <a:spLocks noGrp="1"/>
          </p:cNvSpPr>
          <p:nvPr>
            <p:ph type="subTitle" idx="5"/>
          </p:nvPr>
        </p:nvSpPr>
        <p:spPr>
          <a:xfrm>
            <a:off x="8004933" y="3679000"/>
            <a:ext cx="3230800" cy="5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035" name="Google Shape;1035;p24"/>
          <p:cNvSpPr txBox="1">
            <a:spLocks noGrp="1"/>
          </p:cNvSpPr>
          <p:nvPr>
            <p:ph type="subTitle" idx="6"/>
          </p:nvPr>
        </p:nvSpPr>
        <p:spPr>
          <a:xfrm>
            <a:off x="8004933" y="4193400"/>
            <a:ext cx="3230800" cy="13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1067"/>
              </a:spcBef>
              <a:spcAft>
                <a:spcPts val="1067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1036" name="Google Shape;1036;p24"/>
          <p:cNvSpPr/>
          <p:nvPr/>
        </p:nvSpPr>
        <p:spPr>
          <a:xfrm flipH="1">
            <a:off x="9631754" y="0"/>
            <a:ext cx="2560245" cy="920739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7" name="Google Shape;1037;p24"/>
          <p:cNvSpPr/>
          <p:nvPr/>
        </p:nvSpPr>
        <p:spPr>
          <a:xfrm>
            <a:off x="11498095" y="787867"/>
            <a:ext cx="204400" cy="20440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256463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1" name="Google Shape;1081;p26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1082" name="Google Shape;1082;p26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3" name="Google Shape;1083;p26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4" name="Google Shape;1084;p26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5" name="Google Shape;1085;p26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6" name="Google Shape;1086;p26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7" name="Google Shape;1087;p26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8" name="Google Shape;1088;p26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9" name="Google Shape;1089;p26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0" name="Google Shape;1090;p26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1" name="Google Shape;1091;p26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2" name="Google Shape;1092;p26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3" name="Google Shape;1093;p26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4" name="Google Shape;1094;p26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5" name="Google Shape;1095;p26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6" name="Google Shape;1096;p26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7" name="Google Shape;1097;p26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8" name="Google Shape;1098;p26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9" name="Google Shape;1099;p26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0" name="Google Shape;1100;p26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1" name="Google Shape;1101;p26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2" name="Google Shape;1102;p26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3" name="Google Shape;1103;p26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4" name="Google Shape;1104;p26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5" name="Google Shape;1105;p26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6" name="Google Shape;1106;p26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7" name="Google Shape;1107;p26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8" name="Google Shape;1108;p26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9" name="Google Shape;1109;p26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10" name="Google Shape;1110;p26"/>
          <p:cNvSpPr/>
          <p:nvPr/>
        </p:nvSpPr>
        <p:spPr>
          <a:xfrm flipH="1">
            <a:off x="626903" y="4734"/>
            <a:ext cx="5708797" cy="2050153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1" name="Google Shape;1111;p26"/>
          <p:cNvSpPr/>
          <p:nvPr/>
        </p:nvSpPr>
        <p:spPr>
          <a:xfrm rot="10800000">
            <a:off x="7800048" y="2054893"/>
            <a:ext cx="3845753" cy="2050175"/>
          </a:xfrm>
          <a:custGeom>
            <a:avLst/>
            <a:gdLst/>
            <a:ahLst/>
            <a:cxnLst/>
            <a:rect l="l" t="t" r="r" b="b"/>
            <a:pathLst>
              <a:path w="73141" h="38994" fill="none" extrusionOk="0">
                <a:moveTo>
                  <a:pt x="73140" y="38993"/>
                </a:moveTo>
                <a:lnTo>
                  <a:pt x="9323" y="38993"/>
                </a:lnTo>
                <a:cubicBezTo>
                  <a:pt x="4167" y="38993"/>
                  <a:pt x="0" y="34826"/>
                  <a:pt x="0" y="29671"/>
                </a:cubicBezTo>
                <a:lnTo>
                  <a:pt x="0" y="9311"/>
                </a:lnTo>
                <a:cubicBezTo>
                  <a:pt x="0" y="4168"/>
                  <a:pt x="4167" y="0"/>
                  <a:pt x="9323" y="0"/>
                </a:cubicBezTo>
                <a:lnTo>
                  <a:pt x="36433" y="0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2" name="Google Shape;1112;p26"/>
          <p:cNvSpPr/>
          <p:nvPr/>
        </p:nvSpPr>
        <p:spPr>
          <a:xfrm>
            <a:off x="-74600" y="4688733"/>
            <a:ext cx="12341200" cy="2247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13" name="Google Shape;1113;p26"/>
          <p:cNvGrpSpPr/>
          <p:nvPr/>
        </p:nvGrpSpPr>
        <p:grpSpPr>
          <a:xfrm>
            <a:off x="1489349" y="3647834"/>
            <a:ext cx="4083251" cy="2062333"/>
            <a:chOff x="1117012" y="2735875"/>
            <a:chExt cx="3062438" cy="1546750"/>
          </a:xfrm>
        </p:grpSpPr>
        <p:sp>
          <p:nvSpPr>
            <p:cNvPr id="1114" name="Google Shape;1114;p26"/>
            <p:cNvSpPr/>
            <p:nvPr/>
          </p:nvSpPr>
          <p:spPr>
            <a:xfrm>
              <a:off x="1194450" y="2845325"/>
              <a:ext cx="2985000" cy="1437300"/>
            </a:xfrm>
            <a:prstGeom prst="roundRect">
              <a:avLst>
                <a:gd name="adj" fmla="val 10229"/>
              </a:avLst>
            </a:pr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26"/>
            <p:cNvSpPr/>
            <p:nvPr/>
          </p:nvSpPr>
          <p:spPr>
            <a:xfrm>
              <a:off x="1194450" y="2735875"/>
              <a:ext cx="2985000" cy="1437300"/>
            </a:xfrm>
            <a:prstGeom prst="roundRect">
              <a:avLst>
                <a:gd name="adj" fmla="val 10229"/>
              </a:avLst>
            </a:prstGeom>
            <a:solidFill>
              <a:schemeClr val="accent1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26"/>
            <p:cNvSpPr/>
            <p:nvPr/>
          </p:nvSpPr>
          <p:spPr>
            <a:xfrm rot="-5400000">
              <a:off x="911962" y="3210104"/>
              <a:ext cx="563100" cy="1530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17" name="Google Shape;1117;p26"/>
          <p:cNvGrpSpPr/>
          <p:nvPr/>
        </p:nvGrpSpPr>
        <p:grpSpPr>
          <a:xfrm>
            <a:off x="6518567" y="3647834"/>
            <a:ext cx="4465773" cy="2490980"/>
            <a:chOff x="4888925" y="2735875"/>
            <a:chExt cx="3349330" cy="1868235"/>
          </a:xfrm>
        </p:grpSpPr>
        <p:grpSp>
          <p:nvGrpSpPr>
            <p:cNvPr id="1118" name="Google Shape;1118;p26"/>
            <p:cNvGrpSpPr/>
            <p:nvPr/>
          </p:nvGrpSpPr>
          <p:grpSpPr>
            <a:xfrm>
              <a:off x="4888925" y="2735875"/>
              <a:ext cx="3058700" cy="1546750"/>
              <a:chOff x="4888925" y="2735875"/>
              <a:chExt cx="3058700" cy="1546750"/>
            </a:xfrm>
          </p:grpSpPr>
          <p:sp>
            <p:nvSpPr>
              <p:cNvPr id="1119" name="Google Shape;1119;p26"/>
              <p:cNvSpPr/>
              <p:nvPr/>
            </p:nvSpPr>
            <p:spPr>
              <a:xfrm>
                <a:off x="4962625" y="2845325"/>
                <a:ext cx="2985000" cy="1437300"/>
              </a:xfrm>
              <a:prstGeom prst="roundRect">
                <a:avLst>
                  <a:gd name="adj" fmla="val 10229"/>
                </a:avLst>
              </a:prstGeom>
              <a:solidFill>
                <a:schemeClr val="accent2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0" name="Google Shape;1120;p26"/>
              <p:cNvSpPr/>
              <p:nvPr/>
            </p:nvSpPr>
            <p:spPr>
              <a:xfrm>
                <a:off x="4962625" y="2735875"/>
                <a:ext cx="2985000" cy="1437300"/>
              </a:xfrm>
              <a:prstGeom prst="roundRect">
                <a:avLst>
                  <a:gd name="adj" fmla="val 10229"/>
                </a:avLst>
              </a:prstGeom>
              <a:solidFill>
                <a:schemeClr val="accent1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1" name="Google Shape;1121;p26"/>
              <p:cNvSpPr/>
              <p:nvPr/>
            </p:nvSpPr>
            <p:spPr>
              <a:xfrm rot="-5400000">
                <a:off x="4683875" y="3578629"/>
                <a:ext cx="563100" cy="153000"/>
              </a:xfrm>
              <a:prstGeom prst="roundRect">
                <a:avLst>
                  <a:gd name="adj" fmla="val 16667"/>
                </a:avLst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22" name="Google Shape;1122;p26"/>
            <p:cNvGrpSpPr/>
            <p:nvPr/>
          </p:nvGrpSpPr>
          <p:grpSpPr>
            <a:xfrm>
              <a:off x="7675195" y="3952738"/>
              <a:ext cx="563060" cy="651372"/>
              <a:chOff x="4212420" y="-38612"/>
              <a:chExt cx="563060" cy="651372"/>
            </a:xfrm>
          </p:grpSpPr>
          <p:sp>
            <p:nvSpPr>
              <p:cNvPr id="1123" name="Google Shape;1123;p26"/>
              <p:cNvSpPr/>
              <p:nvPr/>
            </p:nvSpPr>
            <p:spPr>
              <a:xfrm>
                <a:off x="4212420" y="48930"/>
                <a:ext cx="563060" cy="563830"/>
              </a:xfrm>
              <a:custGeom>
                <a:avLst/>
                <a:gdLst/>
                <a:ahLst/>
                <a:cxnLst/>
                <a:rect l="l" t="t" r="r" b="b"/>
                <a:pathLst>
                  <a:path w="8538" h="8550" extrusionOk="0">
                    <a:moveTo>
                      <a:pt x="1370" y="1"/>
                    </a:moveTo>
                    <a:cubicBezTo>
                      <a:pt x="608" y="1"/>
                      <a:pt x="1" y="620"/>
                      <a:pt x="1" y="1370"/>
                    </a:cubicBezTo>
                    <a:lnTo>
                      <a:pt x="1" y="7180"/>
                    </a:lnTo>
                    <a:cubicBezTo>
                      <a:pt x="1" y="7942"/>
                      <a:pt x="608" y="8550"/>
                      <a:pt x="1370" y="8550"/>
                    </a:cubicBezTo>
                    <a:lnTo>
                      <a:pt x="7168" y="8550"/>
                    </a:lnTo>
                    <a:cubicBezTo>
                      <a:pt x="7930" y="8550"/>
                      <a:pt x="8537" y="7942"/>
                      <a:pt x="8537" y="7180"/>
                    </a:cubicBezTo>
                    <a:lnTo>
                      <a:pt x="8537" y="1370"/>
                    </a:lnTo>
                    <a:cubicBezTo>
                      <a:pt x="8537" y="620"/>
                      <a:pt x="7930" y="1"/>
                      <a:pt x="716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4" name="Google Shape;1124;p26"/>
              <p:cNvSpPr/>
              <p:nvPr/>
            </p:nvSpPr>
            <p:spPr>
              <a:xfrm>
                <a:off x="4212420" y="-38612"/>
                <a:ext cx="563060" cy="563830"/>
              </a:xfrm>
              <a:custGeom>
                <a:avLst/>
                <a:gdLst/>
                <a:ahLst/>
                <a:cxnLst/>
                <a:rect l="l" t="t" r="r" b="b"/>
                <a:pathLst>
                  <a:path w="8538" h="8550" extrusionOk="0">
                    <a:moveTo>
                      <a:pt x="1370" y="1"/>
                    </a:moveTo>
                    <a:cubicBezTo>
                      <a:pt x="608" y="1"/>
                      <a:pt x="1" y="620"/>
                      <a:pt x="1" y="1370"/>
                    </a:cubicBezTo>
                    <a:lnTo>
                      <a:pt x="1" y="7180"/>
                    </a:lnTo>
                    <a:cubicBezTo>
                      <a:pt x="1" y="7942"/>
                      <a:pt x="608" y="8550"/>
                      <a:pt x="1370" y="8550"/>
                    </a:cubicBezTo>
                    <a:lnTo>
                      <a:pt x="7168" y="8550"/>
                    </a:lnTo>
                    <a:cubicBezTo>
                      <a:pt x="7930" y="8550"/>
                      <a:pt x="8537" y="7942"/>
                      <a:pt x="8537" y="7180"/>
                    </a:cubicBezTo>
                    <a:lnTo>
                      <a:pt x="8537" y="1370"/>
                    </a:lnTo>
                    <a:cubicBezTo>
                      <a:pt x="8537" y="620"/>
                      <a:pt x="7930" y="1"/>
                      <a:pt x="71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25" name="Google Shape;1125;p26"/>
              <p:cNvSpPr/>
              <p:nvPr/>
            </p:nvSpPr>
            <p:spPr>
              <a:xfrm rot="10800000">
                <a:off x="4400316" y="131938"/>
                <a:ext cx="216200" cy="222749"/>
              </a:xfrm>
              <a:custGeom>
                <a:avLst/>
                <a:gdLst/>
                <a:ahLst/>
                <a:cxnLst/>
                <a:rect l="l" t="t" r="r" b="b"/>
                <a:pathLst>
                  <a:path w="2740" h="2823" extrusionOk="0">
                    <a:moveTo>
                      <a:pt x="2414" y="0"/>
                    </a:moveTo>
                    <a:cubicBezTo>
                      <a:pt x="2360" y="0"/>
                      <a:pt x="2305" y="13"/>
                      <a:pt x="2251" y="41"/>
                    </a:cubicBezTo>
                    <a:lnTo>
                      <a:pt x="1239" y="589"/>
                    </a:lnTo>
                    <a:lnTo>
                      <a:pt x="227" y="1148"/>
                    </a:lnTo>
                    <a:cubicBezTo>
                      <a:pt x="1" y="1267"/>
                      <a:pt x="1" y="1565"/>
                      <a:pt x="227" y="1684"/>
                    </a:cubicBezTo>
                    <a:lnTo>
                      <a:pt x="1239" y="2232"/>
                    </a:lnTo>
                    <a:lnTo>
                      <a:pt x="2251" y="2780"/>
                    </a:lnTo>
                    <a:cubicBezTo>
                      <a:pt x="2301" y="2809"/>
                      <a:pt x="2356" y="2822"/>
                      <a:pt x="2410" y="2822"/>
                    </a:cubicBezTo>
                    <a:cubicBezTo>
                      <a:pt x="2577" y="2822"/>
                      <a:pt x="2739" y="2697"/>
                      <a:pt x="2739" y="2518"/>
                    </a:cubicBezTo>
                    <a:lnTo>
                      <a:pt x="2739" y="1434"/>
                    </a:lnTo>
                    <a:lnTo>
                      <a:pt x="2739" y="315"/>
                    </a:lnTo>
                    <a:cubicBezTo>
                      <a:pt x="2739" y="133"/>
                      <a:pt x="2587" y="0"/>
                      <a:pt x="241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126" name="Google Shape;1126;p26"/>
          <p:cNvGrpSpPr/>
          <p:nvPr/>
        </p:nvGrpSpPr>
        <p:grpSpPr>
          <a:xfrm>
            <a:off x="4103600" y="1147834"/>
            <a:ext cx="3980000" cy="2062333"/>
            <a:chOff x="3077700" y="860875"/>
            <a:chExt cx="2985000" cy="1546750"/>
          </a:xfrm>
        </p:grpSpPr>
        <p:sp>
          <p:nvSpPr>
            <p:cNvPr id="1127" name="Google Shape;1127;p26"/>
            <p:cNvSpPr/>
            <p:nvPr/>
          </p:nvSpPr>
          <p:spPr>
            <a:xfrm>
              <a:off x="3077700" y="970325"/>
              <a:ext cx="2985000" cy="1437300"/>
            </a:xfrm>
            <a:prstGeom prst="roundRect">
              <a:avLst>
                <a:gd name="adj" fmla="val 10229"/>
              </a:avLst>
            </a:pr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26"/>
            <p:cNvSpPr/>
            <p:nvPr/>
          </p:nvSpPr>
          <p:spPr>
            <a:xfrm>
              <a:off x="3077700" y="860875"/>
              <a:ext cx="2985000" cy="1437300"/>
            </a:xfrm>
            <a:prstGeom prst="roundRect">
              <a:avLst>
                <a:gd name="adj" fmla="val 10229"/>
              </a:avLst>
            </a:prstGeom>
            <a:solidFill>
              <a:schemeClr val="accent1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29" name="Google Shape;1129;p26"/>
          <p:cNvSpPr/>
          <p:nvPr/>
        </p:nvSpPr>
        <p:spPr>
          <a:xfrm rot="-5400000">
            <a:off x="7714033" y="1685905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0" name="Google Shape;1130;p26"/>
          <p:cNvSpPr/>
          <p:nvPr/>
        </p:nvSpPr>
        <p:spPr>
          <a:xfrm rot="-5400000">
            <a:off x="10762038" y="5"/>
            <a:ext cx="1429959" cy="1429959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1" name="Google Shape;1131;p26"/>
          <p:cNvSpPr/>
          <p:nvPr/>
        </p:nvSpPr>
        <p:spPr>
          <a:xfrm>
            <a:off x="11515965" y="2943784"/>
            <a:ext cx="272400" cy="2724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2" name="Google Shape;1132;p26"/>
          <p:cNvSpPr txBox="1">
            <a:spLocks noGrp="1"/>
          </p:cNvSpPr>
          <p:nvPr>
            <p:ph type="title" hasCustomPrompt="1"/>
          </p:nvPr>
        </p:nvSpPr>
        <p:spPr>
          <a:xfrm>
            <a:off x="6773417" y="3875384"/>
            <a:ext cx="3672400" cy="5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t>xx%</a:t>
            </a:r>
          </a:p>
        </p:txBody>
      </p:sp>
      <p:sp>
        <p:nvSpPr>
          <p:cNvPr id="1133" name="Google Shape;1133;p26"/>
          <p:cNvSpPr txBox="1">
            <a:spLocks noGrp="1"/>
          </p:cNvSpPr>
          <p:nvPr>
            <p:ph type="subTitle" idx="1"/>
          </p:nvPr>
        </p:nvSpPr>
        <p:spPr>
          <a:xfrm>
            <a:off x="6773417" y="4410291"/>
            <a:ext cx="3666800" cy="9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134" name="Google Shape;1134;p26"/>
          <p:cNvSpPr txBox="1">
            <a:spLocks noGrp="1"/>
          </p:cNvSpPr>
          <p:nvPr>
            <p:ph type="title" idx="2" hasCustomPrompt="1"/>
          </p:nvPr>
        </p:nvSpPr>
        <p:spPr>
          <a:xfrm>
            <a:off x="4254300" y="1375367"/>
            <a:ext cx="3683600" cy="5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t>xx%</a:t>
            </a:r>
          </a:p>
        </p:txBody>
      </p:sp>
      <p:sp>
        <p:nvSpPr>
          <p:cNvPr id="1135" name="Google Shape;1135;p26"/>
          <p:cNvSpPr txBox="1">
            <a:spLocks noGrp="1"/>
          </p:cNvSpPr>
          <p:nvPr>
            <p:ph type="subTitle" idx="3"/>
          </p:nvPr>
        </p:nvSpPr>
        <p:spPr>
          <a:xfrm>
            <a:off x="4254300" y="1910271"/>
            <a:ext cx="3678000" cy="9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136" name="Google Shape;1136;p26"/>
          <p:cNvSpPr txBox="1">
            <a:spLocks noGrp="1"/>
          </p:cNvSpPr>
          <p:nvPr>
            <p:ph type="title" idx="4" hasCustomPrompt="1"/>
          </p:nvPr>
        </p:nvSpPr>
        <p:spPr>
          <a:xfrm>
            <a:off x="1746384" y="3875384"/>
            <a:ext cx="3678000" cy="5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t>xx%</a:t>
            </a:r>
          </a:p>
        </p:txBody>
      </p:sp>
      <p:sp>
        <p:nvSpPr>
          <p:cNvPr id="1137" name="Google Shape;1137;p26"/>
          <p:cNvSpPr txBox="1">
            <a:spLocks noGrp="1"/>
          </p:cNvSpPr>
          <p:nvPr>
            <p:ph type="subTitle" idx="5"/>
          </p:nvPr>
        </p:nvSpPr>
        <p:spPr>
          <a:xfrm>
            <a:off x="1746384" y="4410291"/>
            <a:ext cx="3672400" cy="9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grpSp>
        <p:nvGrpSpPr>
          <p:cNvPr id="1138" name="Google Shape;1138;p26"/>
          <p:cNvGrpSpPr/>
          <p:nvPr/>
        </p:nvGrpSpPr>
        <p:grpSpPr>
          <a:xfrm>
            <a:off x="7660563" y="-817374"/>
            <a:ext cx="1374888" cy="1381609"/>
            <a:chOff x="-546937" y="-581525"/>
            <a:chExt cx="1507993" cy="1515365"/>
          </a:xfrm>
        </p:grpSpPr>
        <p:sp>
          <p:nvSpPr>
            <p:cNvPr id="1139" name="Google Shape;1139;p26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26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41" name="Google Shape;1141;p26"/>
          <p:cNvGrpSpPr/>
          <p:nvPr/>
        </p:nvGrpSpPr>
        <p:grpSpPr>
          <a:xfrm>
            <a:off x="9035463" y="203993"/>
            <a:ext cx="1374888" cy="1381609"/>
            <a:chOff x="-546937" y="-581525"/>
            <a:chExt cx="1507993" cy="1515365"/>
          </a:xfrm>
        </p:grpSpPr>
        <p:sp>
          <p:nvSpPr>
            <p:cNvPr id="1142" name="Google Shape;1142;p26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26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7625916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27"/>
          <p:cNvSpPr/>
          <p:nvPr/>
        </p:nvSpPr>
        <p:spPr>
          <a:xfrm>
            <a:off x="10566352" y="5232352"/>
            <a:ext cx="1625651" cy="1625651"/>
          </a:xfrm>
          <a:custGeom>
            <a:avLst/>
            <a:gdLst/>
            <a:ahLst/>
            <a:cxnLst/>
            <a:rect l="l" t="t" r="r" b="b"/>
            <a:pathLst>
              <a:path w="26409" h="26409" fill="none" extrusionOk="0">
                <a:moveTo>
                  <a:pt x="0" y="26408"/>
                </a:moveTo>
                <a:cubicBezTo>
                  <a:pt x="0" y="11823"/>
                  <a:pt x="11823" y="0"/>
                  <a:pt x="26408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6" name="Google Shape;1146;p27"/>
          <p:cNvSpPr/>
          <p:nvPr/>
        </p:nvSpPr>
        <p:spPr>
          <a:xfrm>
            <a:off x="0" y="0"/>
            <a:ext cx="9922395" cy="3453307"/>
          </a:xfrm>
          <a:custGeom>
            <a:avLst/>
            <a:gdLst/>
            <a:ahLst/>
            <a:cxnLst/>
            <a:rect l="l" t="t" r="r" b="b"/>
            <a:pathLst>
              <a:path w="52543" h="18896" fill="none" extrusionOk="0">
                <a:moveTo>
                  <a:pt x="52543" y="0"/>
                </a:moveTo>
                <a:lnTo>
                  <a:pt x="52543" y="9895"/>
                </a:lnTo>
                <a:cubicBezTo>
                  <a:pt x="52543" y="14859"/>
                  <a:pt x="48507" y="18896"/>
                  <a:pt x="43530" y="18896"/>
                </a:cubicBezTo>
                <a:lnTo>
                  <a:pt x="0" y="18896"/>
                </a:lnTo>
              </a:path>
            </a:pathLst>
          </a:custGeom>
          <a:noFill/>
          <a:ln w="19050" cap="flat" cmpd="sng">
            <a:solidFill>
              <a:srgbClr val="000000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47" name="Google Shape;1147;p27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1148" name="Google Shape;1148;p27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9" name="Google Shape;1149;p27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0" name="Google Shape;1150;p27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1" name="Google Shape;1151;p27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2" name="Google Shape;1152;p27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3" name="Google Shape;1153;p27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4" name="Google Shape;1154;p27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5" name="Google Shape;1155;p27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6" name="Google Shape;1156;p27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7" name="Google Shape;1157;p27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8" name="Google Shape;1158;p27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9" name="Google Shape;1159;p27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0" name="Google Shape;1160;p27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1" name="Google Shape;1161;p27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2" name="Google Shape;1162;p27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3" name="Google Shape;1163;p27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4" name="Google Shape;1164;p27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5" name="Google Shape;1165;p27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6" name="Google Shape;1166;p27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7" name="Google Shape;1167;p27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8" name="Google Shape;1168;p27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9" name="Google Shape;1169;p27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0" name="Google Shape;1170;p27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1" name="Google Shape;1171;p27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2" name="Google Shape;1172;p27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3" name="Google Shape;1173;p27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4" name="Google Shape;1174;p27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5" name="Google Shape;1175;p27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76" name="Google Shape;1176;p27"/>
          <p:cNvSpPr/>
          <p:nvPr/>
        </p:nvSpPr>
        <p:spPr>
          <a:xfrm>
            <a:off x="800900" y="2247800"/>
            <a:ext cx="11018400" cy="4212000"/>
          </a:xfrm>
          <a:prstGeom prst="roundRect">
            <a:avLst>
              <a:gd name="adj" fmla="val 2377"/>
            </a:avLst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7" name="Google Shape;1177;p27"/>
          <p:cNvSpPr/>
          <p:nvPr/>
        </p:nvSpPr>
        <p:spPr>
          <a:xfrm>
            <a:off x="586900" y="2033800"/>
            <a:ext cx="11018400" cy="4212000"/>
          </a:xfrm>
          <a:prstGeom prst="roundRect">
            <a:avLst>
              <a:gd name="adj" fmla="val 2377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8" name="Google Shape;1178;p27"/>
          <p:cNvSpPr/>
          <p:nvPr/>
        </p:nvSpPr>
        <p:spPr>
          <a:xfrm>
            <a:off x="1456300" y="1921956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9" name="Google Shape;1179;p27"/>
          <p:cNvSpPr/>
          <p:nvPr/>
        </p:nvSpPr>
        <p:spPr>
          <a:xfrm>
            <a:off x="7699200" y="6137456"/>
            <a:ext cx="750800" cy="204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80" name="Google Shape;1180;p27"/>
          <p:cNvGrpSpPr/>
          <p:nvPr/>
        </p:nvGrpSpPr>
        <p:grpSpPr>
          <a:xfrm>
            <a:off x="9542927" y="241117"/>
            <a:ext cx="750747" cy="868496"/>
            <a:chOff x="4212420" y="-38612"/>
            <a:chExt cx="563060" cy="651372"/>
          </a:xfrm>
        </p:grpSpPr>
        <p:sp>
          <p:nvSpPr>
            <p:cNvPr id="1181" name="Google Shape;1181;p27"/>
            <p:cNvSpPr/>
            <p:nvPr/>
          </p:nvSpPr>
          <p:spPr>
            <a:xfrm>
              <a:off x="4212420" y="48930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27"/>
            <p:cNvSpPr/>
            <p:nvPr/>
          </p:nvSpPr>
          <p:spPr>
            <a:xfrm>
              <a:off x="4212420" y="-38612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27"/>
            <p:cNvSpPr/>
            <p:nvPr/>
          </p:nvSpPr>
          <p:spPr>
            <a:xfrm rot="10800000">
              <a:off x="4400316" y="131938"/>
              <a:ext cx="216200" cy="222749"/>
            </a:xfrm>
            <a:custGeom>
              <a:avLst/>
              <a:gdLst/>
              <a:ahLst/>
              <a:cxnLst/>
              <a:rect l="l" t="t" r="r" b="b"/>
              <a:pathLst>
                <a:path w="2740" h="2823" extrusionOk="0">
                  <a:moveTo>
                    <a:pt x="2414" y="0"/>
                  </a:moveTo>
                  <a:cubicBezTo>
                    <a:pt x="2360" y="0"/>
                    <a:pt x="2305" y="13"/>
                    <a:pt x="2251" y="41"/>
                  </a:cubicBezTo>
                  <a:lnTo>
                    <a:pt x="1239" y="589"/>
                  </a:lnTo>
                  <a:lnTo>
                    <a:pt x="227" y="1148"/>
                  </a:lnTo>
                  <a:cubicBezTo>
                    <a:pt x="1" y="1267"/>
                    <a:pt x="1" y="1565"/>
                    <a:pt x="227" y="1684"/>
                  </a:cubicBezTo>
                  <a:lnTo>
                    <a:pt x="1239" y="2232"/>
                  </a:lnTo>
                  <a:lnTo>
                    <a:pt x="2251" y="2780"/>
                  </a:lnTo>
                  <a:cubicBezTo>
                    <a:pt x="2301" y="2809"/>
                    <a:pt x="2356" y="2822"/>
                    <a:pt x="2410" y="2822"/>
                  </a:cubicBezTo>
                  <a:cubicBezTo>
                    <a:pt x="2577" y="2822"/>
                    <a:pt x="2739" y="2697"/>
                    <a:pt x="2739" y="2518"/>
                  </a:cubicBezTo>
                  <a:lnTo>
                    <a:pt x="2739" y="1434"/>
                  </a:lnTo>
                  <a:lnTo>
                    <a:pt x="2739" y="315"/>
                  </a:lnTo>
                  <a:cubicBezTo>
                    <a:pt x="2739" y="133"/>
                    <a:pt x="2587" y="0"/>
                    <a:pt x="2414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84" name="Google Shape;1184;p27"/>
          <p:cNvGrpSpPr/>
          <p:nvPr/>
        </p:nvGrpSpPr>
        <p:grpSpPr>
          <a:xfrm>
            <a:off x="10865427" y="779717"/>
            <a:ext cx="750747" cy="868496"/>
            <a:chOff x="1842832" y="4353913"/>
            <a:chExt cx="563060" cy="651372"/>
          </a:xfrm>
        </p:grpSpPr>
        <p:sp>
          <p:nvSpPr>
            <p:cNvPr id="1185" name="Google Shape;1185;p27"/>
            <p:cNvSpPr/>
            <p:nvPr/>
          </p:nvSpPr>
          <p:spPr>
            <a:xfrm>
              <a:off x="1842832" y="4441455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27"/>
            <p:cNvSpPr/>
            <p:nvPr/>
          </p:nvSpPr>
          <p:spPr>
            <a:xfrm>
              <a:off x="1842832" y="4353913"/>
              <a:ext cx="563060" cy="563830"/>
            </a:xfrm>
            <a:custGeom>
              <a:avLst/>
              <a:gdLst/>
              <a:ahLst/>
              <a:cxnLst/>
              <a:rect l="l" t="t" r="r" b="b"/>
              <a:pathLst>
                <a:path w="8538" h="8550" extrusionOk="0">
                  <a:moveTo>
                    <a:pt x="1370" y="1"/>
                  </a:moveTo>
                  <a:cubicBezTo>
                    <a:pt x="608" y="1"/>
                    <a:pt x="1" y="620"/>
                    <a:pt x="1" y="1370"/>
                  </a:cubicBezTo>
                  <a:lnTo>
                    <a:pt x="1" y="7180"/>
                  </a:lnTo>
                  <a:cubicBezTo>
                    <a:pt x="1" y="7942"/>
                    <a:pt x="608" y="8550"/>
                    <a:pt x="1370" y="8550"/>
                  </a:cubicBezTo>
                  <a:lnTo>
                    <a:pt x="7168" y="8550"/>
                  </a:lnTo>
                  <a:cubicBezTo>
                    <a:pt x="7930" y="8550"/>
                    <a:pt x="8537" y="7942"/>
                    <a:pt x="8537" y="7180"/>
                  </a:cubicBezTo>
                  <a:lnTo>
                    <a:pt x="8537" y="1370"/>
                  </a:lnTo>
                  <a:cubicBezTo>
                    <a:pt x="8537" y="620"/>
                    <a:pt x="7930" y="1"/>
                    <a:pt x="7168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27"/>
            <p:cNvSpPr/>
            <p:nvPr/>
          </p:nvSpPr>
          <p:spPr>
            <a:xfrm>
              <a:off x="1947009" y="4498828"/>
              <a:ext cx="354694" cy="49202"/>
            </a:xfrm>
            <a:custGeom>
              <a:avLst/>
              <a:gdLst/>
              <a:ahLst/>
              <a:cxnLst/>
              <a:rect l="l" t="t" r="r" b="b"/>
              <a:pathLst>
                <a:path w="4383" h="608" extrusionOk="0">
                  <a:moveTo>
                    <a:pt x="1" y="1"/>
                  </a:moveTo>
                  <a:lnTo>
                    <a:pt x="1" y="608"/>
                  </a:lnTo>
                  <a:lnTo>
                    <a:pt x="4382" y="608"/>
                  </a:lnTo>
                  <a:lnTo>
                    <a:pt x="4382" y="1"/>
                  </a:ln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27"/>
            <p:cNvSpPr/>
            <p:nvPr/>
          </p:nvSpPr>
          <p:spPr>
            <a:xfrm>
              <a:off x="1947009" y="4607673"/>
              <a:ext cx="354694" cy="50254"/>
            </a:xfrm>
            <a:custGeom>
              <a:avLst/>
              <a:gdLst/>
              <a:ahLst/>
              <a:cxnLst/>
              <a:rect l="l" t="t" r="r" b="b"/>
              <a:pathLst>
                <a:path w="4383" h="621" extrusionOk="0">
                  <a:moveTo>
                    <a:pt x="1" y="1"/>
                  </a:moveTo>
                  <a:lnTo>
                    <a:pt x="1" y="620"/>
                  </a:lnTo>
                  <a:lnTo>
                    <a:pt x="4382" y="620"/>
                  </a:lnTo>
                  <a:lnTo>
                    <a:pt x="4382" y="1"/>
                  </a:ln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27"/>
            <p:cNvSpPr/>
            <p:nvPr/>
          </p:nvSpPr>
          <p:spPr>
            <a:xfrm>
              <a:off x="1947009" y="4717569"/>
              <a:ext cx="133041" cy="50174"/>
            </a:xfrm>
            <a:custGeom>
              <a:avLst/>
              <a:gdLst/>
              <a:ahLst/>
              <a:cxnLst/>
              <a:rect l="l" t="t" r="r" b="b"/>
              <a:pathLst>
                <a:path w="1644" h="620" extrusionOk="0">
                  <a:moveTo>
                    <a:pt x="1" y="0"/>
                  </a:moveTo>
                  <a:lnTo>
                    <a:pt x="1" y="619"/>
                  </a:lnTo>
                  <a:lnTo>
                    <a:pt x="1644" y="61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90" name="Google Shape;1190;p27"/>
          <p:cNvGrpSpPr/>
          <p:nvPr/>
        </p:nvGrpSpPr>
        <p:grpSpPr>
          <a:xfrm>
            <a:off x="3111223" y="5862237"/>
            <a:ext cx="750780" cy="754449"/>
            <a:chOff x="-546937" y="-581525"/>
            <a:chExt cx="1507993" cy="1515365"/>
          </a:xfrm>
        </p:grpSpPr>
        <p:sp>
          <p:nvSpPr>
            <p:cNvPr id="1191" name="Google Shape;1191;p27"/>
            <p:cNvSpPr/>
            <p:nvPr/>
          </p:nvSpPr>
          <p:spPr>
            <a:xfrm>
              <a:off x="-444787" y="-4720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27"/>
            <p:cNvSpPr/>
            <p:nvPr/>
          </p:nvSpPr>
          <p:spPr>
            <a:xfrm>
              <a:off x="-546937" y="-5815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93" name="Google Shape;1193;p27"/>
          <p:cNvSpPr txBox="1">
            <a:spLocks noGrp="1"/>
          </p:cNvSpPr>
          <p:nvPr>
            <p:ph type="title"/>
          </p:nvPr>
        </p:nvSpPr>
        <p:spPr>
          <a:xfrm>
            <a:off x="950800" y="508279"/>
            <a:ext cx="6568400" cy="12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194" name="Google Shape;1194;p27"/>
          <p:cNvSpPr txBox="1">
            <a:spLocks noGrp="1"/>
          </p:cNvSpPr>
          <p:nvPr>
            <p:ph type="subTitle" idx="1"/>
          </p:nvPr>
        </p:nvSpPr>
        <p:spPr>
          <a:xfrm>
            <a:off x="950800" y="2471467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195" name="Google Shape;1195;p27"/>
          <p:cNvSpPr txBox="1">
            <a:spLocks noGrp="1"/>
          </p:cNvSpPr>
          <p:nvPr>
            <p:ph type="subTitle" idx="2"/>
          </p:nvPr>
        </p:nvSpPr>
        <p:spPr>
          <a:xfrm>
            <a:off x="950800" y="2909393"/>
            <a:ext cx="3206400" cy="11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67" b="1"/>
            </a:lvl9pPr>
          </a:lstStyle>
          <a:p>
            <a:endParaRPr/>
          </a:p>
        </p:txBody>
      </p:sp>
      <p:sp>
        <p:nvSpPr>
          <p:cNvPr id="1196" name="Google Shape;1196;p27"/>
          <p:cNvSpPr txBox="1">
            <a:spLocks noGrp="1"/>
          </p:cNvSpPr>
          <p:nvPr>
            <p:ph type="subTitle" idx="3"/>
          </p:nvPr>
        </p:nvSpPr>
        <p:spPr>
          <a:xfrm>
            <a:off x="4492800" y="2471467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197" name="Google Shape;1197;p27"/>
          <p:cNvSpPr txBox="1">
            <a:spLocks noGrp="1"/>
          </p:cNvSpPr>
          <p:nvPr>
            <p:ph type="subTitle" idx="4"/>
          </p:nvPr>
        </p:nvSpPr>
        <p:spPr>
          <a:xfrm>
            <a:off x="4492800" y="2909393"/>
            <a:ext cx="3206400" cy="11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67" b="1"/>
            </a:lvl9pPr>
          </a:lstStyle>
          <a:p>
            <a:endParaRPr/>
          </a:p>
        </p:txBody>
      </p:sp>
      <p:sp>
        <p:nvSpPr>
          <p:cNvPr id="1198" name="Google Shape;1198;p27"/>
          <p:cNvSpPr txBox="1">
            <a:spLocks noGrp="1"/>
          </p:cNvSpPr>
          <p:nvPr>
            <p:ph type="subTitle" idx="5"/>
          </p:nvPr>
        </p:nvSpPr>
        <p:spPr>
          <a:xfrm>
            <a:off x="8034800" y="2471467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199" name="Google Shape;1199;p27"/>
          <p:cNvSpPr txBox="1">
            <a:spLocks noGrp="1"/>
          </p:cNvSpPr>
          <p:nvPr>
            <p:ph type="subTitle" idx="6"/>
          </p:nvPr>
        </p:nvSpPr>
        <p:spPr>
          <a:xfrm>
            <a:off x="8034800" y="2909393"/>
            <a:ext cx="3206400" cy="11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67" b="1"/>
            </a:lvl9pPr>
          </a:lstStyle>
          <a:p>
            <a:endParaRPr/>
          </a:p>
        </p:txBody>
      </p:sp>
      <p:sp>
        <p:nvSpPr>
          <p:cNvPr id="1200" name="Google Shape;1200;p27"/>
          <p:cNvSpPr txBox="1">
            <a:spLocks noGrp="1"/>
          </p:cNvSpPr>
          <p:nvPr>
            <p:ph type="subTitle" idx="7"/>
          </p:nvPr>
        </p:nvSpPr>
        <p:spPr>
          <a:xfrm>
            <a:off x="950800" y="4304451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201" name="Google Shape;1201;p27"/>
          <p:cNvSpPr txBox="1">
            <a:spLocks noGrp="1"/>
          </p:cNvSpPr>
          <p:nvPr>
            <p:ph type="subTitle" idx="8"/>
          </p:nvPr>
        </p:nvSpPr>
        <p:spPr>
          <a:xfrm>
            <a:off x="950800" y="4740800"/>
            <a:ext cx="2722400" cy="11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67" b="1"/>
            </a:lvl9pPr>
          </a:lstStyle>
          <a:p>
            <a:endParaRPr/>
          </a:p>
        </p:txBody>
      </p:sp>
      <p:sp>
        <p:nvSpPr>
          <p:cNvPr id="1202" name="Google Shape;1202;p27"/>
          <p:cNvSpPr txBox="1">
            <a:spLocks noGrp="1"/>
          </p:cNvSpPr>
          <p:nvPr>
            <p:ph type="subTitle" idx="9"/>
          </p:nvPr>
        </p:nvSpPr>
        <p:spPr>
          <a:xfrm>
            <a:off x="4492800" y="4304451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203" name="Google Shape;1203;p27"/>
          <p:cNvSpPr txBox="1">
            <a:spLocks noGrp="1"/>
          </p:cNvSpPr>
          <p:nvPr>
            <p:ph type="subTitle" idx="13"/>
          </p:nvPr>
        </p:nvSpPr>
        <p:spPr>
          <a:xfrm>
            <a:off x="4492800" y="4740795"/>
            <a:ext cx="3206400" cy="11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67" b="1"/>
            </a:lvl9pPr>
          </a:lstStyle>
          <a:p>
            <a:endParaRPr/>
          </a:p>
        </p:txBody>
      </p:sp>
      <p:sp>
        <p:nvSpPr>
          <p:cNvPr id="1204" name="Google Shape;1204;p27"/>
          <p:cNvSpPr txBox="1">
            <a:spLocks noGrp="1"/>
          </p:cNvSpPr>
          <p:nvPr>
            <p:ph type="subTitle" idx="14"/>
          </p:nvPr>
        </p:nvSpPr>
        <p:spPr>
          <a:xfrm>
            <a:off x="8034800" y="4304451"/>
            <a:ext cx="3206400" cy="53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205" name="Google Shape;1205;p27"/>
          <p:cNvSpPr txBox="1">
            <a:spLocks noGrp="1"/>
          </p:cNvSpPr>
          <p:nvPr>
            <p:ph type="subTitle" idx="15"/>
          </p:nvPr>
        </p:nvSpPr>
        <p:spPr>
          <a:xfrm>
            <a:off x="8034800" y="4740795"/>
            <a:ext cx="3206400" cy="11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67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42861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7" name="Google Shape;1207;p28"/>
          <p:cNvGrpSpPr/>
          <p:nvPr/>
        </p:nvGrpSpPr>
        <p:grpSpPr>
          <a:xfrm>
            <a:off x="-53" y="0"/>
            <a:ext cx="12191943" cy="6858000"/>
            <a:chOff x="-19200" y="0"/>
            <a:chExt cx="9163200" cy="5143500"/>
          </a:xfrm>
        </p:grpSpPr>
        <p:cxnSp>
          <p:nvCxnSpPr>
            <p:cNvPr id="1208" name="Google Shape;1208;p28"/>
            <p:cNvCxnSpPr/>
            <p:nvPr/>
          </p:nvCxnSpPr>
          <p:spPr>
            <a:xfrm>
              <a:off x="45859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9" name="Google Shape;1209;p28"/>
            <p:cNvCxnSpPr/>
            <p:nvPr/>
          </p:nvCxnSpPr>
          <p:spPr>
            <a:xfrm>
              <a:off x="941120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0" name="Google Shape;1210;p28"/>
            <p:cNvCxnSpPr/>
            <p:nvPr/>
          </p:nvCxnSpPr>
          <p:spPr>
            <a:xfrm>
              <a:off x="142364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1" name="Google Shape;1211;p28"/>
            <p:cNvCxnSpPr/>
            <p:nvPr/>
          </p:nvCxnSpPr>
          <p:spPr>
            <a:xfrm>
              <a:off x="190616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2" name="Google Shape;1212;p28"/>
            <p:cNvCxnSpPr/>
            <p:nvPr/>
          </p:nvCxnSpPr>
          <p:spPr>
            <a:xfrm>
              <a:off x="2388687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3" name="Google Shape;1213;p28"/>
            <p:cNvCxnSpPr/>
            <p:nvPr/>
          </p:nvCxnSpPr>
          <p:spPr>
            <a:xfrm>
              <a:off x="287120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4" name="Google Shape;1214;p28"/>
            <p:cNvCxnSpPr/>
            <p:nvPr/>
          </p:nvCxnSpPr>
          <p:spPr>
            <a:xfrm>
              <a:off x="3353732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5" name="Google Shape;1215;p28"/>
            <p:cNvCxnSpPr/>
            <p:nvPr/>
          </p:nvCxnSpPr>
          <p:spPr>
            <a:xfrm>
              <a:off x="3836254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6" name="Google Shape;1216;p28"/>
            <p:cNvCxnSpPr/>
            <p:nvPr/>
          </p:nvCxnSpPr>
          <p:spPr>
            <a:xfrm>
              <a:off x="431877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7" name="Google Shape;1217;p28"/>
            <p:cNvCxnSpPr/>
            <p:nvPr/>
          </p:nvCxnSpPr>
          <p:spPr>
            <a:xfrm>
              <a:off x="4801299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8" name="Google Shape;1218;p28"/>
            <p:cNvCxnSpPr/>
            <p:nvPr/>
          </p:nvCxnSpPr>
          <p:spPr>
            <a:xfrm>
              <a:off x="528382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9" name="Google Shape;1219;p28"/>
            <p:cNvCxnSpPr/>
            <p:nvPr/>
          </p:nvCxnSpPr>
          <p:spPr>
            <a:xfrm>
              <a:off x="576634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0" name="Google Shape;1220;p28"/>
            <p:cNvCxnSpPr/>
            <p:nvPr/>
          </p:nvCxnSpPr>
          <p:spPr>
            <a:xfrm>
              <a:off x="6248866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1" name="Google Shape;1221;p28"/>
            <p:cNvCxnSpPr/>
            <p:nvPr/>
          </p:nvCxnSpPr>
          <p:spPr>
            <a:xfrm>
              <a:off x="673138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2" name="Google Shape;1222;p28"/>
            <p:cNvCxnSpPr/>
            <p:nvPr/>
          </p:nvCxnSpPr>
          <p:spPr>
            <a:xfrm>
              <a:off x="7213911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3" name="Google Shape;1223;p28"/>
            <p:cNvCxnSpPr/>
            <p:nvPr/>
          </p:nvCxnSpPr>
          <p:spPr>
            <a:xfrm>
              <a:off x="7696433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4" name="Google Shape;1224;p28"/>
            <p:cNvCxnSpPr/>
            <p:nvPr/>
          </p:nvCxnSpPr>
          <p:spPr>
            <a:xfrm>
              <a:off x="8178955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5" name="Google Shape;1225;p28"/>
            <p:cNvCxnSpPr/>
            <p:nvPr/>
          </p:nvCxnSpPr>
          <p:spPr>
            <a:xfrm>
              <a:off x="8661478" y="0"/>
              <a:ext cx="0" cy="5143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6" name="Google Shape;1226;p28"/>
            <p:cNvCxnSpPr/>
            <p:nvPr/>
          </p:nvCxnSpPr>
          <p:spPr>
            <a:xfrm>
              <a:off x="4562400" y="-4181188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7" name="Google Shape;1227;p28"/>
            <p:cNvCxnSpPr/>
            <p:nvPr/>
          </p:nvCxnSpPr>
          <p:spPr>
            <a:xfrm>
              <a:off x="4562400" y="-369866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8" name="Google Shape;1228;p28"/>
            <p:cNvCxnSpPr/>
            <p:nvPr/>
          </p:nvCxnSpPr>
          <p:spPr>
            <a:xfrm>
              <a:off x="4562400" y="-321614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9" name="Google Shape;1229;p28"/>
            <p:cNvCxnSpPr/>
            <p:nvPr/>
          </p:nvCxnSpPr>
          <p:spPr>
            <a:xfrm>
              <a:off x="4562400" y="-2733621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0" name="Google Shape;1230;p28"/>
            <p:cNvCxnSpPr/>
            <p:nvPr/>
          </p:nvCxnSpPr>
          <p:spPr>
            <a:xfrm>
              <a:off x="4562400" y="-225109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1" name="Google Shape;1231;p28"/>
            <p:cNvCxnSpPr/>
            <p:nvPr/>
          </p:nvCxnSpPr>
          <p:spPr>
            <a:xfrm>
              <a:off x="4562400" y="-1768576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2" name="Google Shape;1232;p28"/>
            <p:cNvCxnSpPr/>
            <p:nvPr/>
          </p:nvCxnSpPr>
          <p:spPr>
            <a:xfrm>
              <a:off x="4562400" y="-1286054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3" name="Google Shape;1233;p28"/>
            <p:cNvCxnSpPr/>
            <p:nvPr/>
          </p:nvCxnSpPr>
          <p:spPr>
            <a:xfrm>
              <a:off x="4562400" y="-803532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4" name="Google Shape;1234;p28"/>
            <p:cNvCxnSpPr/>
            <p:nvPr/>
          </p:nvCxnSpPr>
          <p:spPr>
            <a:xfrm>
              <a:off x="4562400" y="-321009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5" name="Google Shape;1235;p28"/>
            <p:cNvCxnSpPr/>
            <p:nvPr/>
          </p:nvCxnSpPr>
          <p:spPr>
            <a:xfrm>
              <a:off x="4562400" y="161513"/>
              <a:ext cx="0" cy="9163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36" name="Google Shape;1236;p28"/>
          <p:cNvSpPr/>
          <p:nvPr/>
        </p:nvSpPr>
        <p:spPr>
          <a:xfrm>
            <a:off x="3364199" y="913551"/>
            <a:ext cx="272400" cy="272400"/>
          </a:xfrm>
          <a:prstGeom prst="ellipse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37" name="Google Shape;1237;p28"/>
          <p:cNvGrpSpPr/>
          <p:nvPr/>
        </p:nvGrpSpPr>
        <p:grpSpPr>
          <a:xfrm>
            <a:off x="4716951" y="432200"/>
            <a:ext cx="1352533" cy="574000"/>
            <a:chOff x="2559150" y="3516550"/>
            <a:chExt cx="1014400" cy="430500"/>
          </a:xfrm>
        </p:grpSpPr>
        <p:cxnSp>
          <p:nvCxnSpPr>
            <p:cNvPr id="1238" name="Google Shape;1238;p28"/>
            <p:cNvCxnSpPr/>
            <p:nvPr/>
          </p:nvCxnSpPr>
          <p:spPr>
            <a:xfrm>
              <a:off x="2559150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9" name="Google Shape;1239;p28"/>
            <p:cNvCxnSpPr/>
            <p:nvPr/>
          </p:nvCxnSpPr>
          <p:spPr>
            <a:xfrm>
              <a:off x="2821883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0" name="Google Shape;1240;p28"/>
            <p:cNvCxnSpPr/>
            <p:nvPr/>
          </p:nvCxnSpPr>
          <p:spPr>
            <a:xfrm>
              <a:off x="3084617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1" name="Google Shape;1241;p28"/>
            <p:cNvCxnSpPr/>
            <p:nvPr/>
          </p:nvCxnSpPr>
          <p:spPr>
            <a:xfrm>
              <a:off x="3347350" y="3516550"/>
              <a:ext cx="226200" cy="4305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242" name="Google Shape;1242;p28"/>
          <p:cNvGrpSpPr/>
          <p:nvPr/>
        </p:nvGrpSpPr>
        <p:grpSpPr>
          <a:xfrm>
            <a:off x="2489953" y="4771301"/>
            <a:ext cx="4175415" cy="1785167"/>
            <a:chOff x="2626239" y="3550"/>
            <a:chExt cx="3131561" cy="1338875"/>
          </a:xfrm>
        </p:grpSpPr>
        <p:sp>
          <p:nvSpPr>
            <p:cNvPr id="1243" name="Google Shape;1243;p28"/>
            <p:cNvSpPr/>
            <p:nvPr/>
          </p:nvSpPr>
          <p:spPr>
            <a:xfrm flipH="1">
              <a:off x="2626239" y="3550"/>
              <a:ext cx="1899692" cy="682193"/>
            </a:xfrm>
            <a:custGeom>
              <a:avLst/>
              <a:gdLst/>
              <a:ahLst/>
              <a:cxnLst/>
              <a:rect l="l" t="t" r="r" b="b"/>
              <a:pathLst>
                <a:path w="52543" h="18896" fill="none" extrusionOk="0">
                  <a:moveTo>
                    <a:pt x="52543" y="0"/>
                  </a:moveTo>
                  <a:lnTo>
                    <a:pt x="52543" y="9895"/>
                  </a:lnTo>
                  <a:cubicBezTo>
                    <a:pt x="52543" y="14859"/>
                    <a:pt x="48507" y="18896"/>
                    <a:pt x="43530" y="18896"/>
                  </a:cubicBezTo>
                  <a:lnTo>
                    <a:pt x="0" y="18896"/>
                  </a:ln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dash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28"/>
            <p:cNvSpPr/>
            <p:nvPr/>
          </p:nvSpPr>
          <p:spPr>
            <a:xfrm rot="10800000">
              <a:off x="4525922" y="685766"/>
              <a:ext cx="1231877" cy="656659"/>
            </a:xfrm>
            <a:custGeom>
              <a:avLst/>
              <a:gdLst/>
              <a:ahLst/>
              <a:cxnLst/>
              <a:rect l="l" t="t" r="r" b="b"/>
              <a:pathLst>
                <a:path w="73141" h="38994" fill="none" extrusionOk="0">
                  <a:moveTo>
                    <a:pt x="73140" y="38993"/>
                  </a:moveTo>
                  <a:lnTo>
                    <a:pt x="9323" y="38993"/>
                  </a:lnTo>
                  <a:cubicBezTo>
                    <a:pt x="4167" y="38993"/>
                    <a:pt x="0" y="34826"/>
                    <a:pt x="0" y="29671"/>
                  </a:cubicBezTo>
                  <a:lnTo>
                    <a:pt x="0" y="9311"/>
                  </a:lnTo>
                  <a:cubicBezTo>
                    <a:pt x="0" y="4168"/>
                    <a:pt x="4167" y="0"/>
                    <a:pt x="9323" y="0"/>
                  </a:cubicBezTo>
                  <a:lnTo>
                    <a:pt x="36433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dash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45" name="Google Shape;1245;p28"/>
          <p:cNvSpPr/>
          <p:nvPr/>
        </p:nvSpPr>
        <p:spPr>
          <a:xfrm>
            <a:off x="367033" y="1065833"/>
            <a:ext cx="4124400" cy="1482800"/>
          </a:xfrm>
          <a:prstGeom prst="roundRect">
            <a:avLst>
              <a:gd name="adj" fmla="val 30834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46" name="Google Shape;1246;p28"/>
          <p:cNvGrpSpPr/>
          <p:nvPr/>
        </p:nvGrpSpPr>
        <p:grpSpPr>
          <a:xfrm>
            <a:off x="951204" y="1866036"/>
            <a:ext cx="4360795" cy="1765171"/>
            <a:chOff x="713400" y="701325"/>
            <a:chExt cx="3853200" cy="1323878"/>
          </a:xfrm>
        </p:grpSpPr>
        <p:sp>
          <p:nvSpPr>
            <p:cNvPr id="1247" name="Google Shape;1247;p28"/>
            <p:cNvSpPr/>
            <p:nvPr/>
          </p:nvSpPr>
          <p:spPr>
            <a:xfrm>
              <a:off x="713400" y="845603"/>
              <a:ext cx="3853200" cy="117960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28"/>
            <p:cNvSpPr/>
            <p:nvPr/>
          </p:nvSpPr>
          <p:spPr>
            <a:xfrm>
              <a:off x="713400" y="701325"/>
              <a:ext cx="3853200" cy="11796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49" name="Google Shape;1249;p28"/>
          <p:cNvGrpSpPr/>
          <p:nvPr/>
        </p:nvGrpSpPr>
        <p:grpSpPr>
          <a:xfrm>
            <a:off x="1816937" y="3280969"/>
            <a:ext cx="4360795" cy="1765171"/>
            <a:chOff x="713400" y="701325"/>
            <a:chExt cx="3853200" cy="1323878"/>
          </a:xfrm>
        </p:grpSpPr>
        <p:sp>
          <p:nvSpPr>
            <p:cNvPr id="1250" name="Google Shape;1250;p28"/>
            <p:cNvSpPr/>
            <p:nvPr/>
          </p:nvSpPr>
          <p:spPr>
            <a:xfrm>
              <a:off x="713400" y="845603"/>
              <a:ext cx="3853200" cy="1179600"/>
            </a:xfrm>
            <a:prstGeom prst="roundRect">
              <a:avLst>
                <a:gd name="adj" fmla="val 16667"/>
              </a:avLst>
            </a:prstGeom>
            <a:solidFill>
              <a:schemeClr val="accent5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28"/>
            <p:cNvSpPr/>
            <p:nvPr/>
          </p:nvSpPr>
          <p:spPr>
            <a:xfrm>
              <a:off x="713400" y="701325"/>
              <a:ext cx="3853200" cy="11796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52" name="Google Shape;1252;p28"/>
          <p:cNvGrpSpPr/>
          <p:nvPr/>
        </p:nvGrpSpPr>
        <p:grpSpPr>
          <a:xfrm>
            <a:off x="-612515" y="-355600"/>
            <a:ext cx="2010657" cy="2020487"/>
            <a:chOff x="-459387" y="-266700"/>
            <a:chExt cx="1507993" cy="1515365"/>
          </a:xfrm>
        </p:grpSpPr>
        <p:sp>
          <p:nvSpPr>
            <p:cNvPr id="1253" name="Google Shape;1253;p28"/>
            <p:cNvSpPr/>
            <p:nvPr/>
          </p:nvSpPr>
          <p:spPr>
            <a:xfrm>
              <a:off x="-357237" y="-157250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28"/>
            <p:cNvSpPr/>
            <p:nvPr/>
          </p:nvSpPr>
          <p:spPr>
            <a:xfrm>
              <a:off x="-459387" y="-266700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55" name="Google Shape;1255;p28"/>
          <p:cNvGrpSpPr/>
          <p:nvPr/>
        </p:nvGrpSpPr>
        <p:grpSpPr>
          <a:xfrm>
            <a:off x="4491418" y="5889567"/>
            <a:ext cx="2010657" cy="2020487"/>
            <a:chOff x="3368563" y="4417175"/>
            <a:chExt cx="1507993" cy="1515365"/>
          </a:xfrm>
        </p:grpSpPr>
        <p:sp>
          <p:nvSpPr>
            <p:cNvPr id="1256" name="Google Shape;1256;p28"/>
            <p:cNvSpPr/>
            <p:nvPr/>
          </p:nvSpPr>
          <p:spPr>
            <a:xfrm>
              <a:off x="3470713" y="452662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28"/>
            <p:cNvSpPr/>
            <p:nvPr/>
          </p:nvSpPr>
          <p:spPr>
            <a:xfrm>
              <a:off x="3368563" y="4417175"/>
              <a:ext cx="1405843" cy="1405915"/>
            </a:xfrm>
            <a:custGeom>
              <a:avLst/>
              <a:gdLst/>
              <a:ahLst/>
              <a:cxnLst/>
              <a:rect l="l" t="t" r="r" b="b"/>
              <a:pathLst>
                <a:path w="19634" h="19635" extrusionOk="0">
                  <a:moveTo>
                    <a:pt x="9811" y="5847"/>
                  </a:moveTo>
                  <a:cubicBezTo>
                    <a:pt x="12002" y="5847"/>
                    <a:pt x="13764" y="7621"/>
                    <a:pt x="13764" y="9811"/>
                  </a:cubicBezTo>
                  <a:cubicBezTo>
                    <a:pt x="13764" y="12002"/>
                    <a:pt x="12002" y="13764"/>
                    <a:pt x="9811" y="13764"/>
                  </a:cubicBezTo>
                  <a:cubicBezTo>
                    <a:pt x="7621" y="13764"/>
                    <a:pt x="5847" y="12002"/>
                    <a:pt x="5847" y="9811"/>
                  </a:cubicBezTo>
                  <a:cubicBezTo>
                    <a:pt x="5847" y="7621"/>
                    <a:pt x="7621" y="5847"/>
                    <a:pt x="9811" y="5847"/>
                  </a:cubicBezTo>
                  <a:close/>
                  <a:moveTo>
                    <a:pt x="8704" y="1"/>
                  </a:moveTo>
                  <a:cubicBezTo>
                    <a:pt x="8275" y="1"/>
                    <a:pt x="7930" y="346"/>
                    <a:pt x="7930" y="775"/>
                  </a:cubicBezTo>
                  <a:lnTo>
                    <a:pt x="7930" y="1775"/>
                  </a:lnTo>
                  <a:cubicBezTo>
                    <a:pt x="7037" y="1977"/>
                    <a:pt x="6216" y="2322"/>
                    <a:pt x="5466" y="2799"/>
                  </a:cubicBezTo>
                  <a:lnTo>
                    <a:pt x="4763" y="2096"/>
                  </a:lnTo>
                  <a:cubicBezTo>
                    <a:pt x="4614" y="1947"/>
                    <a:pt x="4412" y="1873"/>
                    <a:pt x="4209" y="1873"/>
                  </a:cubicBezTo>
                  <a:cubicBezTo>
                    <a:pt x="4007" y="1873"/>
                    <a:pt x="3805" y="1947"/>
                    <a:pt x="3656" y="2096"/>
                  </a:cubicBezTo>
                  <a:lnTo>
                    <a:pt x="2096" y="3668"/>
                  </a:lnTo>
                  <a:cubicBezTo>
                    <a:pt x="1798" y="3966"/>
                    <a:pt x="1798" y="4466"/>
                    <a:pt x="2096" y="4763"/>
                  </a:cubicBezTo>
                  <a:lnTo>
                    <a:pt x="2799" y="5466"/>
                  </a:lnTo>
                  <a:cubicBezTo>
                    <a:pt x="2334" y="6204"/>
                    <a:pt x="1977" y="7037"/>
                    <a:pt x="1775" y="7930"/>
                  </a:cubicBezTo>
                  <a:lnTo>
                    <a:pt x="775" y="7930"/>
                  </a:lnTo>
                  <a:cubicBezTo>
                    <a:pt x="346" y="7930"/>
                    <a:pt x="1" y="8276"/>
                    <a:pt x="1" y="8704"/>
                  </a:cubicBezTo>
                  <a:lnTo>
                    <a:pt x="1" y="10931"/>
                  </a:lnTo>
                  <a:cubicBezTo>
                    <a:pt x="1" y="11359"/>
                    <a:pt x="346" y="11705"/>
                    <a:pt x="775" y="11705"/>
                  </a:cubicBezTo>
                  <a:lnTo>
                    <a:pt x="1775" y="11705"/>
                  </a:lnTo>
                  <a:cubicBezTo>
                    <a:pt x="1977" y="12598"/>
                    <a:pt x="2322" y="13407"/>
                    <a:pt x="2799" y="14169"/>
                  </a:cubicBezTo>
                  <a:lnTo>
                    <a:pt x="2096" y="14872"/>
                  </a:lnTo>
                  <a:cubicBezTo>
                    <a:pt x="1798" y="15169"/>
                    <a:pt x="1798" y="15669"/>
                    <a:pt x="2096" y="15967"/>
                  </a:cubicBezTo>
                  <a:lnTo>
                    <a:pt x="3656" y="17539"/>
                  </a:lnTo>
                  <a:cubicBezTo>
                    <a:pt x="3805" y="17687"/>
                    <a:pt x="4007" y="17762"/>
                    <a:pt x="4209" y="17762"/>
                  </a:cubicBezTo>
                  <a:cubicBezTo>
                    <a:pt x="4412" y="17762"/>
                    <a:pt x="4614" y="17687"/>
                    <a:pt x="4763" y="17539"/>
                  </a:cubicBezTo>
                  <a:lnTo>
                    <a:pt x="5466" y="16836"/>
                  </a:lnTo>
                  <a:cubicBezTo>
                    <a:pt x="6204" y="17300"/>
                    <a:pt x="7037" y="17658"/>
                    <a:pt x="7930" y="17860"/>
                  </a:cubicBezTo>
                  <a:lnTo>
                    <a:pt x="7930" y="18860"/>
                  </a:lnTo>
                  <a:cubicBezTo>
                    <a:pt x="7930" y="19289"/>
                    <a:pt x="8275" y="19634"/>
                    <a:pt x="8704" y="19634"/>
                  </a:cubicBezTo>
                  <a:lnTo>
                    <a:pt x="10919" y="19634"/>
                  </a:lnTo>
                  <a:cubicBezTo>
                    <a:pt x="11359" y="19634"/>
                    <a:pt x="11704" y="19289"/>
                    <a:pt x="11704" y="18860"/>
                  </a:cubicBezTo>
                  <a:lnTo>
                    <a:pt x="11704" y="17860"/>
                  </a:lnTo>
                  <a:cubicBezTo>
                    <a:pt x="12597" y="17658"/>
                    <a:pt x="13407" y="17312"/>
                    <a:pt x="14169" y="16836"/>
                  </a:cubicBezTo>
                  <a:lnTo>
                    <a:pt x="14872" y="17539"/>
                  </a:lnTo>
                  <a:cubicBezTo>
                    <a:pt x="15020" y="17687"/>
                    <a:pt x="15220" y="17762"/>
                    <a:pt x="15419" y="17762"/>
                  </a:cubicBezTo>
                  <a:cubicBezTo>
                    <a:pt x="15619" y="17762"/>
                    <a:pt x="15818" y="17687"/>
                    <a:pt x="15967" y="17539"/>
                  </a:cubicBezTo>
                  <a:lnTo>
                    <a:pt x="17539" y="15967"/>
                  </a:lnTo>
                  <a:cubicBezTo>
                    <a:pt x="17836" y="15669"/>
                    <a:pt x="17836" y="15169"/>
                    <a:pt x="17539" y="14872"/>
                  </a:cubicBezTo>
                  <a:lnTo>
                    <a:pt x="16836" y="14169"/>
                  </a:lnTo>
                  <a:cubicBezTo>
                    <a:pt x="17300" y="13431"/>
                    <a:pt x="17658" y="12598"/>
                    <a:pt x="17860" y="11705"/>
                  </a:cubicBezTo>
                  <a:lnTo>
                    <a:pt x="18860" y="11705"/>
                  </a:lnTo>
                  <a:cubicBezTo>
                    <a:pt x="19289" y="11705"/>
                    <a:pt x="19634" y="11359"/>
                    <a:pt x="19634" y="10931"/>
                  </a:cubicBezTo>
                  <a:lnTo>
                    <a:pt x="19634" y="8704"/>
                  </a:lnTo>
                  <a:cubicBezTo>
                    <a:pt x="19634" y="8276"/>
                    <a:pt x="19289" y="7930"/>
                    <a:pt x="18860" y="7930"/>
                  </a:cubicBezTo>
                  <a:lnTo>
                    <a:pt x="17860" y="7930"/>
                  </a:lnTo>
                  <a:cubicBezTo>
                    <a:pt x="17658" y="7037"/>
                    <a:pt x="17312" y="6228"/>
                    <a:pt x="16836" y="5466"/>
                  </a:cubicBezTo>
                  <a:lnTo>
                    <a:pt x="17539" y="4763"/>
                  </a:lnTo>
                  <a:cubicBezTo>
                    <a:pt x="17836" y="4466"/>
                    <a:pt x="17836" y="3966"/>
                    <a:pt x="17539" y="3668"/>
                  </a:cubicBezTo>
                  <a:lnTo>
                    <a:pt x="15967" y="2096"/>
                  </a:lnTo>
                  <a:cubicBezTo>
                    <a:pt x="15818" y="1947"/>
                    <a:pt x="15619" y="1873"/>
                    <a:pt x="15419" y="1873"/>
                  </a:cubicBezTo>
                  <a:cubicBezTo>
                    <a:pt x="15220" y="1873"/>
                    <a:pt x="15020" y="1947"/>
                    <a:pt x="14872" y="2096"/>
                  </a:cubicBezTo>
                  <a:lnTo>
                    <a:pt x="14169" y="2799"/>
                  </a:lnTo>
                  <a:cubicBezTo>
                    <a:pt x="13431" y="2334"/>
                    <a:pt x="12597" y="1977"/>
                    <a:pt x="11704" y="1775"/>
                  </a:cubicBezTo>
                  <a:lnTo>
                    <a:pt x="11704" y="775"/>
                  </a:lnTo>
                  <a:cubicBezTo>
                    <a:pt x="11704" y="346"/>
                    <a:pt x="11359" y="1"/>
                    <a:pt x="10919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58" name="Google Shape;1258;p28"/>
          <p:cNvSpPr/>
          <p:nvPr/>
        </p:nvSpPr>
        <p:spPr>
          <a:xfrm>
            <a:off x="3447435" y="5527683"/>
            <a:ext cx="272397" cy="272397"/>
          </a:xfrm>
          <a:custGeom>
            <a:avLst/>
            <a:gdLst/>
            <a:ahLst/>
            <a:cxnLst/>
            <a:rect l="l" t="t" r="r" b="b"/>
            <a:pathLst>
              <a:path w="2978" h="2978" extrusionOk="0">
                <a:moveTo>
                  <a:pt x="1" y="1"/>
                </a:moveTo>
                <a:lnTo>
                  <a:pt x="1" y="2977"/>
                </a:lnTo>
                <a:lnTo>
                  <a:pt x="2977" y="2977"/>
                </a:lnTo>
                <a:lnTo>
                  <a:pt x="2977" y="1"/>
                </a:ln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9" name="Google Shape;1259;p28"/>
          <p:cNvSpPr/>
          <p:nvPr/>
        </p:nvSpPr>
        <p:spPr>
          <a:xfrm>
            <a:off x="919800" y="5284200"/>
            <a:ext cx="797600" cy="797600"/>
          </a:xfrm>
          <a:prstGeom prst="rect">
            <a:avLst/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0" name="Google Shape;1260;p28"/>
          <p:cNvSpPr/>
          <p:nvPr/>
        </p:nvSpPr>
        <p:spPr>
          <a:xfrm>
            <a:off x="573900" y="5612867"/>
            <a:ext cx="797600" cy="79760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1" name="Google Shape;1261;p28"/>
          <p:cNvSpPr txBox="1"/>
          <p:nvPr/>
        </p:nvSpPr>
        <p:spPr>
          <a:xfrm>
            <a:off x="7149833" y="3950667"/>
            <a:ext cx="3720400" cy="15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latin typeface="Roboto Mono"/>
                <a:ea typeface="Roboto Mono"/>
                <a:cs typeface="Roboto Mono"/>
                <a:sym typeface="Roboto Mono"/>
              </a:rPr>
              <a:t>CREDITS: This presentation template was created by </a:t>
            </a:r>
            <a:r>
              <a:rPr lang="en" sz="1600" b="1"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2"/>
              </a:rPr>
              <a:t>Slidesgo</a:t>
            </a:r>
            <a:r>
              <a:rPr lang="en" sz="1600">
                <a:latin typeface="Roboto Mono"/>
                <a:ea typeface="Roboto Mono"/>
                <a:cs typeface="Roboto Mono"/>
                <a:sym typeface="Roboto Mono"/>
              </a:rPr>
              <a:t>, including icons by </a:t>
            </a:r>
            <a:r>
              <a:rPr lang="en" sz="1600" b="1"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3"/>
              </a:rPr>
              <a:t>Flaticon</a:t>
            </a:r>
            <a:r>
              <a:rPr lang="en" sz="1600">
                <a:latin typeface="Roboto Mono"/>
                <a:ea typeface="Roboto Mono"/>
                <a:cs typeface="Roboto Mono"/>
                <a:sym typeface="Roboto Mono"/>
              </a:rPr>
              <a:t>, and infographics &amp; images by </a:t>
            </a:r>
            <a:r>
              <a:rPr lang="en" sz="1600" b="1"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4"/>
              </a:rPr>
              <a:t>Freepik</a:t>
            </a:r>
            <a:r>
              <a:rPr lang="en" sz="1600" b="1"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600"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262" name="Google Shape;1262;p28"/>
          <p:cNvSpPr txBox="1">
            <a:spLocks noGrp="1"/>
          </p:cNvSpPr>
          <p:nvPr>
            <p:ph type="title"/>
          </p:nvPr>
        </p:nvSpPr>
        <p:spPr>
          <a:xfrm>
            <a:off x="1115400" y="1996956"/>
            <a:ext cx="4032400" cy="128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3" name="Google Shape;1263;p28"/>
          <p:cNvSpPr txBox="1">
            <a:spLocks noGrp="1"/>
          </p:cNvSpPr>
          <p:nvPr>
            <p:ph type="subTitle" idx="1"/>
          </p:nvPr>
        </p:nvSpPr>
        <p:spPr>
          <a:xfrm>
            <a:off x="7149833" y="559300"/>
            <a:ext cx="3803600" cy="11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2667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1264" name="Google Shape;1264;p28"/>
          <p:cNvSpPr txBox="1">
            <a:spLocks noGrp="1"/>
          </p:cNvSpPr>
          <p:nvPr>
            <p:ph type="subTitle" idx="2"/>
          </p:nvPr>
        </p:nvSpPr>
        <p:spPr>
          <a:xfrm>
            <a:off x="7149833" y="1664900"/>
            <a:ext cx="3803600" cy="11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67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67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67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67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67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67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67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67" b="1"/>
            </a:lvl9pPr>
          </a:lstStyle>
          <a:p>
            <a:endParaRPr/>
          </a:p>
        </p:txBody>
      </p:sp>
      <p:sp>
        <p:nvSpPr>
          <p:cNvPr id="1265" name="Google Shape;1265;p28"/>
          <p:cNvSpPr txBox="1">
            <a:spLocks noGrp="1"/>
          </p:cNvSpPr>
          <p:nvPr>
            <p:ph type="subTitle" idx="3"/>
          </p:nvPr>
        </p:nvSpPr>
        <p:spPr>
          <a:xfrm>
            <a:off x="1981133" y="3440623"/>
            <a:ext cx="4035600" cy="12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Open Sans ExtraBold"/>
              <a:buNone/>
              <a:defRPr sz="8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044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>
            <a:spLocks noGrp="1"/>
          </p:cNvSpPr>
          <p:nvPr>
            <p:ph type="body" idx="1"/>
          </p:nvPr>
        </p:nvSpPr>
        <p:spPr>
          <a:xfrm>
            <a:off x="5399600" y="2782400"/>
            <a:ext cx="5841600" cy="22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7"/>
          <p:cNvSpPr txBox="1">
            <a:spLocks noGrp="1"/>
          </p:cNvSpPr>
          <p:nvPr>
            <p:ph type="title"/>
          </p:nvPr>
        </p:nvSpPr>
        <p:spPr>
          <a:xfrm>
            <a:off x="5399600" y="1818000"/>
            <a:ext cx="5841600" cy="9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00" name="Google Shape;100;p7"/>
          <p:cNvGrpSpPr/>
          <p:nvPr/>
        </p:nvGrpSpPr>
        <p:grpSpPr>
          <a:xfrm>
            <a:off x="4337726" y="5810795"/>
            <a:ext cx="1499356" cy="750083"/>
            <a:chOff x="634300" y="2692125"/>
            <a:chExt cx="677175" cy="338750"/>
          </a:xfrm>
        </p:grpSpPr>
        <p:sp>
          <p:nvSpPr>
            <p:cNvPr id="101" name="Google Shape;101;p7"/>
            <p:cNvSpPr/>
            <p:nvPr/>
          </p:nvSpPr>
          <p:spPr>
            <a:xfrm>
              <a:off x="634300" y="2811200"/>
              <a:ext cx="52100" cy="219675"/>
            </a:xfrm>
            <a:custGeom>
              <a:avLst/>
              <a:gdLst/>
              <a:ahLst/>
              <a:cxnLst/>
              <a:rect l="l" t="t" r="r" b="b"/>
              <a:pathLst>
                <a:path w="2084" h="8787" extrusionOk="0">
                  <a:moveTo>
                    <a:pt x="0" y="0"/>
                  </a:moveTo>
                  <a:lnTo>
                    <a:pt x="0" y="8787"/>
                  </a:lnTo>
                  <a:lnTo>
                    <a:pt x="2084" y="8787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7"/>
            <p:cNvSpPr/>
            <p:nvPr/>
          </p:nvSpPr>
          <p:spPr>
            <a:xfrm>
              <a:off x="738475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842650" y="2692125"/>
              <a:ext cx="52125" cy="338750"/>
            </a:xfrm>
            <a:custGeom>
              <a:avLst/>
              <a:gdLst/>
              <a:ahLst/>
              <a:cxnLst/>
              <a:rect l="l" t="t" r="r" b="b"/>
              <a:pathLst>
                <a:path w="2085" h="13550" extrusionOk="0">
                  <a:moveTo>
                    <a:pt x="1" y="1"/>
                  </a:moveTo>
                  <a:lnTo>
                    <a:pt x="1" y="13550"/>
                  </a:lnTo>
                  <a:lnTo>
                    <a:pt x="2084" y="13550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7"/>
            <p:cNvSpPr/>
            <p:nvPr/>
          </p:nvSpPr>
          <p:spPr>
            <a:xfrm>
              <a:off x="946825" y="2878150"/>
              <a:ext cx="52125" cy="152725"/>
            </a:xfrm>
            <a:custGeom>
              <a:avLst/>
              <a:gdLst/>
              <a:ahLst/>
              <a:cxnLst/>
              <a:rect l="l" t="t" r="r" b="b"/>
              <a:pathLst>
                <a:path w="2085" h="6109" extrusionOk="0">
                  <a:moveTo>
                    <a:pt x="1" y="1"/>
                  </a:moveTo>
                  <a:lnTo>
                    <a:pt x="1" y="6109"/>
                  </a:lnTo>
                  <a:lnTo>
                    <a:pt x="2084" y="61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7"/>
            <p:cNvSpPr/>
            <p:nvPr/>
          </p:nvSpPr>
          <p:spPr>
            <a:xfrm>
              <a:off x="1051000" y="2777850"/>
              <a:ext cx="52125" cy="253025"/>
            </a:xfrm>
            <a:custGeom>
              <a:avLst/>
              <a:gdLst/>
              <a:ahLst/>
              <a:cxnLst/>
              <a:rect l="l" t="t" r="r" b="b"/>
              <a:pathLst>
                <a:path w="2085" h="10121" extrusionOk="0">
                  <a:moveTo>
                    <a:pt x="1" y="1"/>
                  </a:moveTo>
                  <a:lnTo>
                    <a:pt x="1" y="10121"/>
                  </a:lnTo>
                  <a:lnTo>
                    <a:pt x="2085" y="10121"/>
                  </a:lnTo>
                  <a:lnTo>
                    <a:pt x="208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7"/>
            <p:cNvSpPr/>
            <p:nvPr/>
          </p:nvSpPr>
          <p:spPr>
            <a:xfrm>
              <a:off x="1155200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7"/>
            <p:cNvSpPr/>
            <p:nvPr/>
          </p:nvSpPr>
          <p:spPr>
            <a:xfrm>
              <a:off x="1259375" y="2833525"/>
              <a:ext cx="52100" cy="197350"/>
            </a:xfrm>
            <a:custGeom>
              <a:avLst/>
              <a:gdLst/>
              <a:ahLst/>
              <a:cxnLst/>
              <a:rect l="l" t="t" r="r" b="b"/>
              <a:pathLst>
                <a:path w="2084" h="7894" extrusionOk="0">
                  <a:moveTo>
                    <a:pt x="0" y="0"/>
                  </a:moveTo>
                  <a:lnTo>
                    <a:pt x="0" y="7894"/>
                  </a:lnTo>
                  <a:lnTo>
                    <a:pt x="2084" y="7894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8" name="Google Shape;108;p7"/>
          <p:cNvGrpSpPr/>
          <p:nvPr/>
        </p:nvGrpSpPr>
        <p:grpSpPr>
          <a:xfrm>
            <a:off x="154351" y="5810809"/>
            <a:ext cx="1880493" cy="1307700"/>
            <a:chOff x="539650" y="2539725"/>
            <a:chExt cx="866800" cy="602775"/>
          </a:xfrm>
        </p:grpSpPr>
        <p:sp>
          <p:nvSpPr>
            <p:cNvPr id="109" name="Google Shape;109;p7"/>
            <p:cNvSpPr/>
            <p:nvPr/>
          </p:nvSpPr>
          <p:spPr>
            <a:xfrm>
              <a:off x="539650" y="2539725"/>
              <a:ext cx="866800" cy="602775"/>
            </a:xfrm>
            <a:custGeom>
              <a:avLst/>
              <a:gdLst/>
              <a:ahLst/>
              <a:cxnLst/>
              <a:rect l="l" t="t" r="r" b="b"/>
              <a:pathLst>
                <a:path w="34672" h="24111" extrusionOk="0">
                  <a:moveTo>
                    <a:pt x="1631" y="1"/>
                  </a:moveTo>
                  <a:cubicBezTo>
                    <a:pt x="726" y="1"/>
                    <a:pt x="0" y="727"/>
                    <a:pt x="0" y="1632"/>
                  </a:cubicBezTo>
                  <a:lnTo>
                    <a:pt x="0" y="22468"/>
                  </a:lnTo>
                  <a:cubicBezTo>
                    <a:pt x="0" y="23373"/>
                    <a:pt x="726" y="24111"/>
                    <a:pt x="1631" y="24111"/>
                  </a:cubicBezTo>
                  <a:lnTo>
                    <a:pt x="33040" y="24111"/>
                  </a:lnTo>
                  <a:cubicBezTo>
                    <a:pt x="33945" y="24111"/>
                    <a:pt x="34671" y="23373"/>
                    <a:pt x="34671" y="22468"/>
                  </a:cubicBezTo>
                  <a:lnTo>
                    <a:pt x="34671" y="1632"/>
                  </a:lnTo>
                  <a:cubicBezTo>
                    <a:pt x="34671" y="727"/>
                    <a:pt x="33945" y="1"/>
                    <a:pt x="330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7"/>
            <p:cNvSpPr/>
            <p:nvPr/>
          </p:nvSpPr>
          <p:spPr>
            <a:xfrm>
              <a:off x="634300" y="2811200"/>
              <a:ext cx="52100" cy="219675"/>
            </a:xfrm>
            <a:custGeom>
              <a:avLst/>
              <a:gdLst/>
              <a:ahLst/>
              <a:cxnLst/>
              <a:rect l="l" t="t" r="r" b="b"/>
              <a:pathLst>
                <a:path w="2084" h="8787" extrusionOk="0">
                  <a:moveTo>
                    <a:pt x="0" y="0"/>
                  </a:moveTo>
                  <a:lnTo>
                    <a:pt x="0" y="8787"/>
                  </a:lnTo>
                  <a:lnTo>
                    <a:pt x="2084" y="8787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7"/>
            <p:cNvSpPr/>
            <p:nvPr/>
          </p:nvSpPr>
          <p:spPr>
            <a:xfrm>
              <a:off x="738475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842650" y="2692125"/>
              <a:ext cx="52125" cy="338750"/>
            </a:xfrm>
            <a:custGeom>
              <a:avLst/>
              <a:gdLst/>
              <a:ahLst/>
              <a:cxnLst/>
              <a:rect l="l" t="t" r="r" b="b"/>
              <a:pathLst>
                <a:path w="2085" h="13550" extrusionOk="0">
                  <a:moveTo>
                    <a:pt x="1" y="1"/>
                  </a:moveTo>
                  <a:lnTo>
                    <a:pt x="1" y="13550"/>
                  </a:lnTo>
                  <a:lnTo>
                    <a:pt x="2084" y="13550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946825" y="2878150"/>
              <a:ext cx="52125" cy="152725"/>
            </a:xfrm>
            <a:custGeom>
              <a:avLst/>
              <a:gdLst/>
              <a:ahLst/>
              <a:cxnLst/>
              <a:rect l="l" t="t" r="r" b="b"/>
              <a:pathLst>
                <a:path w="2085" h="6109" extrusionOk="0">
                  <a:moveTo>
                    <a:pt x="1" y="1"/>
                  </a:moveTo>
                  <a:lnTo>
                    <a:pt x="1" y="6109"/>
                  </a:lnTo>
                  <a:lnTo>
                    <a:pt x="2084" y="6109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1051000" y="2777850"/>
              <a:ext cx="52125" cy="253025"/>
            </a:xfrm>
            <a:custGeom>
              <a:avLst/>
              <a:gdLst/>
              <a:ahLst/>
              <a:cxnLst/>
              <a:rect l="l" t="t" r="r" b="b"/>
              <a:pathLst>
                <a:path w="2085" h="10121" extrusionOk="0">
                  <a:moveTo>
                    <a:pt x="1" y="1"/>
                  </a:moveTo>
                  <a:lnTo>
                    <a:pt x="1" y="10121"/>
                  </a:lnTo>
                  <a:lnTo>
                    <a:pt x="2085" y="10121"/>
                  </a:lnTo>
                  <a:lnTo>
                    <a:pt x="20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1155200" y="2740650"/>
              <a:ext cx="52100" cy="290225"/>
            </a:xfrm>
            <a:custGeom>
              <a:avLst/>
              <a:gdLst/>
              <a:ahLst/>
              <a:cxnLst/>
              <a:rect l="l" t="t" r="r" b="b"/>
              <a:pathLst>
                <a:path w="2084" h="11609" extrusionOk="0">
                  <a:moveTo>
                    <a:pt x="0" y="0"/>
                  </a:moveTo>
                  <a:lnTo>
                    <a:pt x="0" y="11609"/>
                  </a:lnTo>
                  <a:lnTo>
                    <a:pt x="2084" y="1160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1259375" y="2833525"/>
              <a:ext cx="52100" cy="197350"/>
            </a:xfrm>
            <a:custGeom>
              <a:avLst/>
              <a:gdLst/>
              <a:ahLst/>
              <a:cxnLst/>
              <a:rect l="l" t="t" r="r" b="b"/>
              <a:pathLst>
                <a:path w="2084" h="7894" extrusionOk="0">
                  <a:moveTo>
                    <a:pt x="0" y="0"/>
                  </a:moveTo>
                  <a:lnTo>
                    <a:pt x="0" y="7894"/>
                  </a:lnTo>
                  <a:lnTo>
                    <a:pt x="2084" y="7894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1201925" y="2584375"/>
              <a:ext cx="29800" cy="29800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96" y="1"/>
                  </a:moveTo>
                  <a:cubicBezTo>
                    <a:pt x="262" y="1"/>
                    <a:pt x="0" y="262"/>
                    <a:pt x="0" y="596"/>
                  </a:cubicBezTo>
                  <a:cubicBezTo>
                    <a:pt x="0" y="917"/>
                    <a:pt x="262" y="1191"/>
                    <a:pt x="596" y="1191"/>
                  </a:cubicBezTo>
                  <a:cubicBezTo>
                    <a:pt x="917" y="1191"/>
                    <a:pt x="1191" y="917"/>
                    <a:pt x="1191" y="596"/>
                  </a:cubicBezTo>
                  <a:cubicBezTo>
                    <a:pt x="1191" y="262"/>
                    <a:pt x="917" y="1"/>
                    <a:pt x="5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1266825" y="2584375"/>
              <a:ext cx="29775" cy="29800"/>
            </a:xfrm>
            <a:custGeom>
              <a:avLst/>
              <a:gdLst/>
              <a:ahLst/>
              <a:cxnLst/>
              <a:rect l="l" t="t" r="r" b="b"/>
              <a:pathLst>
                <a:path w="1191" h="1192" extrusionOk="0">
                  <a:moveTo>
                    <a:pt x="595" y="1"/>
                  </a:moveTo>
                  <a:cubicBezTo>
                    <a:pt x="274" y="1"/>
                    <a:pt x="0" y="262"/>
                    <a:pt x="0" y="596"/>
                  </a:cubicBezTo>
                  <a:cubicBezTo>
                    <a:pt x="0" y="917"/>
                    <a:pt x="274" y="1191"/>
                    <a:pt x="595" y="1191"/>
                  </a:cubicBezTo>
                  <a:cubicBezTo>
                    <a:pt x="929" y="1191"/>
                    <a:pt x="1191" y="917"/>
                    <a:pt x="1191" y="596"/>
                  </a:cubicBezTo>
                  <a:cubicBezTo>
                    <a:pt x="1191" y="262"/>
                    <a:pt x="929" y="1"/>
                    <a:pt x="5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1332000" y="2584375"/>
              <a:ext cx="29800" cy="29800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96" y="1"/>
                  </a:moveTo>
                  <a:cubicBezTo>
                    <a:pt x="262" y="1"/>
                    <a:pt x="0" y="262"/>
                    <a:pt x="0" y="596"/>
                  </a:cubicBezTo>
                  <a:cubicBezTo>
                    <a:pt x="0" y="917"/>
                    <a:pt x="262" y="1191"/>
                    <a:pt x="596" y="1191"/>
                  </a:cubicBezTo>
                  <a:cubicBezTo>
                    <a:pt x="929" y="1191"/>
                    <a:pt x="1191" y="917"/>
                    <a:pt x="1191" y="596"/>
                  </a:cubicBezTo>
                  <a:cubicBezTo>
                    <a:pt x="1191" y="262"/>
                    <a:pt x="929" y="1"/>
                    <a:pt x="5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" name="Google Shape;120;p7"/>
          <p:cNvGrpSpPr/>
          <p:nvPr/>
        </p:nvGrpSpPr>
        <p:grpSpPr>
          <a:xfrm>
            <a:off x="4212129" y="419307"/>
            <a:ext cx="2186364" cy="599731"/>
            <a:chOff x="1562675" y="2540025"/>
            <a:chExt cx="867100" cy="237850"/>
          </a:xfrm>
        </p:grpSpPr>
        <p:sp>
          <p:nvSpPr>
            <p:cNvPr id="121" name="Google Shape;121;p7"/>
            <p:cNvSpPr/>
            <p:nvPr/>
          </p:nvSpPr>
          <p:spPr>
            <a:xfrm>
              <a:off x="1562675" y="2540025"/>
              <a:ext cx="867100" cy="237850"/>
            </a:xfrm>
            <a:custGeom>
              <a:avLst/>
              <a:gdLst/>
              <a:ahLst/>
              <a:cxnLst/>
              <a:rect l="l" t="t" r="r" b="b"/>
              <a:pathLst>
                <a:path w="34684" h="9514" extrusionOk="0">
                  <a:moveTo>
                    <a:pt x="1561" y="1"/>
                  </a:moveTo>
                  <a:cubicBezTo>
                    <a:pt x="703" y="1"/>
                    <a:pt x="1" y="703"/>
                    <a:pt x="1" y="1560"/>
                  </a:cubicBezTo>
                  <a:lnTo>
                    <a:pt x="1" y="7942"/>
                  </a:lnTo>
                  <a:cubicBezTo>
                    <a:pt x="1" y="8811"/>
                    <a:pt x="703" y="9514"/>
                    <a:pt x="1561" y="9514"/>
                  </a:cubicBezTo>
                  <a:lnTo>
                    <a:pt x="33112" y="9514"/>
                  </a:lnTo>
                  <a:cubicBezTo>
                    <a:pt x="33981" y="9514"/>
                    <a:pt x="34684" y="8811"/>
                    <a:pt x="34660" y="7942"/>
                  </a:cubicBezTo>
                  <a:lnTo>
                    <a:pt x="34660" y="1560"/>
                  </a:lnTo>
                  <a:cubicBezTo>
                    <a:pt x="34660" y="703"/>
                    <a:pt x="33957" y="1"/>
                    <a:pt x="331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1638300" y="2599250"/>
              <a:ext cx="115200" cy="115225"/>
            </a:xfrm>
            <a:custGeom>
              <a:avLst/>
              <a:gdLst/>
              <a:ahLst/>
              <a:cxnLst/>
              <a:rect l="l" t="t" r="r" b="b"/>
              <a:pathLst>
                <a:path w="4608" h="4609" extrusionOk="0">
                  <a:moveTo>
                    <a:pt x="2298" y="1"/>
                  </a:moveTo>
                  <a:cubicBezTo>
                    <a:pt x="1024" y="1"/>
                    <a:pt x="0" y="1025"/>
                    <a:pt x="0" y="2299"/>
                  </a:cubicBezTo>
                  <a:cubicBezTo>
                    <a:pt x="0" y="3573"/>
                    <a:pt x="1024" y="4609"/>
                    <a:pt x="2298" y="4609"/>
                  </a:cubicBezTo>
                  <a:cubicBezTo>
                    <a:pt x="3584" y="4609"/>
                    <a:pt x="4608" y="3573"/>
                    <a:pt x="4608" y="2299"/>
                  </a:cubicBezTo>
                  <a:cubicBezTo>
                    <a:pt x="4608" y="1025"/>
                    <a:pt x="3584" y="1"/>
                    <a:pt x="22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1810925" y="2616225"/>
              <a:ext cx="543250" cy="21750"/>
            </a:xfrm>
            <a:custGeom>
              <a:avLst/>
              <a:gdLst/>
              <a:ahLst/>
              <a:cxnLst/>
              <a:rect l="l" t="t" r="r" b="b"/>
              <a:pathLst>
                <a:path w="21730" h="870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77"/>
                  </a:lnTo>
                  <a:cubicBezTo>
                    <a:pt x="1" y="703"/>
                    <a:pt x="179" y="870"/>
                    <a:pt x="382" y="870"/>
                  </a:cubicBezTo>
                  <a:lnTo>
                    <a:pt x="21289" y="870"/>
                  </a:lnTo>
                  <a:cubicBezTo>
                    <a:pt x="21539" y="870"/>
                    <a:pt x="21730" y="667"/>
                    <a:pt x="21730" y="429"/>
                  </a:cubicBezTo>
                  <a:cubicBezTo>
                    <a:pt x="21730" y="191"/>
                    <a:pt x="21539" y="1"/>
                    <a:pt x="212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1810925" y="2679625"/>
              <a:ext cx="300950" cy="21450"/>
            </a:xfrm>
            <a:custGeom>
              <a:avLst/>
              <a:gdLst/>
              <a:ahLst/>
              <a:cxnLst/>
              <a:rect l="l" t="t" r="r" b="b"/>
              <a:pathLst>
                <a:path w="12038" h="858" extrusionOk="0">
                  <a:moveTo>
                    <a:pt x="382" y="1"/>
                  </a:moveTo>
                  <a:cubicBezTo>
                    <a:pt x="179" y="1"/>
                    <a:pt x="13" y="179"/>
                    <a:pt x="1" y="382"/>
                  </a:cubicBezTo>
                  <a:lnTo>
                    <a:pt x="1" y="465"/>
                  </a:lnTo>
                  <a:cubicBezTo>
                    <a:pt x="1" y="691"/>
                    <a:pt x="179" y="858"/>
                    <a:pt x="382" y="858"/>
                  </a:cubicBezTo>
                  <a:lnTo>
                    <a:pt x="11609" y="858"/>
                  </a:lnTo>
                  <a:cubicBezTo>
                    <a:pt x="11847" y="858"/>
                    <a:pt x="12038" y="667"/>
                    <a:pt x="12038" y="429"/>
                  </a:cubicBezTo>
                  <a:cubicBezTo>
                    <a:pt x="12038" y="191"/>
                    <a:pt x="11847" y="1"/>
                    <a:pt x="116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950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xfrm>
            <a:off x="2428500" y="1742800"/>
            <a:ext cx="73352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grpSp>
        <p:nvGrpSpPr>
          <p:cNvPr id="127" name="Google Shape;127;p8"/>
          <p:cNvGrpSpPr/>
          <p:nvPr/>
        </p:nvGrpSpPr>
        <p:grpSpPr>
          <a:xfrm>
            <a:off x="4817767" y="6138801"/>
            <a:ext cx="3684069" cy="1002836"/>
            <a:chOff x="857875" y="3813925"/>
            <a:chExt cx="2763052" cy="752127"/>
          </a:xfrm>
        </p:grpSpPr>
        <p:sp>
          <p:nvSpPr>
            <p:cNvPr id="128" name="Google Shape;128;p8"/>
            <p:cNvSpPr/>
            <p:nvPr/>
          </p:nvSpPr>
          <p:spPr>
            <a:xfrm>
              <a:off x="876855" y="3814125"/>
              <a:ext cx="725655" cy="719761"/>
            </a:xfrm>
            <a:custGeom>
              <a:avLst/>
              <a:gdLst/>
              <a:ahLst/>
              <a:cxnLst/>
              <a:rect l="l" t="t" r="r" b="b"/>
              <a:pathLst>
                <a:path w="7264" h="7205" extrusionOk="0">
                  <a:moveTo>
                    <a:pt x="3642" y="1881"/>
                  </a:moveTo>
                  <a:cubicBezTo>
                    <a:pt x="4561" y="1881"/>
                    <a:pt x="5347" y="2615"/>
                    <a:pt x="5358" y="3560"/>
                  </a:cubicBezTo>
                  <a:cubicBezTo>
                    <a:pt x="5382" y="4513"/>
                    <a:pt x="4632" y="5299"/>
                    <a:pt x="3680" y="5322"/>
                  </a:cubicBezTo>
                  <a:cubicBezTo>
                    <a:pt x="3665" y="5323"/>
                    <a:pt x="3651" y="5323"/>
                    <a:pt x="3636" y="5323"/>
                  </a:cubicBezTo>
                  <a:cubicBezTo>
                    <a:pt x="2703" y="5323"/>
                    <a:pt x="1929" y="4570"/>
                    <a:pt x="1917" y="3632"/>
                  </a:cubicBezTo>
                  <a:cubicBezTo>
                    <a:pt x="1894" y="2679"/>
                    <a:pt x="2644" y="1893"/>
                    <a:pt x="3620" y="1881"/>
                  </a:cubicBezTo>
                  <a:cubicBezTo>
                    <a:pt x="3627" y="1881"/>
                    <a:pt x="3635" y="1881"/>
                    <a:pt x="3642" y="1881"/>
                  </a:cubicBezTo>
                  <a:close/>
                  <a:moveTo>
                    <a:pt x="3616" y="0"/>
                  </a:moveTo>
                  <a:cubicBezTo>
                    <a:pt x="3602" y="0"/>
                    <a:pt x="3587" y="0"/>
                    <a:pt x="3572" y="0"/>
                  </a:cubicBezTo>
                  <a:cubicBezTo>
                    <a:pt x="1596" y="36"/>
                    <a:pt x="1" y="1667"/>
                    <a:pt x="24" y="3655"/>
                  </a:cubicBezTo>
                  <a:cubicBezTo>
                    <a:pt x="60" y="5622"/>
                    <a:pt x="1644" y="7204"/>
                    <a:pt x="3614" y="7204"/>
                  </a:cubicBezTo>
                  <a:cubicBezTo>
                    <a:pt x="3636" y="7204"/>
                    <a:pt x="3658" y="7204"/>
                    <a:pt x="3680" y="7204"/>
                  </a:cubicBezTo>
                  <a:cubicBezTo>
                    <a:pt x="5668" y="7180"/>
                    <a:pt x="7263" y="5549"/>
                    <a:pt x="7228" y="3560"/>
                  </a:cubicBezTo>
                  <a:cubicBezTo>
                    <a:pt x="7204" y="1587"/>
                    <a:pt x="5585" y="0"/>
                    <a:pt x="361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1233687" y="3814125"/>
              <a:ext cx="368822" cy="723258"/>
            </a:xfrm>
            <a:custGeom>
              <a:avLst/>
              <a:gdLst/>
              <a:ahLst/>
              <a:cxnLst/>
              <a:rect l="l" t="t" r="r" b="b"/>
              <a:pathLst>
                <a:path w="3692" h="7240" extrusionOk="0">
                  <a:moveTo>
                    <a:pt x="44" y="0"/>
                  </a:moveTo>
                  <a:cubicBezTo>
                    <a:pt x="30" y="0"/>
                    <a:pt x="15" y="0"/>
                    <a:pt x="0" y="0"/>
                  </a:cubicBezTo>
                  <a:lnTo>
                    <a:pt x="24" y="1893"/>
                  </a:lnTo>
                  <a:cubicBezTo>
                    <a:pt x="32" y="1893"/>
                    <a:pt x="39" y="1893"/>
                    <a:pt x="47" y="1893"/>
                  </a:cubicBezTo>
                  <a:cubicBezTo>
                    <a:pt x="989" y="1893"/>
                    <a:pt x="1775" y="2639"/>
                    <a:pt x="1786" y="3596"/>
                  </a:cubicBezTo>
                  <a:cubicBezTo>
                    <a:pt x="1798" y="4548"/>
                    <a:pt x="1036" y="5334"/>
                    <a:pt x="84" y="5346"/>
                  </a:cubicBezTo>
                  <a:lnTo>
                    <a:pt x="119" y="7239"/>
                  </a:lnTo>
                  <a:cubicBezTo>
                    <a:pt x="2108" y="7192"/>
                    <a:pt x="3691" y="5549"/>
                    <a:pt x="3656" y="3560"/>
                  </a:cubicBezTo>
                  <a:cubicBezTo>
                    <a:pt x="3632" y="1587"/>
                    <a:pt x="2013" y="0"/>
                    <a:pt x="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8"/>
            <p:cNvSpPr/>
            <p:nvPr/>
          </p:nvSpPr>
          <p:spPr>
            <a:xfrm>
              <a:off x="857875" y="4151877"/>
              <a:ext cx="419869" cy="414175"/>
            </a:xfrm>
            <a:custGeom>
              <a:avLst/>
              <a:gdLst/>
              <a:ahLst/>
              <a:cxnLst/>
              <a:rect l="l" t="t" r="r" b="b"/>
              <a:pathLst>
                <a:path w="4203" h="4146" extrusionOk="0">
                  <a:moveTo>
                    <a:pt x="2203" y="1"/>
                  </a:moveTo>
                  <a:lnTo>
                    <a:pt x="0" y="36"/>
                  </a:lnTo>
                  <a:lnTo>
                    <a:pt x="0" y="120"/>
                  </a:lnTo>
                  <a:cubicBezTo>
                    <a:pt x="59" y="2357"/>
                    <a:pt x="1869" y="4145"/>
                    <a:pt x="4094" y="4145"/>
                  </a:cubicBezTo>
                  <a:cubicBezTo>
                    <a:pt x="4130" y="4145"/>
                    <a:pt x="4167" y="4145"/>
                    <a:pt x="4203" y="4144"/>
                  </a:cubicBezTo>
                  <a:lnTo>
                    <a:pt x="4179" y="1798"/>
                  </a:lnTo>
                  <a:cubicBezTo>
                    <a:pt x="4161" y="1799"/>
                    <a:pt x="4142" y="1799"/>
                    <a:pt x="4124" y="1799"/>
                  </a:cubicBezTo>
                  <a:cubicBezTo>
                    <a:pt x="3032" y="1799"/>
                    <a:pt x="2214" y="1101"/>
                    <a:pt x="22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8"/>
            <p:cNvSpPr/>
            <p:nvPr/>
          </p:nvSpPr>
          <p:spPr>
            <a:xfrm>
              <a:off x="1847454" y="3846192"/>
              <a:ext cx="725556" cy="719761"/>
            </a:xfrm>
            <a:custGeom>
              <a:avLst/>
              <a:gdLst/>
              <a:ahLst/>
              <a:cxnLst/>
              <a:rect l="l" t="t" r="r" b="b"/>
              <a:pathLst>
                <a:path w="7263" h="7205" extrusionOk="0">
                  <a:moveTo>
                    <a:pt x="3640" y="1869"/>
                  </a:moveTo>
                  <a:cubicBezTo>
                    <a:pt x="4584" y="1869"/>
                    <a:pt x="5346" y="2611"/>
                    <a:pt x="5358" y="3549"/>
                  </a:cubicBezTo>
                  <a:cubicBezTo>
                    <a:pt x="5370" y="4501"/>
                    <a:pt x="4620" y="5299"/>
                    <a:pt x="3655" y="5311"/>
                  </a:cubicBezTo>
                  <a:cubicBezTo>
                    <a:pt x="3648" y="5311"/>
                    <a:pt x="3640" y="5311"/>
                    <a:pt x="3633" y="5311"/>
                  </a:cubicBezTo>
                  <a:cubicBezTo>
                    <a:pt x="2714" y="5311"/>
                    <a:pt x="1929" y="4577"/>
                    <a:pt x="1917" y="3632"/>
                  </a:cubicBezTo>
                  <a:cubicBezTo>
                    <a:pt x="1893" y="2680"/>
                    <a:pt x="2643" y="1906"/>
                    <a:pt x="3596" y="1870"/>
                  </a:cubicBezTo>
                  <a:cubicBezTo>
                    <a:pt x="3611" y="1870"/>
                    <a:pt x="3626" y="1869"/>
                    <a:pt x="3640" y="1869"/>
                  </a:cubicBezTo>
                  <a:close/>
                  <a:moveTo>
                    <a:pt x="3649" y="0"/>
                  </a:moveTo>
                  <a:cubicBezTo>
                    <a:pt x="3627" y="0"/>
                    <a:pt x="3606" y="0"/>
                    <a:pt x="3584" y="1"/>
                  </a:cubicBezTo>
                  <a:cubicBezTo>
                    <a:pt x="1607" y="25"/>
                    <a:pt x="0" y="1644"/>
                    <a:pt x="36" y="3644"/>
                  </a:cubicBezTo>
                  <a:cubicBezTo>
                    <a:pt x="59" y="5618"/>
                    <a:pt x="1678" y="7204"/>
                    <a:pt x="3647" y="7204"/>
                  </a:cubicBezTo>
                  <a:cubicBezTo>
                    <a:pt x="3662" y="7204"/>
                    <a:pt x="3676" y="7204"/>
                    <a:pt x="3691" y="7204"/>
                  </a:cubicBezTo>
                  <a:cubicBezTo>
                    <a:pt x="5667" y="7168"/>
                    <a:pt x="7263" y="5537"/>
                    <a:pt x="7239" y="3549"/>
                  </a:cubicBezTo>
                  <a:cubicBezTo>
                    <a:pt x="7204" y="1594"/>
                    <a:pt x="5619" y="0"/>
                    <a:pt x="36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8"/>
            <p:cNvSpPr/>
            <p:nvPr/>
          </p:nvSpPr>
          <p:spPr>
            <a:xfrm>
              <a:off x="1847454" y="3842695"/>
              <a:ext cx="368722" cy="723258"/>
            </a:xfrm>
            <a:custGeom>
              <a:avLst/>
              <a:gdLst/>
              <a:ahLst/>
              <a:cxnLst/>
              <a:rect l="l" t="t" r="r" b="b"/>
              <a:pathLst>
                <a:path w="3691" h="7240" extrusionOk="0">
                  <a:moveTo>
                    <a:pt x="3572" y="0"/>
                  </a:moveTo>
                  <a:cubicBezTo>
                    <a:pt x="1584" y="48"/>
                    <a:pt x="0" y="1679"/>
                    <a:pt x="36" y="3679"/>
                  </a:cubicBezTo>
                  <a:cubicBezTo>
                    <a:pt x="59" y="5653"/>
                    <a:pt x="1678" y="7239"/>
                    <a:pt x="3647" y="7239"/>
                  </a:cubicBezTo>
                  <a:cubicBezTo>
                    <a:pt x="3662" y="7239"/>
                    <a:pt x="3676" y="7239"/>
                    <a:pt x="3691" y="7239"/>
                  </a:cubicBezTo>
                  <a:lnTo>
                    <a:pt x="3667" y="5358"/>
                  </a:lnTo>
                  <a:cubicBezTo>
                    <a:pt x="2738" y="5346"/>
                    <a:pt x="2000" y="4620"/>
                    <a:pt x="1953" y="3691"/>
                  </a:cubicBezTo>
                  <a:cubicBezTo>
                    <a:pt x="1905" y="2738"/>
                    <a:pt x="2655" y="1941"/>
                    <a:pt x="3608" y="1893"/>
                  </a:cubicBezTo>
                  <a:lnTo>
                    <a:pt x="357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2172119" y="3813925"/>
              <a:ext cx="419969" cy="414175"/>
            </a:xfrm>
            <a:custGeom>
              <a:avLst/>
              <a:gdLst/>
              <a:ahLst/>
              <a:cxnLst/>
              <a:rect l="l" t="t" r="r" b="b"/>
              <a:pathLst>
                <a:path w="4204" h="4146" extrusionOk="0">
                  <a:moveTo>
                    <a:pt x="109" y="1"/>
                  </a:moveTo>
                  <a:cubicBezTo>
                    <a:pt x="73" y="1"/>
                    <a:pt x="37" y="1"/>
                    <a:pt x="0" y="2"/>
                  </a:cubicBezTo>
                  <a:lnTo>
                    <a:pt x="24" y="2348"/>
                  </a:lnTo>
                  <a:cubicBezTo>
                    <a:pt x="43" y="2347"/>
                    <a:pt x="61" y="2347"/>
                    <a:pt x="79" y="2347"/>
                  </a:cubicBezTo>
                  <a:cubicBezTo>
                    <a:pt x="1171" y="2347"/>
                    <a:pt x="1989" y="3045"/>
                    <a:pt x="2001" y="4146"/>
                  </a:cubicBezTo>
                  <a:lnTo>
                    <a:pt x="4203" y="4110"/>
                  </a:lnTo>
                  <a:lnTo>
                    <a:pt x="4203" y="4027"/>
                  </a:lnTo>
                  <a:cubicBezTo>
                    <a:pt x="4145" y="1789"/>
                    <a:pt x="2334" y="1"/>
                    <a:pt x="10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2862008" y="3817621"/>
              <a:ext cx="725556" cy="719761"/>
            </a:xfrm>
            <a:custGeom>
              <a:avLst/>
              <a:gdLst/>
              <a:ahLst/>
              <a:cxnLst/>
              <a:rect l="l" t="t" r="r" b="b"/>
              <a:pathLst>
                <a:path w="7263" h="7205" extrusionOk="0">
                  <a:moveTo>
                    <a:pt x="3660" y="1893"/>
                  </a:moveTo>
                  <a:cubicBezTo>
                    <a:pt x="4583" y="1893"/>
                    <a:pt x="5323" y="2642"/>
                    <a:pt x="5358" y="3573"/>
                  </a:cubicBezTo>
                  <a:cubicBezTo>
                    <a:pt x="5382" y="4525"/>
                    <a:pt x="4620" y="5311"/>
                    <a:pt x="3667" y="5323"/>
                  </a:cubicBezTo>
                  <a:cubicBezTo>
                    <a:pt x="3653" y="5323"/>
                    <a:pt x="3638" y="5324"/>
                    <a:pt x="3624" y="5324"/>
                  </a:cubicBezTo>
                  <a:cubicBezTo>
                    <a:pt x="2691" y="5324"/>
                    <a:pt x="1929" y="4571"/>
                    <a:pt x="1917" y="3644"/>
                  </a:cubicBezTo>
                  <a:cubicBezTo>
                    <a:pt x="1905" y="2692"/>
                    <a:pt x="2643" y="1906"/>
                    <a:pt x="3596" y="1894"/>
                  </a:cubicBezTo>
                  <a:cubicBezTo>
                    <a:pt x="3617" y="1893"/>
                    <a:pt x="3639" y="1893"/>
                    <a:pt x="3660" y="1893"/>
                  </a:cubicBezTo>
                  <a:close/>
                  <a:moveTo>
                    <a:pt x="3649" y="0"/>
                  </a:moveTo>
                  <a:cubicBezTo>
                    <a:pt x="3627" y="0"/>
                    <a:pt x="3606" y="1"/>
                    <a:pt x="3584" y="1"/>
                  </a:cubicBezTo>
                  <a:cubicBezTo>
                    <a:pt x="1584" y="49"/>
                    <a:pt x="0" y="1668"/>
                    <a:pt x="24" y="3656"/>
                  </a:cubicBezTo>
                  <a:cubicBezTo>
                    <a:pt x="59" y="5630"/>
                    <a:pt x="1667" y="7205"/>
                    <a:pt x="3623" y="7205"/>
                  </a:cubicBezTo>
                  <a:cubicBezTo>
                    <a:pt x="3638" y="7205"/>
                    <a:pt x="3653" y="7204"/>
                    <a:pt x="3667" y="7204"/>
                  </a:cubicBezTo>
                  <a:cubicBezTo>
                    <a:pt x="5644" y="7169"/>
                    <a:pt x="7263" y="5549"/>
                    <a:pt x="7227" y="3561"/>
                  </a:cubicBezTo>
                  <a:cubicBezTo>
                    <a:pt x="7204" y="1594"/>
                    <a:pt x="5608" y="0"/>
                    <a:pt x="36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2862008" y="3817621"/>
              <a:ext cx="725556" cy="365325"/>
            </a:xfrm>
            <a:custGeom>
              <a:avLst/>
              <a:gdLst/>
              <a:ahLst/>
              <a:cxnLst/>
              <a:rect l="l" t="t" r="r" b="b"/>
              <a:pathLst>
                <a:path w="7263" h="3657" extrusionOk="0">
                  <a:moveTo>
                    <a:pt x="3650" y="0"/>
                  </a:moveTo>
                  <a:cubicBezTo>
                    <a:pt x="3628" y="0"/>
                    <a:pt x="3606" y="1"/>
                    <a:pt x="3584" y="1"/>
                  </a:cubicBezTo>
                  <a:cubicBezTo>
                    <a:pt x="1584" y="49"/>
                    <a:pt x="0" y="1680"/>
                    <a:pt x="24" y="3656"/>
                  </a:cubicBezTo>
                  <a:lnTo>
                    <a:pt x="1917" y="3632"/>
                  </a:lnTo>
                  <a:cubicBezTo>
                    <a:pt x="1905" y="2680"/>
                    <a:pt x="2655" y="1894"/>
                    <a:pt x="3608" y="1870"/>
                  </a:cubicBezTo>
                  <a:cubicBezTo>
                    <a:pt x="3615" y="1870"/>
                    <a:pt x="3622" y="1870"/>
                    <a:pt x="3630" y="1870"/>
                  </a:cubicBezTo>
                  <a:cubicBezTo>
                    <a:pt x="4572" y="1870"/>
                    <a:pt x="5346" y="2628"/>
                    <a:pt x="5370" y="3573"/>
                  </a:cubicBezTo>
                  <a:lnTo>
                    <a:pt x="7263" y="3537"/>
                  </a:lnTo>
                  <a:cubicBezTo>
                    <a:pt x="7216" y="1571"/>
                    <a:pt x="5608" y="0"/>
                    <a:pt x="36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3202157" y="4139989"/>
              <a:ext cx="418770" cy="421168"/>
            </a:xfrm>
            <a:custGeom>
              <a:avLst/>
              <a:gdLst/>
              <a:ahLst/>
              <a:cxnLst/>
              <a:rect l="l" t="t" r="r" b="b"/>
              <a:pathLst>
                <a:path w="4192" h="4216" extrusionOk="0">
                  <a:moveTo>
                    <a:pt x="4132" y="1"/>
                  </a:moveTo>
                  <a:lnTo>
                    <a:pt x="1798" y="36"/>
                  </a:lnTo>
                  <a:cubicBezTo>
                    <a:pt x="1810" y="1144"/>
                    <a:pt x="1119" y="1989"/>
                    <a:pt x="0" y="2013"/>
                  </a:cubicBezTo>
                  <a:lnTo>
                    <a:pt x="24" y="4215"/>
                  </a:lnTo>
                  <a:lnTo>
                    <a:pt x="119" y="4215"/>
                  </a:lnTo>
                  <a:cubicBezTo>
                    <a:pt x="2393" y="4156"/>
                    <a:pt x="4191" y="2275"/>
                    <a:pt x="4132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4343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 txBox="1">
            <a:spLocks noGrp="1"/>
          </p:cNvSpPr>
          <p:nvPr>
            <p:ph type="title"/>
          </p:nvPr>
        </p:nvSpPr>
        <p:spPr>
          <a:xfrm>
            <a:off x="951200" y="719167"/>
            <a:ext cx="5422000" cy="11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39" name="Google Shape;139;p9"/>
          <p:cNvSpPr txBox="1">
            <a:spLocks noGrp="1"/>
          </p:cNvSpPr>
          <p:nvPr>
            <p:ph type="subTitle" idx="1"/>
          </p:nvPr>
        </p:nvSpPr>
        <p:spPr>
          <a:xfrm>
            <a:off x="951200" y="1888767"/>
            <a:ext cx="5422000" cy="24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639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>
            <a:spLocks noGrp="1"/>
          </p:cNvSpPr>
          <p:nvPr>
            <p:ph type="title"/>
          </p:nvPr>
        </p:nvSpPr>
        <p:spPr>
          <a:xfrm>
            <a:off x="6878800" y="4706400"/>
            <a:ext cx="3972400" cy="12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601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>
            <a:spLocks noGrp="1"/>
          </p:cNvSpPr>
          <p:nvPr>
            <p:ph type="title" hasCustomPrompt="1"/>
          </p:nvPr>
        </p:nvSpPr>
        <p:spPr>
          <a:xfrm>
            <a:off x="3378200" y="1807667"/>
            <a:ext cx="5435600" cy="22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3066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44" name="Google Shape;144;p11"/>
          <p:cNvSpPr txBox="1">
            <a:spLocks noGrp="1"/>
          </p:cNvSpPr>
          <p:nvPr>
            <p:ph type="subTitle" idx="1"/>
          </p:nvPr>
        </p:nvSpPr>
        <p:spPr>
          <a:xfrm>
            <a:off x="3378200" y="4065267"/>
            <a:ext cx="5435600" cy="98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5" name="Google Shape;145;p11"/>
          <p:cNvSpPr/>
          <p:nvPr/>
        </p:nvSpPr>
        <p:spPr>
          <a:xfrm>
            <a:off x="10337764" y="-630159"/>
            <a:ext cx="1521209" cy="1516955"/>
          </a:xfrm>
          <a:custGeom>
            <a:avLst/>
            <a:gdLst/>
            <a:ahLst/>
            <a:cxnLst/>
            <a:rect l="l" t="t" r="r" b="b"/>
            <a:pathLst>
              <a:path w="8526" h="8502" extrusionOk="0">
                <a:moveTo>
                  <a:pt x="4313" y="2678"/>
                </a:moveTo>
                <a:cubicBezTo>
                  <a:pt x="4693" y="2678"/>
                  <a:pt x="5074" y="2818"/>
                  <a:pt x="5370" y="3108"/>
                </a:cubicBezTo>
                <a:cubicBezTo>
                  <a:pt x="5966" y="3691"/>
                  <a:pt x="5989" y="4656"/>
                  <a:pt x="5406" y="5263"/>
                </a:cubicBezTo>
                <a:cubicBezTo>
                  <a:pt x="5107" y="5568"/>
                  <a:pt x="4708" y="5723"/>
                  <a:pt x="4308" y="5723"/>
                </a:cubicBezTo>
                <a:cubicBezTo>
                  <a:pt x="3928" y="5723"/>
                  <a:pt x="3547" y="5583"/>
                  <a:pt x="3251" y="5299"/>
                </a:cubicBezTo>
                <a:cubicBezTo>
                  <a:pt x="2656" y="4715"/>
                  <a:pt x="2632" y="3751"/>
                  <a:pt x="3215" y="3132"/>
                </a:cubicBezTo>
                <a:cubicBezTo>
                  <a:pt x="3514" y="2833"/>
                  <a:pt x="3913" y="2678"/>
                  <a:pt x="4313" y="2678"/>
                </a:cubicBezTo>
                <a:close/>
                <a:moveTo>
                  <a:pt x="4918" y="0"/>
                </a:moveTo>
                <a:lnTo>
                  <a:pt x="3489" y="24"/>
                </a:lnTo>
                <a:lnTo>
                  <a:pt x="3310" y="881"/>
                </a:lnTo>
                <a:cubicBezTo>
                  <a:pt x="3013" y="965"/>
                  <a:pt x="2727" y="1084"/>
                  <a:pt x="2453" y="1251"/>
                </a:cubicBezTo>
                <a:lnTo>
                  <a:pt x="1703" y="798"/>
                </a:lnTo>
                <a:lnTo>
                  <a:pt x="703" y="1834"/>
                </a:lnTo>
                <a:lnTo>
                  <a:pt x="1179" y="2548"/>
                </a:lnTo>
                <a:cubicBezTo>
                  <a:pt x="1024" y="2810"/>
                  <a:pt x="905" y="3108"/>
                  <a:pt x="834" y="3406"/>
                </a:cubicBezTo>
                <a:lnTo>
                  <a:pt x="0" y="3620"/>
                </a:lnTo>
                <a:lnTo>
                  <a:pt x="36" y="5049"/>
                </a:lnTo>
                <a:lnTo>
                  <a:pt x="882" y="5215"/>
                </a:lnTo>
                <a:cubicBezTo>
                  <a:pt x="965" y="5513"/>
                  <a:pt x="1084" y="5799"/>
                  <a:pt x="1251" y="6073"/>
                </a:cubicBezTo>
                <a:lnTo>
                  <a:pt x="810" y="6799"/>
                </a:lnTo>
                <a:lnTo>
                  <a:pt x="1834" y="7799"/>
                </a:lnTo>
                <a:lnTo>
                  <a:pt x="2560" y="7323"/>
                </a:lnTo>
                <a:cubicBezTo>
                  <a:pt x="2834" y="7466"/>
                  <a:pt x="3132" y="7585"/>
                  <a:pt x="3429" y="7668"/>
                </a:cubicBezTo>
                <a:lnTo>
                  <a:pt x="3632" y="8501"/>
                </a:lnTo>
                <a:lnTo>
                  <a:pt x="5061" y="8466"/>
                </a:lnTo>
                <a:lnTo>
                  <a:pt x="5275" y="7620"/>
                </a:lnTo>
                <a:cubicBezTo>
                  <a:pt x="5573" y="7525"/>
                  <a:pt x="5846" y="7406"/>
                  <a:pt x="6120" y="7239"/>
                </a:cubicBezTo>
                <a:lnTo>
                  <a:pt x="6847" y="7692"/>
                </a:lnTo>
                <a:lnTo>
                  <a:pt x="7835" y="6668"/>
                </a:lnTo>
                <a:lnTo>
                  <a:pt x="7359" y="5930"/>
                </a:lnTo>
                <a:cubicBezTo>
                  <a:pt x="7501" y="5668"/>
                  <a:pt x="7620" y="5370"/>
                  <a:pt x="7692" y="5072"/>
                </a:cubicBezTo>
                <a:lnTo>
                  <a:pt x="8525" y="4858"/>
                </a:lnTo>
                <a:lnTo>
                  <a:pt x="8502" y="3429"/>
                </a:lnTo>
                <a:lnTo>
                  <a:pt x="7656" y="3251"/>
                </a:lnTo>
                <a:cubicBezTo>
                  <a:pt x="7561" y="2953"/>
                  <a:pt x="7442" y="2679"/>
                  <a:pt x="7275" y="2405"/>
                </a:cubicBezTo>
                <a:lnTo>
                  <a:pt x="7728" y="1679"/>
                </a:lnTo>
                <a:lnTo>
                  <a:pt x="6704" y="691"/>
                </a:lnTo>
                <a:lnTo>
                  <a:pt x="5989" y="1167"/>
                </a:lnTo>
                <a:cubicBezTo>
                  <a:pt x="5715" y="1024"/>
                  <a:pt x="5418" y="905"/>
                  <a:pt x="5120" y="834"/>
                </a:cubicBezTo>
                <a:lnTo>
                  <a:pt x="491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9590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0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Slide.vn - 2019">
            <a:extLst>
              <a:ext uri="{FF2B5EF4-FFF2-40B4-BE49-F238E27FC236}">
                <a16:creationId xmlns:a16="http://schemas.microsoft.com/office/drawing/2014/main" id="{3C0F6A05-B117-4444-86F1-01CA795A0AE7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orben"/>
              <a:buNone/>
              <a:defRPr sz="350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●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○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■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●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○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■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●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○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 Sans"/>
              <a:buChar char="■"/>
              <a:defRPr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38082D-381D-42A3-8A73-5A731C818E0B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>
            <a:off x="4392763" y="-1778702"/>
            <a:ext cx="3406474" cy="80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18633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90" r:id="rId2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77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9Slide.vn - 2019">
            <a:extLst>
              <a:ext uri="{FF2B5EF4-FFF2-40B4-BE49-F238E27FC236}">
                <a16:creationId xmlns:a16="http://schemas.microsoft.com/office/drawing/2014/main" id="{7B863200-8A18-4291-BDAC-D2DCD52D623A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1200" y="508279"/>
            <a:ext cx="10289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 ExtraBold"/>
              <a:buNone/>
              <a:defRPr sz="240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1200" y="1536633"/>
            <a:ext cx="10289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  <a:def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○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■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●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○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■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●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○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Mono"/>
              <a:buChar char="■"/>
              <a:def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261B65E-D34B-4E30-9C2C-552EC301CC0E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4247892" y="-2104906"/>
            <a:ext cx="3696216" cy="178754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8DE81EE-73B5-46CC-A483-9166CFAA2F0B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3974515" y="7584518"/>
            <a:ext cx="3696216" cy="178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74551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50.png"/><Relationship Id="rId10" Type="http://schemas.openxmlformats.org/officeDocument/2006/relationships/image" Target="../media/image21.png"/><Relationship Id="rId4" Type="http://schemas.openxmlformats.org/officeDocument/2006/relationships/image" Target="../media/image140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11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1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1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90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0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11.png"/><Relationship Id="rId7" Type="http://schemas.openxmlformats.org/officeDocument/2006/relationships/image" Target="../media/image25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7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3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1.png"/><Relationship Id="rId7" Type="http://schemas.openxmlformats.org/officeDocument/2006/relationships/image" Target="../media/image31.png"/><Relationship Id="rId12" Type="http://schemas.openxmlformats.org/officeDocument/2006/relationships/image" Target="../media/image6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5.png"/><Relationship Id="rId5" Type="http://schemas.openxmlformats.org/officeDocument/2006/relationships/image" Target="../media/image290.png"/><Relationship Id="rId10" Type="http://schemas.openxmlformats.org/officeDocument/2006/relationships/image" Target="../media/image34.png"/><Relationship Id="rId4" Type="http://schemas.openxmlformats.org/officeDocument/2006/relationships/image" Target="../media/image29.png"/><Relationship Id="rId9" Type="http://schemas.openxmlformats.org/officeDocument/2006/relationships/image" Target="../media/image3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1.png"/><Relationship Id="rId7" Type="http://schemas.openxmlformats.org/officeDocument/2006/relationships/image" Target="../media/image39.png"/><Relationship Id="rId12" Type="http://schemas.openxmlformats.org/officeDocument/2006/relationships/image" Target="../media/image4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6.svg"/><Relationship Id="rId5" Type="http://schemas.openxmlformats.org/officeDocument/2006/relationships/image" Target="../media/image37.png"/><Relationship Id="rId10" Type="http://schemas.openxmlformats.org/officeDocument/2006/relationships/image" Target="../media/image5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1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20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5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5.png"/><Relationship Id="rId5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20.png"/><Relationship Id="rId4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B00E8A-B030-49A8-A021-31E1CB70C2D4}"/>
              </a:ext>
            </a:extLst>
          </p:cNvPr>
          <p:cNvSpPr txBox="1"/>
          <p:nvPr/>
        </p:nvSpPr>
        <p:spPr>
          <a:xfrm>
            <a:off x="4333286" y="3429000"/>
            <a:ext cx="44855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Khóa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học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toán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lớp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7</a:t>
            </a:r>
            <a:endParaRPr kumimoji="0" lang="vi-VN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#9Slide03 Dekar" panose="02000000000000000000" pitchFamily="2" charset="0"/>
              <a:ea typeface="+mn-ea"/>
              <a:cs typeface="+mn-cs"/>
            </a:endParaRPr>
          </a:p>
        </p:txBody>
      </p:sp>
      <p:pic>
        <p:nvPicPr>
          <p:cNvPr id="3" name="Picture 2" descr="A white text with a black background&#10;&#10;Description automatically generated">
            <a:extLst>
              <a:ext uri="{FF2B5EF4-FFF2-40B4-BE49-F238E27FC236}">
                <a16:creationId xmlns:a16="http://schemas.microsoft.com/office/drawing/2014/main" id="{6BF528B0-FC15-C2CF-CC4E-8878BE1AAE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372" y="1775415"/>
            <a:ext cx="1153628" cy="4261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4CE58B-1015-98E7-2C7E-F395385FC1E8}"/>
              </a:ext>
            </a:extLst>
          </p:cNvPr>
          <p:cNvSpPr txBox="1"/>
          <p:nvPr/>
        </p:nvSpPr>
        <p:spPr>
          <a:xfrm>
            <a:off x="9814426" y="6488668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02060"/>
                </a:solidFill>
                <a:latin typeface="#9Slide03 Arima Madurai" panose="00000500000000000000" pitchFamily="2" charset="0"/>
                <a:cs typeface="#9Slide03 Arima Madurai" panose="00000500000000000000" pitchFamily="2" charset="0"/>
              </a:rPr>
              <a:t>CHÂN TRỜI SÁNG TẠO</a:t>
            </a:r>
            <a:endParaRPr kumimoji="0" lang="vi-VN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#9Slide03 Arima Madurai" panose="00000500000000000000" pitchFamily="2" charset="0"/>
              <a:cs typeface="#9Slide03 Arima Madurai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7823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86DF7B-2C7F-4228-9917-4E66B5456881}"/>
              </a:ext>
            </a:extLst>
          </p:cNvPr>
          <p:cNvSpPr txBox="1"/>
          <p:nvPr/>
        </p:nvSpPr>
        <p:spPr>
          <a:xfrm>
            <a:off x="1411124" y="1280931"/>
            <a:ext cx="1018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: –2; –1,5; 2; 3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  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297149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323033-ED4F-41BA-BC73-8BE5B12C36F3}"/>
              </a:ext>
            </a:extLst>
          </p:cNvPr>
          <p:cNvCxnSpPr>
            <a:cxnSpLocks/>
          </p:cNvCxnSpPr>
          <p:nvPr/>
        </p:nvCxnSpPr>
        <p:spPr>
          <a:xfrm>
            <a:off x="2382623" y="4471197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C2BCC21-7106-401C-A71B-25AC4E2E9A6C}"/>
              </a:ext>
            </a:extLst>
          </p:cNvPr>
          <p:cNvCxnSpPr>
            <a:cxnSpLocks/>
          </p:cNvCxnSpPr>
          <p:nvPr/>
        </p:nvCxnSpPr>
        <p:spPr>
          <a:xfrm>
            <a:off x="2757521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6675CFB-F8E3-4740-BC46-44448940D064}"/>
              </a:ext>
            </a:extLst>
          </p:cNvPr>
          <p:cNvCxnSpPr>
            <a:cxnSpLocks/>
          </p:cNvCxnSpPr>
          <p:nvPr/>
        </p:nvCxnSpPr>
        <p:spPr>
          <a:xfrm>
            <a:off x="4026692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CA4130-8789-42CC-B6DD-0263F2E0C000}"/>
              </a:ext>
            </a:extLst>
          </p:cNvPr>
          <p:cNvCxnSpPr>
            <a:cxnSpLocks/>
          </p:cNvCxnSpPr>
          <p:nvPr/>
        </p:nvCxnSpPr>
        <p:spPr>
          <a:xfrm>
            <a:off x="5295863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3D1844C-8535-416D-B2E0-3DAD1C018615}"/>
              </a:ext>
            </a:extLst>
          </p:cNvPr>
          <p:cNvCxnSpPr>
            <a:cxnSpLocks/>
          </p:cNvCxnSpPr>
          <p:nvPr/>
        </p:nvCxnSpPr>
        <p:spPr>
          <a:xfrm>
            <a:off x="6565034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8719E4-6C4B-4FB5-A93F-7967436927DF}"/>
              </a:ext>
            </a:extLst>
          </p:cNvPr>
          <p:cNvCxnSpPr>
            <a:cxnSpLocks/>
          </p:cNvCxnSpPr>
          <p:nvPr/>
        </p:nvCxnSpPr>
        <p:spPr>
          <a:xfrm>
            <a:off x="7834205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2FAD318-6C48-4B65-988D-7042AD41E9BD}"/>
              </a:ext>
            </a:extLst>
          </p:cNvPr>
          <p:cNvCxnSpPr>
            <a:cxnSpLocks/>
          </p:cNvCxnSpPr>
          <p:nvPr/>
        </p:nvCxnSpPr>
        <p:spPr>
          <a:xfrm>
            <a:off x="9103374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EE023CA0-CF67-4A41-AF72-409913668F76}"/>
              </a:ext>
            </a:extLst>
          </p:cNvPr>
          <p:cNvSpPr txBox="1"/>
          <p:nvPr/>
        </p:nvSpPr>
        <p:spPr>
          <a:xfrm>
            <a:off x="510414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811D7C-F8A9-453A-8873-10D1A2702634}"/>
              </a:ext>
            </a:extLst>
          </p:cNvPr>
          <p:cNvSpPr txBox="1"/>
          <p:nvPr/>
        </p:nvSpPr>
        <p:spPr>
          <a:xfrm>
            <a:off x="3534928" y="4565512"/>
            <a:ext cx="68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0437E0A-9955-4B47-A5D7-4EE8CC8CC87B}"/>
              </a:ext>
            </a:extLst>
          </p:cNvPr>
          <p:cNvSpPr txBox="1"/>
          <p:nvPr/>
        </p:nvSpPr>
        <p:spPr>
          <a:xfrm>
            <a:off x="637303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BDABC96-44CA-212D-5897-A2EA920CEEE1}"/>
              </a:ext>
            </a:extLst>
          </p:cNvPr>
          <p:cNvSpPr/>
          <p:nvPr/>
        </p:nvSpPr>
        <p:spPr>
          <a:xfrm>
            <a:off x="2704767" y="4418443"/>
            <a:ext cx="105508" cy="105508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4A6785-9932-90CF-86AB-B44E5CAD4A81}"/>
              </a:ext>
            </a:extLst>
          </p:cNvPr>
          <p:cNvSpPr txBox="1"/>
          <p:nvPr/>
        </p:nvSpPr>
        <p:spPr>
          <a:xfrm>
            <a:off x="2223772" y="4565511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F2FF0E8-A58B-DAD6-CF4E-F1CF5C630CB5}"/>
              </a:ext>
            </a:extLst>
          </p:cNvPr>
          <p:cNvSpPr/>
          <p:nvPr/>
        </p:nvSpPr>
        <p:spPr>
          <a:xfrm>
            <a:off x="7781449" y="4418443"/>
            <a:ext cx="105508" cy="105508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549CFDF-036C-3264-A5CD-0677712A3ADA}"/>
              </a:ext>
            </a:extLst>
          </p:cNvPr>
          <p:cNvSpPr/>
          <p:nvPr/>
        </p:nvSpPr>
        <p:spPr>
          <a:xfrm>
            <a:off x="9050617" y="4418443"/>
            <a:ext cx="105508" cy="105508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24E8EE-855B-9A01-9045-E3B8E1F2C01C}"/>
              </a:ext>
            </a:extLst>
          </p:cNvPr>
          <p:cNvSpPr txBox="1"/>
          <p:nvPr/>
        </p:nvSpPr>
        <p:spPr>
          <a:xfrm>
            <a:off x="763564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CB4AD1-8AC8-D3E2-13DD-9E38D9C2B03F}"/>
              </a:ext>
            </a:extLst>
          </p:cNvPr>
          <p:cNvSpPr txBox="1"/>
          <p:nvPr/>
        </p:nvSpPr>
        <p:spPr>
          <a:xfrm>
            <a:off x="890384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3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650893C-E91A-C132-9FD5-4BDE549DD346}"/>
              </a:ext>
            </a:extLst>
          </p:cNvPr>
          <p:cNvCxnSpPr>
            <a:cxnSpLocks/>
          </p:cNvCxnSpPr>
          <p:nvPr/>
        </p:nvCxnSpPr>
        <p:spPr>
          <a:xfrm>
            <a:off x="7492412" y="1801993"/>
            <a:ext cx="0" cy="54196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165902F-2E14-7DEF-61DE-F09737F39774}"/>
              </a:ext>
            </a:extLst>
          </p:cNvPr>
          <p:cNvGrpSpPr/>
          <p:nvPr/>
        </p:nvGrpSpPr>
        <p:grpSpPr>
          <a:xfrm>
            <a:off x="7049499" y="2262418"/>
            <a:ext cx="885825" cy="989290"/>
            <a:chOff x="9430492" y="2447676"/>
            <a:chExt cx="885825" cy="98929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335431B-9D01-89D0-5A84-C624813F46EF}"/>
                </a:ext>
              </a:extLst>
            </p:cNvPr>
            <p:cNvSpPr txBox="1"/>
            <p:nvPr/>
          </p:nvSpPr>
          <p:spPr>
            <a:xfrm>
              <a:off x="9430492" y="2447676"/>
              <a:ext cx="8858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#9Slide03 SVNAvo" panose="02040603050506020204" pitchFamily="18" charset="0"/>
                </a:rPr>
                <a:t>– 3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9A61E6D-A3AF-2AD7-E96E-37D6C0F60F3E}"/>
                </a:ext>
              </a:extLst>
            </p:cNvPr>
            <p:cNvSpPr txBox="1"/>
            <p:nvPr/>
          </p:nvSpPr>
          <p:spPr>
            <a:xfrm>
              <a:off x="9705976" y="2913746"/>
              <a:ext cx="4272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#9Slide03 SVNAvo" panose="02040603050506020204" pitchFamily="18" charset="0"/>
                </a:rPr>
                <a:t>2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80F158C-98A6-D5D2-BCA1-7DD423D975FF}"/>
                </a:ext>
              </a:extLst>
            </p:cNvPr>
            <p:cNvCxnSpPr/>
            <p:nvPr/>
          </p:nvCxnSpPr>
          <p:spPr>
            <a:xfrm>
              <a:off x="9672357" y="2970896"/>
              <a:ext cx="457200" cy="0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CEF6138-BBCB-38A9-F8FF-A0D99DCFB1D7}"/>
              </a:ext>
            </a:extLst>
          </p:cNvPr>
          <p:cNvCxnSpPr>
            <a:cxnSpLocks/>
          </p:cNvCxnSpPr>
          <p:nvPr/>
        </p:nvCxnSpPr>
        <p:spPr>
          <a:xfrm>
            <a:off x="3400091" y="4424508"/>
            <a:ext cx="0" cy="9144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A6F80C23-CD39-5E48-F931-FF0BD6A6EB51}"/>
              </a:ext>
            </a:extLst>
          </p:cNvPr>
          <p:cNvSpPr/>
          <p:nvPr/>
        </p:nvSpPr>
        <p:spPr>
          <a:xfrm>
            <a:off x="3352292" y="4410440"/>
            <a:ext cx="105508" cy="105508"/>
          </a:xfrm>
          <a:prstGeom prst="ellipse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9B660DE-E0AC-C851-2F93-2185E0357514}"/>
              </a:ext>
            </a:extLst>
          </p:cNvPr>
          <p:cNvGrpSpPr/>
          <p:nvPr/>
        </p:nvGrpSpPr>
        <p:grpSpPr>
          <a:xfrm>
            <a:off x="2961167" y="4517887"/>
            <a:ext cx="683200" cy="987102"/>
            <a:chOff x="9492948" y="2449864"/>
            <a:chExt cx="683200" cy="98710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CAF78AC-CD84-28FB-AB27-EACE300B77A4}"/>
                </a:ext>
              </a:extLst>
            </p:cNvPr>
            <p:cNvSpPr txBox="1"/>
            <p:nvPr/>
          </p:nvSpPr>
          <p:spPr>
            <a:xfrm>
              <a:off x="9492948" y="2449864"/>
              <a:ext cx="683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#9Slide03 SVNAvo" panose="02040603050506020204" pitchFamily="18" charset="0"/>
                </a:rPr>
                <a:t>–</a:t>
              </a:r>
              <a:r>
                <a:rPr lang="en-US" sz="2800" spc="-300" dirty="0">
                  <a:latin typeface="#9Slide03 SVNAvo" panose="02040603050506020204" pitchFamily="18" charset="0"/>
                </a:rPr>
                <a:t> </a:t>
              </a:r>
              <a:r>
                <a:rPr lang="en-US" sz="2800" dirty="0">
                  <a:latin typeface="#9Slide03 SVNAvo" panose="02040603050506020204" pitchFamily="18" charset="0"/>
                </a:rPr>
                <a:t>3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A77DA8A-1809-43B8-9779-C433ACCEF84B}"/>
                </a:ext>
              </a:extLst>
            </p:cNvPr>
            <p:cNvSpPr txBox="1"/>
            <p:nvPr/>
          </p:nvSpPr>
          <p:spPr>
            <a:xfrm>
              <a:off x="9705976" y="2913746"/>
              <a:ext cx="4272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#9Slide03 SVNAvo" panose="02040603050506020204" pitchFamily="18" charset="0"/>
                </a:rPr>
                <a:t>2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66510BA-2F21-D992-CF3C-1B54156EB988}"/>
                </a:ext>
              </a:extLst>
            </p:cNvPr>
            <p:cNvCxnSpPr/>
            <p:nvPr/>
          </p:nvCxnSpPr>
          <p:spPr>
            <a:xfrm>
              <a:off x="9672357" y="2970896"/>
              <a:ext cx="457200" cy="0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AEF27D84-1ECF-BB45-7A57-CCCFD4966D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80880" y="1359601"/>
            <a:ext cx="297052" cy="51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3754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76" grpId="0"/>
      <p:bldP spid="77" grpId="0"/>
      <p:bldP spid="43" grpId="0"/>
      <p:bldP spid="8" grpId="0" animBg="1"/>
      <p:bldP spid="9" grpId="0"/>
      <p:bldP spid="10" grpId="0" animBg="1"/>
      <p:bldP spid="11" grpId="0" animBg="1"/>
      <p:bldP spid="12" grpId="0"/>
      <p:bldP spid="13" grpId="0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86DF7B-2C7F-4228-9917-4E66B5456881}"/>
              </a:ext>
            </a:extLst>
          </p:cNvPr>
          <p:cNvSpPr txBox="1"/>
          <p:nvPr/>
        </p:nvSpPr>
        <p:spPr>
          <a:xfrm>
            <a:off x="1411120" y="1185259"/>
            <a:ext cx="10184241" cy="1293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cặp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901132" y="1315175"/>
            <a:ext cx="7216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2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039A529-94DF-CAC8-5D88-387FC1EEDCAD}"/>
                  </a:ext>
                </a:extLst>
              </p:cNvPr>
              <p:cNvSpPr txBox="1"/>
              <p:nvPr/>
            </p:nvSpPr>
            <p:spPr>
              <a:xfrm>
                <a:off x="1411120" y="2928272"/>
                <a:ext cx="769122" cy="6290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039A529-94DF-CAC8-5D88-387FC1EED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2928272"/>
                <a:ext cx="769122" cy="6290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7F0CFCDC-387E-1B88-80B6-83A01BF1F7BC}"/>
              </a:ext>
            </a:extLst>
          </p:cNvPr>
          <p:cNvGrpSpPr/>
          <p:nvPr/>
        </p:nvGrpSpPr>
        <p:grpSpPr>
          <a:xfrm>
            <a:off x="3718039" y="2843663"/>
            <a:ext cx="401653" cy="972200"/>
            <a:chOff x="6939184" y="3549758"/>
            <a:chExt cx="401653" cy="97220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42EAAF5-CEF8-403A-587D-A412826B8DD5}"/>
                </a:ext>
              </a:extLst>
            </p:cNvPr>
            <p:cNvSpPr txBox="1"/>
            <p:nvPr/>
          </p:nvSpPr>
          <p:spPr>
            <a:xfrm>
              <a:off x="6939185" y="3549758"/>
              <a:ext cx="3076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#9Slide03 SVNAvo" panose="02040603050506020204" pitchFamily="18" charset="0"/>
                </a:rPr>
                <a:t>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B6DC37F-23A0-1ED4-06A7-2BDB3942A779}"/>
                </a:ext>
              </a:extLst>
            </p:cNvPr>
            <p:cNvSpPr txBox="1"/>
            <p:nvPr/>
          </p:nvSpPr>
          <p:spPr>
            <a:xfrm>
              <a:off x="6939184" y="3998738"/>
              <a:ext cx="3076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#9Slide03 SVNAvo" panose="02040603050506020204" pitchFamily="18" charset="0"/>
                </a:rPr>
                <a:t>2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E91C3C-64A1-A32B-DEE0-F7FC7CCE8EEA}"/>
                </a:ext>
              </a:extLst>
            </p:cNvPr>
            <p:cNvCxnSpPr/>
            <p:nvPr/>
          </p:nvCxnSpPr>
          <p:spPr>
            <a:xfrm>
              <a:off x="6939184" y="4062109"/>
              <a:ext cx="401653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9864622-0114-E5AD-1ED3-9286E6A77E20}"/>
                  </a:ext>
                </a:extLst>
              </p:cNvPr>
              <p:cNvSpPr txBox="1"/>
              <p:nvPr/>
            </p:nvSpPr>
            <p:spPr>
              <a:xfrm>
                <a:off x="7288045" y="2928272"/>
                <a:ext cx="1083108" cy="624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1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9864622-0114-E5AD-1ED3-9286E6A77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045" y="2928272"/>
                <a:ext cx="1083108" cy="6245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BC6E219-722C-B52C-A51E-E0FD65BA90CE}"/>
                  </a:ext>
                </a:extLst>
              </p:cNvPr>
              <p:cNvSpPr txBox="1"/>
              <p:nvPr/>
            </p:nvSpPr>
            <p:spPr>
              <a:xfrm>
                <a:off x="9878841" y="2928272"/>
                <a:ext cx="1083108" cy="624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1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BC6E219-722C-B52C-A51E-E0FD65BA90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8841" y="2928272"/>
                <a:ext cx="1083108" cy="6245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7" name="Graphic 56">
            <a:extLst>
              <a:ext uri="{FF2B5EF4-FFF2-40B4-BE49-F238E27FC236}">
                <a16:creationId xmlns:a16="http://schemas.microsoft.com/office/drawing/2014/main" id="{2B41AAA6-2DC1-F911-8C54-6BA7D9E673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6525" y="3092722"/>
            <a:ext cx="297052" cy="510059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9A4639D9-E137-5003-3E9E-30E70EF5DBD9}"/>
              </a:ext>
            </a:extLst>
          </p:cNvPr>
          <p:cNvSpPr txBox="1"/>
          <p:nvPr/>
        </p:nvSpPr>
        <p:spPr>
          <a:xfrm>
            <a:off x="2080657" y="3018005"/>
            <a:ext cx="154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#9Slide03 SVNAvo" panose="02040603050506020204" pitchFamily="18" charset="0"/>
              </a:rPr>
              <a:t>bên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trái</a:t>
            </a:r>
            <a:endParaRPr lang="en-US" sz="2800" dirty="0">
              <a:latin typeface="#9Slide03 SVNAvo" panose="02040603050506020204" pitchFamily="18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38C3B7D-0F19-652F-5AD4-FE89E56372E3}"/>
              </a:ext>
            </a:extLst>
          </p:cNvPr>
          <p:cNvCxnSpPr/>
          <p:nvPr/>
        </p:nvCxnSpPr>
        <p:spPr>
          <a:xfrm>
            <a:off x="1872424" y="3767675"/>
            <a:ext cx="0" cy="829356"/>
          </a:xfrm>
          <a:prstGeom prst="straightConnector1">
            <a:avLst/>
          </a:prstGeom>
          <a:ln w="15875">
            <a:solidFill>
              <a:schemeClr val="accent5">
                <a:lumMod val="60000"/>
                <a:lumOff val="4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9C0D49E2-38EC-2DF7-348D-B5C7B53DE48F}"/>
              </a:ext>
            </a:extLst>
          </p:cNvPr>
          <p:cNvSpPr txBox="1"/>
          <p:nvPr/>
        </p:nvSpPr>
        <p:spPr>
          <a:xfrm>
            <a:off x="1411120" y="4686879"/>
            <a:ext cx="127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#9Slide03 SVNAvo" panose="02040603050506020204" pitchFamily="18" charset="0"/>
              </a:rPr>
              <a:t>1,41…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BE7D1186-A6AF-A235-B6FC-6600621E91B0}"/>
              </a:ext>
            </a:extLst>
          </p:cNvPr>
          <p:cNvCxnSpPr/>
          <p:nvPr/>
        </p:nvCxnSpPr>
        <p:spPr>
          <a:xfrm>
            <a:off x="3918865" y="3767675"/>
            <a:ext cx="0" cy="829356"/>
          </a:xfrm>
          <a:prstGeom prst="straightConnector1">
            <a:avLst/>
          </a:prstGeom>
          <a:ln w="15875">
            <a:solidFill>
              <a:schemeClr val="accent5">
                <a:lumMod val="60000"/>
                <a:lumOff val="4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22E0128B-E344-7B43-A2DF-FA0617405828}"/>
              </a:ext>
            </a:extLst>
          </p:cNvPr>
          <p:cNvSpPr txBox="1"/>
          <p:nvPr/>
        </p:nvSpPr>
        <p:spPr>
          <a:xfrm>
            <a:off x="3480192" y="4686879"/>
            <a:ext cx="774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#9Slide03 SVNAvo" panose="02040603050506020204" pitchFamily="18" charset="0"/>
              </a:rPr>
              <a:t>1,5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F2BB6D8-2BEC-EB56-5998-7520A40A8CDB}"/>
              </a:ext>
            </a:extLst>
          </p:cNvPr>
          <p:cNvSpPr txBox="1"/>
          <p:nvPr/>
        </p:nvSpPr>
        <p:spPr>
          <a:xfrm>
            <a:off x="2730567" y="4686879"/>
            <a:ext cx="438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#9Slide03 SVNAvo" panose="02040603050506020204" pitchFamily="18" charset="0"/>
              </a:rPr>
              <a:t>&lt;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7984BCA4-DA99-4035-0D14-130AE963D9E1}"/>
              </a:ext>
            </a:extLst>
          </p:cNvPr>
          <p:cNvCxnSpPr/>
          <p:nvPr/>
        </p:nvCxnSpPr>
        <p:spPr>
          <a:xfrm>
            <a:off x="8065000" y="3767675"/>
            <a:ext cx="0" cy="829356"/>
          </a:xfrm>
          <a:prstGeom prst="straightConnector1">
            <a:avLst/>
          </a:prstGeom>
          <a:ln w="15875">
            <a:solidFill>
              <a:schemeClr val="accent5">
                <a:lumMod val="60000"/>
                <a:lumOff val="4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7ECCA755-2354-E26C-0881-0371172C7CB1}"/>
                  </a:ext>
                </a:extLst>
              </p:cNvPr>
              <p:cNvSpPr txBox="1"/>
              <p:nvPr/>
            </p:nvSpPr>
            <p:spPr>
              <a:xfrm>
                <a:off x="7439609" y="4686879"/>
                <a:ext cx="170438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1" dirty="0" smtClean="0">
                        <a:solidFill>
                          <a:srgbClr val="0070C0"/>
                        </a:solidFill>
                        <a:latin typeface="#9Slide03 SVNAvo" panose="02040603050506020204" pitchFamily="18" charset="0"/>
                      </a:rPr>
                      <m:t>–</m:t>
                    </m:r>
                    <m:r>
                      <m:rPr>
                        <m:nor/>
                      </m:rPr>
                      <a:rPr lang="en-US" sz="2800" i="0" dirty="0" smtClean="0">
                        <a:solidFill>
                          <a:srgbClr val="0070C0"/>
                        </a:solidFill>
                        <a:latin typeface="#9Slide03 SVNAvo" panose="02040603050506020204" pitchFamily="18" charset="0"/>
                      </a:rPr>
                      <m:t>2,236</m:t>
                    </m:r>
                  </m:oMath>
                </a14:m>
                <a:r>
                  <a:rPr lang="en-US" sz="28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…</a:t>
                </a:r>
              </a:p>
            </p:txBody>
          </p:sp>
        </mc:Choice>
        <mc:Fallback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7ECCA755-2354-E26C-0881-0371172C7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609" y="4686879"/>
                <a:ext cx="1704387" cy="523220"/>
              </a:xfrm>
              <a:prstGeom prst="rect">
                <a:avLst/>
              </a:prstGeom>
              <a:blipFill>
                <a:blip r:embed="rId9"/>
                <a:stretch>
                  <a:fillRect t="-15116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EA91615-C028-E72C-07B0-4AB51DC2ED05}"/>
              </a:ext>
            </a:extLst>
          </p:cNvPr>
          <p:cNvCxnSpPr/>
          <p:nvPr/>
        </p:nvCxnSpPr>
        <p:spPr>
          <a:xfrm>
            <a:off x="10555055" y="3767675"/>
            <a:ext cx="0" cy="829356"/>
          </a:xfrm>
          <a:prstGeom prst="straightConnector1">
            <a:avLst/>
          </a:prstGeom>
          <a:ln w="15875">
            <a:solidFill>
              <a:schemeClr val="accent5">
                <a:lumMod val="60000"/>
                <a:lumOff val="4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9851802E-666E-304C-CB09-7D5355915CC4}"/>
              </a:ext>
            </a:extLst>
          </p:cNvPr>
          <p:cNvSpPr txBox="1"/>
          <p:nvPr/>
        </p:nvSpPr>
        <p:spPr>
          <a:xfrm>
            <a:off x="9285278" y="4686879"/>
            <a:ext cx="438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#9Slide03 SVNAvo" panose="02040603050506020204" pitchFamily="18" charset="0"/>
              </a:rPr>
              <a:t>&gt;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4C44868-AD30-2AFF-DBE9-DD3BED9A02D0}"/>
              </a:ext>
            </a:extLst>
          </p:cNvPr>
          <p:cNvSpPr txBox="1"/>
          <p:nvPr/>
        </p:nvSpPr>
        <p:spPr>
          <a:xfrm>
            <a:off x="8287253" y="3018005"/>
            <a:ext cx="1816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#9Slide03 SVNAvo" panose="02040603050506020204" pitchFamily="18" charset="0"/>
              </a:rPr>
              <a:t>bên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phải</a:t>
            </a:r>
            <a:endParaRPr lang="en-US" sz="2800" dirty="0">
              <a:latin typeface="#9Slide03 SVNAvo" panose="0204060305050602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8232A86-5E7C-3AC3-0854-B325A9D75B73}"/>
                  </a:ext>
                </a:extLst>
              </p:cNvPr>
              <p:cNvSpPr txBox="1"/>
              <p:nvPr/>
            </p:nvSpPr>
            <p:spPr>
              <a:xfrm>
                <a:off x="9878836" y="4686879"/>
                <a:ext cx="170438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1" dirty="0" smtClean="0">
                        <a:solidFill>
                          <a:srgbClr val="0070C0"/>
                        </a:solidFill>
                        <a:latin typeface="#9Slide03 SVNAvo" panose="02040603050506020204" pitchFamily="18" charset="0"/>
                      </a:rPr>
                      <m:t>–</m:t>
                    </m:r>
                    <m:r>
                      <m:rPr>
                        <m:nor/>
                      </m:rPr>
                      <a:rPr lang="en-US" sz="2800" i="0" dirty="0" smtClean="0">
                        <a:solidFill>
                          <a:srgbClr val="0070C0"/>
                        </a:solidFill>
                        <a:latin typeface="#9Slide03 SVNAvo" panose="02040603050506020204" pitchFamily="18" charset="0"/>
                      </a:rPr>
                      <m:t>2,449</m:t>
                    </m:r>
                  </m:oMath>
                </a14:m>
                <a:r>
                  <a:rPr lang="en-US" sz="28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…</a:t>
                </a:r>
              </a:p>
            </p:txBody>
          </p:sp>
        </mc:Choice>
        <mc:Fallback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8232A86-5E7C-3AC3-0854-B325A9D75B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8836" y="4686879"/>
                <a:ext cx="1704387" cy="523220"/>
              </a:xfrm>
              <a:prstGeom prst="rect">
                <a:avLst/>
              </a:prstGeom>
              <a:blipFill>
                <a:blip r:embed="rId10"/>
                <a:stretch>
                  <a:fillRect t="-15116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64180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14" grpId="0"/>
      <p:bldP spid="34" grpId="0"/>
      <p:bldP spid="55" grpId="0"/>
      <p:bldP spid="58" grpId="0"/>
      <p:bldP spid="61" grpId="0"/>
      <p:bldP spid="63" grpId="0"/>
      <p:bldP spid="64" grpId="0"/>
      <p:bldP spid="66" grpId="0"/>
      <p:bldP spid="69" grpId="0"/>
      <p:bldP spid="70" grpId="0"/>
      <p:bldP spid="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/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Biết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hai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1 </a:t>
                </a:r>
                <a:r>
                  <a:rPr lang="en-US" dirty="0" err="1"/>
                  <a:t>và</a:t>
                </a:r>
                <a:r>
                  <a:rPr lang="en-US" dirty="0"/>
                  <a:t> 3 </a:t>
                </a:r>
                <a:r>
                  <a:rPr lang="en-US" dirty="0" err="1"/>
                  <a:t>thì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huyền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blipFill>
                <a:blip r:embed="rId3"/>
                <a:stretch>
                  <a:fillRect l="-1191" r="-2085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309550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323033-ED4F-41BA-BC73-8BE5B12C36F3}"/>
              </a:ext>
            </a:extLst>
          </p:cNvPr>
          <p:cNvCxnSpPr>
            <a:cxnSpLocks/>
          </p:cNvCxnSpPr>
          <p:nvPr/>
        </p:nvCxnSpPr>
        <p:spPr>
          <a:xfrm>
            <a:off x="2209767" y="5589543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C2BCC21-7106-401C-A71B-25AC4E2E9A6C}"/>
              </a:ext>
            </a:extLst>
          </p:cNvPr>
          <p:cNvCxnSpPr>
            <a:cxnSpLocks/>
          </p:cNvCxnSpPr>
          <p:nvPr/>
        </p:nvCxnSpPr>
        <p:spPr>
          <a:xfrm>
            <a:off x="2584665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6675CFB-F8E3-4740-BC46-44448940D064}"/>
              </a:ext>
            </a:extLst>
          </p:cNvPr>
          <p:cNvCxnSpPr>
            <a:cxnSpLocks/>
          </p:cNvCxnSpPr>
          <p:nvPr/>
        </p:nvCxnSpPr>
        <p:spPr>
          <a:xfrm>
            <a:off x="3853836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CA4130-8789-42CC-B6DD-0263F2E0C000}"/>
              </a:ext>
            </a:extLst>
          </p:cNvPr>
          <p:cNvCxnSpPr>
            <a:cxnSpLocks/>
          </p:cNvCxnSpPr>
          <p:nvPr/>
        </p:nvCxnSpPr>
        <p:spPr>
          <a:xfrm>
            <a:off x="5123007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3D1844C-8535-416D-B2E0-3DAD1C018615}"/>
              </a:ext>
            </a:extLst>
          </p:cNvPr>
          <p:cNvCxnSpPr>
            <a:cxnSpLocks/>
          </p:cNvCxnSpPr>
          <p:nvPr/>
        </p:nvCxnSpPr>
        <p:spPr>
          <a:xfrm>
            <a:off x="639217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8719E4-6C4B-4FB5-A93F-7967436927DF}"/>
              </a:ext>
            </a:extLst>
          </p:cNvPr>
          <p:cNvCxnSpPr>
            <a:cxnSpLocks/>
          </p:cNvCxnSpPr>
          <p:nvPr/>
        </p:nvCxnSpPr>
        <p:spPr>
          <a:xfrm>
            <a:off x="7661349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2FAD318-6C48-4B65-988D-7042AD41E9BD}"/>
              </a:ext>
            </a:extLst>
          </p:cNvPr>
          <p:cNvCxnSpPr>
            <a:cxnSpLocks/>
          </p:cNvCxnSpPr>
          <p:nvPr/>
        </p:nvCxnSpPr>
        <p:spPr>
          <a:xfrm>
            <a:off x="893051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EE023CA0-CF67-4A41-AF72-409913668F76}"/>
              </a:ext>
            </a:extLst>
          </p:cNvPr>
          <p:cNvSpPr txBox="1"/>
          <p:nvPr/>
        </p:nvSpPr>
        <p:spPr>
          <a:xfrm>
            <a:off x="3625002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811D7C-F8A9-453A-8873-10D1A2702634}"/>
              </a:ext>
            </a:extLst>
          </p:cNvPr>
          <p:cNvSpPr txBox="1"/>
          <p:nvPr/>
        </p:nvSpPr>
        <p:spPr>
          <a:xfrm>
            <a:off x="7458639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3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6CCB3E4-7CEA-4752-B7C6-EB4F9E3DA383}"/>
              </a:ext>
            </a:extLst>
          </p:cNvPr>
          <p:cNvCxnSpPr>
            <a:cxnSpLocks/>
          </p:cNvCxnSpPr>
          <p:nvPr/>
        </p:nvCxnSpPr>
        <p:spPr>
          <a:xfrm rot="16200000">
            <a:off x="7028303" y="4960077"/>
            <a:ext cx="1266092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/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blipFill>
                <a:blip r:embed="rId4"/>
                <a:stretch>
                  <a:fillRect l="-1899" b="-2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0437E0A-9955-4B47-A5D7-4EE8CC8CC87B}"/>
              </a:ext>
            </a:extLst>
          </p:cNvPr>
          <p:cNvSpPr txBox="1"/>
          <p:nvPr/>
        </p:nvSpPr>
        <p:spPr>
          <a:xfrm>
            <a:off x="7238639" y="476463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670ABC-D75E-EA4F-75D5-2177D6FD5664}"/>
              </a:ext>
            </a:extLst>
          </p:cNvPr>
          <p:cNvSpPr txBox="1"/>
          <p:nvPr/>
        </p:nvSpPr>
        <p:spPr>
          <a:xfrm>
            <a:off x="7989283" y="3007169"/>
            <a:ext cx="4087117" cy="95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Từ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điểm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3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trên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trục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số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vẽ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đoạn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thẳng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có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độ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dài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bằng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76F9FD-EFE2-176C-F014-2DF5ADCAE01A}"/>
              </a:ext>
            </a:extLst>
          </p:cNvPr>
          <p:cNvSpPr txBox="1"/>
          <p:nvPr/>
        </p:nvSpPr>
        <p:spPr>
          <a:xfrm>
            <a:off x="7454910" y="3834282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6233137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76" grpId="0"/>
      <p:bldP spid="77" grpId="0"/>
      <p:bldP spid="88" grpId="0"/>
      <p:bldP spid="43" grpId="0"/>
      <p:bldP spid="8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/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Biết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hai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1 </a:t>
                </a:r>
                <a:r>
                  <a:rPr lang="en-US" dirty="0" err="1"/>
                  <a:t>và</a:t>
                </a:r>
                <a:r>
                  <a:rPr lang="en-US" dirty="0"/>
                  <a:t> 3 </a:t>
                </a:r>
                <a:r>
                  <a:rPr lang="en-US" dirty="0" err="1"/>
                  <a:t>thì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huyền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blipFill>
                <a:blip r:embed="rId3"/>
                <a:stretch>
                  <a:fillRect l="-1191" r="-2085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309550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323033-ED4F-41BA-BC73-8BE5B12C36F3}"/>
              </a:ext>
            </a:extLst>
          </p:cNvPr>
          <p:cNvCxnSpPr>
            <a:cxnSpLocks/>
          </p:cNvCxnSpPr>
          <p:nvPr/>
        </p:nvCxnSpPr>
        <p:spPr>
          <a:xfrm>
            <a:off x="2209767" y="5589543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C2BCC21-7106-401C-A71B-25AC4E2E9A6C}"/>
              </a:ext>
            </a:extLst>
          </p:cNvPr>
          <p:cNvCxnSpPr>
            <a:cxnSpLocks/>
          </p:cNvCxnSpPr>
          <p:nvPr/>
        </p:nvCxnSpPr>
        <p:spPr>
          <a:xfrm>
            <a:off x="2584665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6675CFB-F8E3-4740-BC46-44448940D064}"/>
              </a:ext>
            </a:extLst>
          </p:cNvPr>
          <p:cNvCxnSpPr>
            <a:cxnSpLocks/>
          </p:cNvCxnSpPr>
          <p:nvPr/>
        </p:nvCxnSpPr>
        <p:spPr>
          <a:xfrm>
            <a:off x="3853836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CA4130-8789-42CC-B6DD-0263F2E0C000}"/>
              </a:ext>
            </a:extLst>
          </p:cNvPr>
          <p:cNvCxnSpPr>
            <a:cxnSpLocks/>
          </p:cNvCxnSpPr>
          <p:nvPr/>
        </p:nvCxnSpPr>
        <p:spPr>
          <a:xfrm>
            <a:off x="5123007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3D1844C-8535-416D-B2E0-3DAD1C018615}"/>
              </a:ext>
            </a:extLst>
          </p:cNvPr>
          <p:cNvCxnSpPr>
            <a:cxnSpLocks/>
          </p:cNvCxnSpPr>
          <p:nvPr/>
        </p:nvCxnSpPr>
        <p:spPr>
          <a:xfrm>
            <a:off x="639217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8719E4-6C4B-4FB5-A93F-7967436927DF}"/>
              </a:ext>
            </a:extLst>
          </p:cNvPr>
          <p:cNvCxnSpPr>
            <a:cxnSpLocks/>
          </p:cNvCxnSpPr>
          <p:nvPr/>
        </p:nvCxnSpPr>
        <p:spPr>
          <a:xfrm>
            <a:off x="7661349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2FAD318-6C48-4B65-988D-7042AD41E9BD}"/>
              </a:ext>
            </a:extLst>
          </p:cNvPr>
          <p:cNvCxnSpPr>
            <a:cxnSpLocks/>
          </p:cNvCxnSpPr>
          <p:nvPr/>
        </p:nvCxnSpPr>
        <p:spPr>
          <a:xfrm>
            <a:off x="893051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EE023CA0-CF67-4A41-AF72-409913668F76}"/>
              </a:ext>
            </a:extLst>
          </p:cNvPr>
          <p:cNvSpPr txBox="1"/>
          <p:nvPr/>
        </p:nvSpPr>
        <p:spPr>
          <a:xfrm>
            <a:off x="3625002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811D7C-F8A9-453A-8873-10D1A2702634}"/>
              </a:ext>
            </a:extLst>
          </p:cNvPr>
          <p:cNvSpPr txBox="1"/>
          <p:nvPr/>
        </p:nvSpPr>
        <p:spPr>
          <a:xfrm>
            <a:off x="7458639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3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6CCB3E4-7CEA-4752-B7C6-EB4F9E3DA383}"/>
              </a:ext>
            </a:extLst>
          </p:cNvPr>
          <p:cNvCxnSpPr>
            <a:cxnSpLocks/>
          </p:cNvCxnSpPr>
          <p:nvPr/>
        </p:nvCxnSpPr>
        <p:spPr>
          <a:xfrm rot="16200000">
            <a:off x="7028303" y="4960077"/>
            <a:ext cx="1266092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CA07457-6216-4127-A1EE-9D2A0D460978}"/>
              </a:ext>
            </a:extLst>
          </p:cNvPr>
          <p:cNvCxnSpPr>
            <a:cxnSpLocks/>
          </p:cNvCxnSpPr>
          <p:nvPr/>
        </p:nvCxnSpPr>
        <p:spPr>
          <a:xfrm flipH="1">
            <a:off x="3853666" y="4327030"/>
            <a:ext cx="3807683" cy="125893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/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blipFill>
                <a:blip r:embed="rId4"/>
                <a:stretch>
                  <a:fillRect l="-1899" b="-2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0437E0A-9955-4B47-A5D7-4EE8CC8CC87B}"/>
              </a:ext>
            </a:extLst>
          </p:cNvPr>
          <p:cNvSpPr txBox="1"/>
          <p:nvPr/>
        </p:nvSpPr>
        <p:spPr>
          <a:xfrm>
            <a:off x="7238639" y="476463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F13700-7E45-D847-1815-16F9DF788908}"/>
                  </a:ext>
                </a:extLst>
              </p:cNvPr>
              <p:cNvSpPr txBox="1"/>
              <p:nvPr/>
            </p:nvSpPr>
            <p:spPr>
              <a:xfrm>
                <a:off x="7962650" y="3034542"/>
                <a:ext cx="4087117" cy="1919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Nối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điểm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gốc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0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với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A, ta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được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tam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giác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vuông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có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hai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cạnh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góc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vuông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là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1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và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3,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cạnh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huyền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bằng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F13700-7E45-D847-1815-16F9DF7889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650" y="3034542"/>
                <a:ext cx="4087117" cy="1919051"/>
              </a:xfrm>
              <a:prstGeom prst="rect">
                <a:avLst/>
              </a:prstGeom>
              <a:blipFill>
                <a:blip r:embed="rId6"/>
                <a:stretch>
                  <a:fillRect l="-1490"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AF455F2B-31A5-EECA-AA7F-E21B48C6E8F9}"/>
              </a:ext>
            </a:extLst>
          </p:cNvPr>
          <p:cNvSpPr txBox="1"/>
          <p:nvPr/>
        </p:nvSpPr>
        <p:spPr>
          <a:xfrm>
            <a:off x="7454910" y="3834282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ADD3E8-580B-1EE6-C68C-0836BD31A022}"/>
                  </a:ext>
                </a:extLst>
              </p:cNvPr>
              <p:cNvSpPr txBox="1"/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ADD3E8-580B-1EE6-C68C-0836BD31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5915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/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Biết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hai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1 </a:t>
                </a:r>
                <a:r>
                  <a:rPr lang="en-US" dirty="0" err="1"/>
                  <a:t>và</a:t>
                </a:r>
                <a:r>
                  <a:rPr lang="en-US" dirty="0"/>
                  <a:t> 3 </a:t>
                </a:r>
                <a:r>
                  <a:rPr lang="en-US" dirty="0" err="1"/>
                  <a:t>thì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huyền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blipFill>
                <a:blip r:embed="rId3"/>
                <a:stretch>
                  <a:fillRect l="-1191" r="-2085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4251" y="1313360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323033-ED4F-41BA-BC73-8BE5B12C36F3}"/>
              </a:ext>
            </a:extLst>
          </p:cNvPr>
          <p:cNvCxnSpPr>
            <a:cxnSpLocks/>
          </p:cNvCxnSpPr>
          <p:nvPr/>
        </p:nvCxnSpPr>
        <p:spPr>
          <a:xfrm>
            <a:off x="2209767" y="5589543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C2BCC21-7106-401C-A71B-25AC4E2E9A6C}"/>
              </a:ext>
            </a:extLst>
          </p:cNvPr>
          <p:cNvCxnSpPr>
            <a:cxnSpLocks/>
          </p:cNvCxnSpPr>
          <p:nvPr/>
        </p:nvCxnSpPr>
        <p:spPr>
          <a:xfrm>
            <a:off x="2584665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6675CFB-F8E3-4740-BC46-44448940D064}"/>
              </a:ext>
            </a:extLst>
          </p:cNvPr>
          <p:cNvCxnSpPr>
            <a:cxnSpLocks/>
          </p:cNvCxnSpPr>
          <p:nvPr/>
        </p:nvCxnSpPr>
        <p:spPr>
          <a:xfrm>
            <a:off x="3853836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CA4130-8789-42CC-B6DD-0263F2E0C000}"/>
              </a:ext>
            </a:extLst>
          </p:cNvPr>
          <p:cNvCxnSpPr>
            <a:cxnSpLocks/>
          </p:cNvCxnSpPr>
          <p:nvPr/>
        </p:nvCxnSpPr>
        <p:spPr>
          <a:xfrm>
            <a:off x="5123007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3D1844C-8535-416D-B2E0-3DAD1C018615}"/>
              </a:ext>
            </a:extLst>
          </p:cNvPr>
          <p:cNvCxnSpPr>
            <a:cxnSpLocks/>
          </p:cNvCxnSpPr>
          <p:nvPr/>
        </p:nvCxnSpPr>
        <p:spPr>
          <a:xfrm>
            <a:off x="639217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8719E4-6C4B-4FB5-A93F-7967436927DF}"/>
              </a:ext>
            </a:extLst>
          </p:cNvPr>
          <p:cNvCxnSpPr>
            <a:cxnSpLocks/>
          </p:cNvCxnSpPr>
          <p:nvPr/>
        </p:nvCxnSpPr>
        <p:spPr>
          <a:xfrm>
            <a:off x="7661349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2FAD318-6C48-4B65-988D-7042AD41E9BD}"/>
              </a:ext>
            </a:extLst>
          </p:cNvPr>
          <p:cNvCxnSpPr>
            <a:cxnSpLocks/>
          </p:cNvCxnSpPr>
          <p:nvPr/>
        </p:nvCxnSpPr>
        <p:spPr>
          <a:xfrm>
            <a:off x="893051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EE023CA0-CF67-4A41-AF72-409913668F76}"/>
              </a:ext>
            </a:extLst>
          </p:cNvPr>
          <p:cNvSpPr txBox="1"/>
          <p:nvPr/>
        </p:nvSpPr>
        <p:spPr>
          <a:xfrm>
            <a:off x="3625002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811D7C-F8A9-453A-8873-10D1A2702634}"/>
              </a:ext>
            </a:extLst>
          </p:cNvPr>
          <p:cNvSpPr txBox="1"/>
          <p:nvPr/>
        </p:nvSpPr>
        <p:spPr>
          <a:xfrm>
            <a:off x="7458639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3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6CCB3E4-7CEA-4752-B7C6-EB4F9E3DA383}"/>
              </a:ext>
            </a:extLst>
          </p:cNvPr>
          <p:cNvCxnSpPr>
            <a:cxnSpLocks/>
          </p:cNvCxnSpPr>
          <p:nvPr/>
        </p:nvCxnSpPr>
        <p:spPr>
          <a:xfrm rot="16200000">
            <a:off x="7028303" y="4960077"/>
            <a:ext cx="1266092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CA07457-6216-4127-A1EE-9D2A0D460978}"/>
              </a:ext>
            </a:extLst>
          </p:cNvPr>
          <p:cNvCxnSpPr>
            <a:cxnSpLocks/>
          </p:cNvCxnSpPr>
          <p:nvPr/>
        </p:nvCxnSpPr>
        <p:spPr>
          <a:xfrm flipH="1">
            <a:off x="3853666" y="4327030"/>
            <a:ext cx="3807683" cy="125893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/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blipFill>
                <a:blip r:embed="rId4"/>
                <a:stretch>
                  <a:fillRect l="-1899" b="-2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0437E0A-9955-4B47-A5D7-4EE8CC8CC87B}"/>
              </a:ext>
            </a:extLst>
          </p:cNvPr>
          <p:cNvSpPr txBox="1"/>
          <p:nvPr/>
        </p:nvSpPr>
        <p:spPr>
          <a:xfrm>
            <a:off x="7238639" y="476463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455F2B-31A5-EECA-AA7F-E21B48C6E8F9}"/>
              </a:ext>
            </a:extLst>
          </p:cNvPr>
          <p:cNvSpPr txBox="1"/>
          <p:nvPr/>
        </p:nvSpPr>
        <p:spPr>
          <a:xfrm>
            <a:off x="7615554" y="3824281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199AEB-716E-6D15-EC50-6855FDCDE870}"/>
                  </a:ext>
                </a:extLst>
              </p:cNvPr>
              <p:cNvSpPr txBox="1"/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199AEB-716E-6D15-EC50-6855FDCDE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59EA7E2-098E-0656-EFEE-A994E1B2009A}"/>
                  </a:ext>
                </a:extLst>
              </p:cNvPr>
              <p:cNvSpPr txBox="1"/>
              <p:nvPr/>
            </p:nvSpPr>
            <p:spPr>
              <a:xfrm>
                <a:off x="7962650" y="3034542"/>
                <a:ext cx="4087117" cy="1005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Vẽ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đường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tròn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tâm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gốc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0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bán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kính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bằng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10</m:t>
                        </m:r>
                      </m:e>
                    </m:rad>
                  </m:oMath>
                </a14:m>
                <a:endParaRPr lang="en-US" sz="2000" dirty="0">
                  <a:solidFill>
                    <a:srgbClr val="00206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59EA7E2-098E-0656-EFEE-A994E1B20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650" y="3034542"/>
                <a:ext cx="4087117" cy="1005981"/>
              </a:xfrm>
              <a:prstGeom prst="rect">
                <a:avLst/>
              </a:prstGeom>
              <a:blipFill>
                <a:blip r:embed="rId7"/>
                <a:stretch>
                  <a:fillRect l="-1490" b="-84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rc 11">
            <a:extLst>
              <a:ext uri="{FF2B5EF4-FFF2-40B4-BE49-F238E27FC236}">
                <a16:creationId xmlns:a16="http://schemas.microsoft.com/office/drawing/2014/main" id="{F6DC5EA0-E8F4-4822-CB23-80807B946C98}"/>
              </a:ext>
            </a:extLst>
          </p:cNvPr>
          <p:cNvSpPr>
            <a:spLocks noChangeAspect="1"/>
          </p:cNvSpPr>
          <p:nvPr/>
        </p:nvSpPr>
        <p:spPr>
          <a:xfrm>
            <a:off x="-65851" y="1733390"/>
            <a:ext cx="8010144" cy="8010144"/>
          </a:xfrm>
          <a:prstGeom prst="arc">
            <a:avLst>
              <a:gd name="adj1" fmla="val 19945855"/>
              <a:gd name="adj2" fmla="val 21480514"/>
            </a:avLst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453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/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Biết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hai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1 </a:t>
                </a:r>
                <a:r>
                  <a:rPr lang="en-US" dirty="0" err="1"/>
                  <a:t>và</a:t>
                </a:r>
                <a:r>
                  <a:rPr lang="en-US" dirty="0"/>
                  <a:t> 3 </a:t>
                </a:r>
                <a:r>
                  <a:rPr lang="en-US" dirty="0" err="1"/>
                  <a:t>thì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huyền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blipFill>
                <a:blip r:embed="rId3"/>
                <a:stretch>
                  <a:fillRect l="-1191" r="-2085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309550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323033-ED4F-41BA-BC73-8BE5B12C36F3}"/>
              </a:ext>
            </a:extLst>
          </p:cNvPr>
          <p:cNvCxnSpPr>
            <a:cxnSpLocks/>
          </p:cNvCxnSpPr>
          <p:nvPr/>
        </p:nvCxnSpPr>
        <p:spPr>
          <a:xfrm>
            <a:off x="2209767" y="5589543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C2BCC21-7106-401C-A71B-25AC4E2E9A6C}"/>
              </a:ext>
            </a:extLst>
          </p:cNvPr>
          <p:cNvCxnSpPr>
            <a:cxnSpLocks/>
          </p:cNvCxnSpPr>
          <p:nvPr/>
        </p:nvCxnSpPr>
        <p:spPr>
          <a:xfrm>
            <a:off x="2584665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6675CFB-F8E3-4740-BC46-44448940D064}"/>
              </a:ext>
            </a:extLst>
          </p:cNvPr>
          <p:cNvCxnSpPr>
            <a:cxnSpLocks/>
          </p:cNvCxnSpPr>
          <p:nvPr/>
        </p:nvCxnSpPr>
        <p:spPr>
          <a:xfrm>
            <a:off x="3853836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CA4130-8789-42CC-B6DD-0263F2E0C000}"/>
              </a:ext>
            </a:extLst>
          </p:cNvPr>
          <p:cNvCxnSpPr>
            <a:cxnSpLocks/>
          </p:cNvCxnSpPr>
          <p:nvPr/>
        </p:nvCxnSpPr>
        <p:spPr>
          <a:xfrm>
            <a:off x="5123007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3D1844C-8535-416D-B2E0-3DAD1C018615}"/>
              </a:ext>
            </a:extLst>
          </p:cNvPr>
          <p:cNvCxnSpPr>
            <a:cxnSpLocks/>
          </p:cNvCxnSpPr>
          <p:nvPr/>
        </p:nvCxnSpPr>
        <p:spPr>
          <a:xfrm>
            <a:off x="639217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8719E4-6C4B-4FB5-A93F-7967436927DF}"/>
              </a:ext>
            </a:extLst>
          </p:cNvPr>
          <p:cNvCxnSpPr>
            <a:cxnSpLocks/>
          </p:cNvCxnSpPr>
          <p:nvPr/>
        </p:nvCxnSpPr>
        <p:spPr>
          <a:xfrm>
            <a:off x="7661349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2FAD318-6C48-4B65-988D-7042AD41E9BD}"/>
              </a:ext>
            </a:extLst>
          </p:cNvPr>
          <p:cNvCxnSpPr>
            <a:cxnSpLocks/>
          </p:cNvCxnSpPr>
          <p:nvPr/>
        </p:nvCxnSpPr>
        <p:spPr>
          <a:xfrm>
            <a:off x="893051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EE023CA0-CF67-4A41-AF72-409913668F76}"/>
              </a:ext>
            </a:extLst>
          </p:cNvPr>
          <p:cNvSpPr txBox="1"/>
          <p:nvPr/>
        </p:nvSpPr>
        <p:spPr>
          <a:xfrm>
            <a:off x="3625002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811D7C-F8A9-453A-8873-10D1A2702634}"/>
              </a:ext>
            </a:extLst>
          </p:cNvPr>
          <p:cNvSpPr txBox="1"/>
          <p:nvPr/>
        </p:nvSpPr>
        <p:spPr>
          <a:xfrm>
            <a:off x="7458639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3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6CCB3E4-7CEA-4752-B7C6-EB4F9E3DA383}"/>
              </a:ext>
            </a:extLst>
          </p:cNvPr>
          <p:cNvCxnSpPr>
            <a:cxnSpLocks/>
          </p:cNvCxnSpPr>
          <p:nvPr/>
        </p:nvCxnSpPr>
        <p:spPr>
          <a:xfrm rot="16200000">
            <a:off x="7028303" y="4960077"/>
            <a:ext cx="1266092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CA07457-6216-4127-A1EE-9D2A0D460978}"/>
              </a:ext>
            </a:extLst>
          </p:cNvPr>
          <p:cNvCxnSpPr>
            <a:cxnSpLocks/>
          </p:cNvCxnSpPr>
          <p:nvPr/>
        </p:nvCxnSpPr>
        <p:spPr>
          <a:xfrm flipH="1">
            <a:off x="3853666" y="4327030"/>
            <a:ext cx="3807683" cy="125893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/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blipFill>
                <a:blip r:embed="rId4"/>
                <a:stretch>
                  <a:fillRect l="-1899" b="-2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0437E0A-9955-4B47-A5D7-4EE8CC8CC87B}"/>
              </a:ext>
            </a:extLst>
          </p:cNvPr>
          <p:cNvSpPr txBox="1"/>
          <p:nvPr/>
        </p:nvSpPr>
        <p:spPr>
          <a:xfrm>
            <a:off x="7238639" y="476463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455F2B-31A5-EECA-AA7F-E21B48C6E8F9}"/>
              </a:ext>
            </a:extLst>
          </p:cNvPr>
          <p:cNvSpPr txBox="1"/>
          <p:nvPr/>
        </p:nvSpPr>
        <p:spPr>
          <a:xfrm>
            <a:off x="7615554" y="3824281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199AEB-716E-6D15-EC50-6855FDCDE870}"/>
                  </a:ext>
                </a:extLst>
              </p:cNvPr>
              <p:cNvSpPr txBox="1"/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199AEB-716E-6D15-EC50-6855FDCDE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59EA7E2-098E-0656-EFEE-A994E1B2009A}"/>
              </a:ext>
            </a:extLst>
          </p:cNvPr>
          <p:cNvSpPr txBox="1"/>
          <p:nvPr/>
        </p:nvSpPr>
        <p:spPr>
          <a:xfrm>
            <a:off x="7753350" y="3034542"/>
            <a:ext cx="4296417" cy="48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Đường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tròn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cắt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trục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số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tại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điểm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B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F6DC5EA0-E8F4-4822-CB23-80807B946C98}"/>
              </a:ext>
            </a:extLst>
          </p:cNvPr>
          <p:cNvSpPr>
            <a:spLocks noChangeAspect="1"/>
          </p:cNvSpPr>
          <p:nvPr/>
        </p:nvSpPr>
        <p:spPr>
          <a:xfrm>
            <a:off x="-65851" y="1733390"/>
            <a:ext cx="8010144" cy="8010144"/>
          </a:xfrm>
          <a:prstGeom prst="arc">
            <a:avLst>
              <a:gd name="adj1" fmla="val 19956161"/>
              <a:gd name="adj2" fmla="val 21480514"/>
            </a:avLst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529ABA-D46E-317D-2EFE-2080A36D77A4}"/>
              </a:ext>
            </a:extLst>
          </p:cNvPr>
          <p:cNvSpPr txBox="1"/>
          <p:nvPr/>
        </p:nvSpPr>
        <p:spPr>
          <a:xfrm>
            <a:off x="8030490" y="5069903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B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1542325-855F-4AF2-1EA2-3968DFA8B92B}"/>
              </a:ext>
            </a:extLst>
          </p:cNvPr>
          <p:cNvSpPr/>
          <p:nvPr/>
        </p:nvSpPr>
        <p:spPr>
          <a:xfrm>
            <a:off x="7897844" y="5553108"/>
            <a:ext cx="91439" cy="91439"/>
          </a:xfrm>
          <a:prstGeom prst="ellipse">
            <a:avLst/>
          </a:prstGeom>
          <a:solidFill>
            <a:srgbClr val="0070C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339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/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Biết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hai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vuông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1 </a:t>
                </a:r>
                <a:r>
                  <a:rPr lang="en-US" dirty="0" err="1"/>
                  <a:t>và</a:t>
                </a:r>
                <a:r>
                  <a:rPr lang="en-US" dirty="0"/>
                  <a:t> 3 </a:t>
                </a:r>
                <a:r>
                  <a:rPr lang="en-US" dirty="0" err="1"/>
                  <a:t>thì</a:t>
                </a:r>
                <a:r>
                  <a:rPr lang="en-US" dirty="0"/>
                  <a:t> </a:t>
                </a:r>
                <a:r>
                  <a:rPr lang="en-US" dirty="0" err="1"/>
                  <a:t>cạnh</a:t>
                </a:r>
                <a:r>
                  <a:rPr lang="en-US" dirty="0"/>
                  <a:t> </a:t>
                </a:r>
                <a:r>
                  <a:rPr lang="en-US" dirty="0" err="1"/>
                  <a:t>huyền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B86DF7B-2C7F-4228-9917-4E66B5456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1185259"/>
                <a:ext cx="10230975" cy="1363194"/>
              </a:xfrm>
              <a:prstGeom prst="rect">
                <a:avLst/>
              </a:prstGeom>
              <a:blipFill>
                <a:blip r:embed="rId3"/>
                <a:stretch>
                  <a:fillRect l="-1191" r="-2085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309550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323033-ED4F-41BA-BC73-8BE5B12C36F3}"/>
              </a:ext>
            </a:extLst>
          </p:cNvPr>
          <p:cNvCxnSpPr>
            <a:cxnSpLocks/>
          </p:cNvCxnSpPr>
          <p:nvPr/>
        </p:nvCxnSpPr>
        <p:spPr>
          <a:xfrm>
            <a:off x="2209767" y="5589543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C2BCC21-7106-401C-A71B-25AC4E2E9A6C}"/>
              </a:ext>
            </a:extLst>
          </p:cNvPr>
          <p:cNvCxnSpPr>
            <a:cxnSpLocks/>
          </p:cNvCxnSpPr>
          <p:nvPr/>
        </p:nvCxnSpPr>
        <p:spPr>
          <a:xfrm>
            <a:off x="2584665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6675CFB-F8E3-4740-BC46-44448940D064}"/>
              </a:ext>
            </a:extLst>
          </p:cNvPr>
          <p:cNvCxnSpPr>
            <a:cxnSpLocks/>
          </p:cNvCxnSpPr>
          <p:nvPr/>
        </p:nvCxnSpPr>
        <p:spPr>
          <a:xfrm>
            <a:off x="3853836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ECA4130-8789-42CC-B6DD-0263F2E0C000}"/>
              </a:ext>
            </a:extLst>
          </p:cNvPr>
          <p:cNvCxnSpPr>
            <a:cxnSpLocks/>
          </p:cNvCxnSpPr>
          <p:nvPr/>
        </p:nvCxnSpPr>
        <p:spPr>
          <a:xfrm>
            <a:off x="5123007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3D1844C-8535-416D-B2E0-3DAD1C018615}"/>
              </a:ext>
            </a:extLst>
          </p:cNvPr>
          <p:cNvCxnSpPr>
            <a:cxnSpLocks/>
          </p:cNvCxnSpPr>
          <p:nvPr/>
        </p:nvCxnSpPr>
        <p:spPr>
          <a:xfrm>
            <a:off x="639217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8719E4-6C4B-4FB5-A93F-7967436927DF}"/>
              </a:ext>
            </a:extLst>
          </p:cNvPr>
          <p:cNvCxnSpPr>
            <a:cxnSpLocks/>
          </p:cNvCxnSpPr>
          <p:nvPr/>
        </p:nvCxnSpPr>
        <p:spPr>
          <a:xfrm>
            <a:off x="7661349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2FAD318-6C48-4B65-988D-7042AD41E9BD}"/>
              </a:ext>
            </a:extLst>
          </p:cNvPr>
          <p:cNvCxnSpPr>
            <a:cxnSpLocks/>
          </p:cNvCxnSpPr>
          <p:nvPr/>
        </p:nvCxnSpPr>
        <p:spPr>
          <a:xfrm>
            <a:off x="8930518" y="5495229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EE023CA0-CF67-4A41-AF72-409913668F76}"/>
              </a:ext>
            </a:extLst>
          </p:cNvPr>
          <p:cNvSpPr txBox="1"/>
          <p:nvPr/>
        </p:nvSpPr>
        <p:spPr>
          <a:xfrm>
            <a:off x="3625002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811D7C-F8A9-453A-8873-10D1A2702634}"/>
              </a:ext>
            </a:extLst>
          </p:cNvPr>
          <p:cNvSpPr txBox="1"/>
          <p:nvPr/>
        </p:nvSpPr>
        <p:spPr>
          <a:xfrm>
            <a:off x="7458639" y="5740431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3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6CCB3E4-7CEA-4752-B7C6-EB4F9E3DA383}"/>
              </a:ext>
            </a:extLst>
          </p:cNvPr>
          <p:cNvCxnSpPr>
            <a:cxnSpLocks/>
          </p:cNvCxnSpPr>
          <p:nvPr/>
        </p:nvCxnSpPr>
        <p:spPr>
          <a:xfrm rot="16200000">
            <a:off x="7028303" y="4960077"/>
            <a:ext cx="1266092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CA07457-6216-4127-A1EE-9D2A0D460978}"/>
              </a:ext>
            </a:extLst>
          </p:cNvPr>
          <p:cNvCxnSpPr>
            <a:cxnSpLocks/>
          </p:cNvCxnSpPr>
          <p:nvPr/>
        </p:nvCxnSpPr>
        <p:spPr>
          <a:xfrm flipH="1">
            <a:off x="3853666" y="4327030"/>
            <a:ext cx="3807683" cy="125893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F2112AD4-7518-4CB2-B2E6-22E93B7F3553}"/>
                  </a:ext>
                </a:extLst>
              </p:cNvPr>
              <p:cNvSpPr txBox="1"/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F2112AD4-7518-4CB2-B2E6-22E93B7F3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6718" y="4129031"/>
                <a:ext cx="948273" cy="6267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Arc 86">
            <a:extLst>
              <a:ext uri="{FF2B5EF4-FFF2-40B4-BE49-F238E27FC236}">
                <a16:creationId xmlns:a16="http://schemas.microsoft.com/office/drawing/2014/main" id="{B0C12E75-D1FA-455B-936F-34AA032E7389}"/>
              </a:ext>
            </a:extLst>
          </p:cNvPr>
          <p:cNvSpPr>
            <a:spLocks noChangeAspect="1"/>
          </p:cNvSpPr>
          <p:nvPr/>
        </p:nvSpPr>
        <p:spPr>
          <a:xfrm>
            <a:off x="-65851" y="1733390"/>
            <a:ext cx="8010144" cy="8010144"/>
          </a:xfrm>
          <a:prstGeom prst="arc">
            <a:avLst>
              <a:gd name="adj1" fmla="val 19955993"/>
              <a:gd name="adj2" fmla="val 21480514"/>
            </a:avLst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/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/>
                          <m:t>10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BBE82E2-3592-4008-A60E-C7008018B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0" y="2597226"/>
                <a:ext cx="6415636" cy="716863"/>
              </a:xfrm>
              <a:prstGeom prst="rect">
                <a:avLst/>
              </a:prstGeom>
              <a:blipFill>
                <a:blip r:embed="rId5"/>
                <a:stretch>
                  <a:fillRect l="-1899" b="-2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0437E0A-9955-4B47-A5D7-4EE8CC8CC87B}"/>
              </a:ext>
            </a:extLst>
          </p:cNvPr>
          <p:cNvSpPr txBox="1"/>
          <p:nvPr/>
        </p:nvSpPr>
        <p:spPr>
          <a:xfrm>
            <a:off x="7238639" y="476463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0051647-7EF7-4459-B51F-C0E79A0FC31C}"/>
                  </a:ext>
                </a:extLst>
              </p:cNvPr>
              <p:cNvSpPr txBox="1"/>
              <p:nvPr/>
            </p:nvSpPr>
            <p:spPr>
              <a:xfrm>
                <a:off x="7750379" y="5636941"/>
                <a:ext cx="948273" cy="6267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#9Slide03 SVNAvo" panose="0204060305050602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C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0051647-7EF7-4459-B51F-C0E79A0FC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0379" y="5636941"/>
                <a:ext cx="948273" cy="6267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6CCE5183-7D48-4BBE-87F9-DE0A9E982DC7}"/>
              </a:ext>
            </a:extLst>
          </p:cNvPr>
          <p:cNvSpPr/>
          <p:nvPr/>
        </p:nvSpPr>
        <p:spPr>
          <a:xfrm>
            <a:off x="7897844" y="5553108"/>
            <a:ext cx="91439" cy="91439"/>
          </a:xfrm>
          <a:prstGeom prst="ellipse">
            <a:avLst/>
          </a:prstGeom>
          <a:solidFill>
            <a:srgbClr val="0070C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0AAB1F-099A-4126-8BA8-021FDDD92BB0}"/>
                  </a:ext>
                </a:extLst>
              </p:cNvPr>
              <p:cNvSpPr txBox="1"/>
              <p:nvPr/>
            </p:nvSpPr>
            <p:spPr>
              <a:xfrm>
                <a:off x="7305315" y="3195305"/>
                <a:ext cx="4811128" cy="538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Điểm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B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là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điểm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biểu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diễn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số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thực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0AAB1F-099A-4126-8BA8-021FDDD92B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5315" y="3195305"/>
                <a:ext cx="4811128" cy="538545"/>
              </a:xfrm>
              <a:prstGeom prst="rect">
                <a:avLst/>
              </a:prstGeom>
              <a:blipFill>
                <a:blip r:embed="rId8"/>
                <a:stretch>
                  <a:fillRect l="-1266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D554929-6C8D-45EE-2532-A0977AFBF22D}"/>
              </a:ext>
            </a:extLst>
          </p:cNvPr>
          <p:cNvSpPr txBox="1"/>
          <p:nvPr/>
        </p:nvSpPr>
        <p:spPr>
          <a:xfrm>
            <a:off x="8030490" y="5069903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3B4910-4CCB-953F-23BE-BB1D9D419F7F}"/>
              </a:ext>
            </a:extLst>
          </p:cNvPr>
          <p:cNvSpPr txBox="1"/>
          <p:nvPr/>
        </p:nvSpPr>
        <p:spPr>
          <a:xfrm>
            <a:off x="7615554" y="3824281"/>
            <a:ext cx="42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91479626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81447" y="1309550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A5CCF4-4A64-51C3-40F2-B36F08DABE4A}"/>
              </a:ext>
            </a:extLst>
          </p:cNvPr>
          <p:cNvCxnSpPr>
            <a:cxnSpLocks/>
          </p:cNvCxnSpPr>
          <p:nvPr/>
        </p:nvCxnSpPr>
        <p:spPr>
          <a:xfrm>
            <a:off x="2382623" y="4471197"/>
            <a:ext cx="742675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88CE69F-822F-5AA8-5A43-94A7F86C711E}"/>
              </a:ext>
            </a:extLst>
          </p:cNvPr>
          <p:cNvCxnSpPr>
            <a:cxnSpLocks/>
          </p:cNvCxnSpPr>
          <p:nvPr/>
        </p:nvCxnSpPr>
        <p:spPr>
          <a:xfrm>
            <a:off x="2757521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B5FCD9-F6E0-36FB-6B0B-86D99E2C5CF1}"/>
              </a:ext>
            </a:extLst>
          </p:cNvPr>
          <p:cNvCxnSpPr>
            <a:cxnSpLocks/>
          </p:cNvCxnSpPr>
          <p:nvPr/>
        </p:nvCxnSpPr>
        <p:spPr>
          <a:xfrm>
            <a:off x="4026692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F2459B7-3F1B-01C0-3C6A-AD0343E30746}"/>
              </a:ext>
            </a:extLst>
          </p:cNvPr>
          <p:cNvCxnSpPr>
            <a:cxnSpLocks/>
          </p:cNvCxnSpPr>
          <p:nvPr/>
        </p:nvCxnSpPr>
        <p:spPr>
          <a:xfrm>
            <a:off x="5295863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2266EFF-99FA-3051-911D-BA74E2741822}"/>
              </a:ext>
            </a:extLst>
          </p:cNvPr>
          <p:cNvCxnSpPr>
            <a:cxnSpLocks/>
          </p:cNvCxnSpPr>
          <p:nvPr/>
        </p:nvCxnSpPr>
        <p:spPr>
          <a:xfrm>
            <a:off x="6565034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08EC01-8B5E-D96A-108C-D68E2F384664}"/>
              </a:ext>
            </a:extLst>
          </p:cNvPr>
          <p:cNvCxnSpPr>
            <a:cxnSpLocks/>
          </p:cNvCxnSpPr>
          <p:nvPr/>
        </p:nvCxnSpPr>
        <p:spPr>
          <a:xfrm>
            <a:off x="7834205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C568DC-E6BF-A21D-2E79-E91DB94F7662}"/>
              </a:ext>
            </a:extLst>
          </p:cNvPr>
          <p:cNvCxnSpPr>
            <a:cxnSpLocks/>
          </p:cNvCxnSpPr>
          <p:nvPr/>
        </p:nvCxnSpPr>
        <p:spPr>
          <a:xfrm>
            <a:off x="9103374" y="43768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BA87864-E6A5-5078-365B-A3B56054F5E5}"/>
              </a:ext>
            </a:extLst>
          </p:cNvPr>
          <p:cNvSpPr txBox="1"/>
          <p:nvPr/>
        </p:nvSpPr>
        <p:spPr>
          <a:xfrm>
            <a:off x="5059752" y="4565512"/>
            <a:ext cx="4972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5FF230-98F4-DCB1-138F-165ED3332742}"/>
              </a:ext>
            </a:extLst>
          </p:cNvPr>
          <p:cNvSpPr txBox="1"/>
          <p:nvPr/>
        </p:nvSpPr>
        <p:spPr>
          <a:xfrm>
            <a:off x="3534928" y="4565512"/>
            <a:ext cx="68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360BB2-8242-219F-039F-8976601AD40B}"/>
              </a:ext>
            </a:extLst>
          </p:cNvPr>
          <p:cNvSpPr txBox="1"/>
          <p:nvPr/>
        </p:nvSpPr>
        <p:spPr>
          <a:xfrm>
            <a:off x="637303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C0D3B6-EE01-8CE6-0A0F-823C775724F7}"/>
              </a:ext>
            </a:extLst>
          </p:cNvPr>
          <p:cNvSpPr txBox="1"/>
          <p:nvPr/>
        </p:nvSpPr>
        <p:spPr>
          <a:xfrm>
            <a:off x="2210194" y="456551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latin typeface="#9Slide03 SVNAvo" panose="02040603050506020204" pitchFamily="18" charset="0"/>
              </a:rPr>
              <a:t>–2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609FBE-606C-1B72-C45C-BE860A6D69CA}"/>
              </a:ext>
            </a:extLst>
          </p:cNvPr>
          <p:cNvSpPr txBox="1"/>
          <p:nvPr/>
        </p:nvSpPr>
        <p:spPr>
          <a:xfrm>
            <a:off x="763564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422E487-80C4-F3F9-A284-EF789132DD4B}"/>
              </a:ext>
            </a:extLst>
          </p:cNvPr>
          <p:cNvSpPr txBox="1"/>
          <p:nvPr/>
        </p:nvSpPr>
        <p:spPr>
          <a:xfrm>
            <a:off x="8903842" y="456551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DBC14FF-DAB4-37F9-D39E-63CCFBD9DD71}"/>
              </a:ext>
            </a:extLst>
          </p:cNvPr>
          <p:cNvSpPr/>
          <p:nvPr/>
        </p:nvSpPr>
        <p:spPr>
          <a:xfrm>
            <a:off x="3309560" y="4410440"/>
            <a:ext cx="105508" cy="105508"/>
          </a:xfrm>
          <a:prstGeom prst="ellipse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8826ED-7607-875F-AE46-46B2201BE8B8}"/>
              </a:ext>
            </a:extLst>
          </p:cNvPr>
          <p:cNvSpPr txBox="1"/>
          <p:nvPr/>
        </p:nvSpPr>
        <p:spPr>
          <a:xfrm>
            <a:off x="1411121" y="1187558"/>
            <a:ext cx="9741877" cy="1293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#9Slide03 SVNAvo" panose="02040603050506020204" pitchFamily="18" charset="0"/>
              </a:rPr>
              <a:t>Gọi</a:t>
            </a:r>
            <a:r>
              <a:rPr lang="en-US" sz="2800" dirty="0">
                <a:latin typeface="#9Slide03 SVNAvo" panose="02040603050506020204" pitchFamily="18" charset="0"/>
              </a:rPr>
              <a:t> A </a:t>
            </a:r>
            <a:r>
              <a:rPr lang="en-US" sz="2800" dirty="0" err="1">
                <a:latin typeface="#9Slide03 SVNAvo" panose="02040603050506020204" pitchFamily="18" charset="0"/>
              </a:rPr>
              <a:t>và</a:t>
            </a:r>
            <a:r>
              <a:rPr lang="en-US" sz="2800" dirty="0">
                <a:latin typeface="#9Slide03 SVNAvo" panose="02040603050506020204" pitchFamily="18" charset="0"/>
              </a:rPr>
              <a:t> A’ </a:t>
            </a:r>
            <a:r>
              <a:rPr lang="en-US" sz="2800" dirty="0" err="1">
                <a:latin typeface="#9Slide03 SVNAvo" panose="02040603050506020204" pitchFamily="18" charset="0"/>
              </a:rPr>
              <a:t>lần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lượt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là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điểm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biểu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diễn</a:t>
            </a:r>
            <a:r>
              <a:rPr lang="en-US" sz="2800" dirty="0">
                <a:latin typeface="#9Slide03 SVNAvo" panose="02040603050506020204" pitchFamily="18" charset="0"/>
              </a:rPr>
              <a:t> 1,5 </a:t>
            </a:r>
            <a:r>
              <a:rPr lang="en-US" sz="2800" dirty="0" err="1">
                <a:latin typeface="#9Slide03 SVNAvo" panose="02040603050506020204" pitchFamily="18" charset="0"/>
              </a:rPr>
              <a:t>và</a:t>
            </a:r>
            <a:r>
              <a:rPr lang="en-US" sz="2800" dirty="0">
                <a:latin typeface="#9Slide03 SVNAvo" panose="02040603050506020204" pitchFamily="18" charset="0"/>
              </a:rPr>
              <a:t> –1,5. So </a:t>
            </a:r>
            <a:r>
              <a:rPr lang="en-US" sz="2800" dirty="0" err="1">
                <a:latin typeface="#9Slide03 SVNAvo" panose="02040603050506020204" pitchFamily="18" charset="0"/>
              </a:rPr>
              <a:t>sánh</a:t>
            </a:r>
            <a:r>
              <a:rPr lang="en-US" sz="2800" dirty="0">
                <a:latin typeface="#9Slide03 SVNAvo" panose="02040603050506020204" pitchFamily="18" charset="0"/>
              </a:rPr>
              <a:t> OA </a:t>
            </a:r>
            <a:r>
              <a:rPr lang="en-US" sz="2800" dirty="0" err="1">
                <a:latin typeface="#9Slide03 SVNAvo" panose="02040603050506020204" pitchFamily="18" charset="0"/>
              </a:rPr>
              <a:t>và</a:t>
            </a:r>
            <a:r>
              <a:rPr lang="en-US" sz="2800" dirty="0">
                <a:latin typeface="#9Slide03 SVNAvo" panose="02040603050506020204" pitchFamily="18" charset="0"/>
              </a:rPr>
              <a:t> OA’.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9745C77-4D31-DAD4-5E2E-B25C596F13D2}"/>
              </a:ext>
            </a:extLst>
          </p:cNvPr>
          <p:cNvSpPr txBox="1"/>
          <p:nvPr/>
        </p:nvSpPr>
        <p:spPr>
          <a:xfrm>
            <a:off x="7007140" y="4545053"/>
            <a:ext cx="498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4B3A11B-679C-9103-FE68-225A1D9D24DB}"/>
              </a:ext>
            </a:extLst>
          </p:cNvPr>
          <p:cNvSpPr txBox="1"/>
          <p:nvPr/>
        </p:nvSpPr>
        <p:spPr>
          <a:xfrm>
            <a:off x="3113059" y="4562637"/>
            <a:ext cx="7121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A’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038CAD9-E771-BC02-F1AD-F51FCC8912B3}"/>
              </a:ext>
            </a:extLst>
          </p:cNvPr>
          <p:cNvSpPr/>
          <p:nvPr/>
        </p:nvSpPr>
        <p:spPr>
          <a:xfrm>
            <a:off x="7174544" y="4410440"/>
            <a:ext cx="105508" cy="105508"/>
          </a:xfrm>
          <a:prstGeom prst="ellipse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5DF1C04-9FC9-2D35-DF10-EDD53217F6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6525" y="4169478"/>
            <a:ext cx="297052" cy="510059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E45982E-E283-FDE5-1436-0106B7726618}"/>
              </a:ext>
            </a:extLst>
          </p:cNvPr>
          <p:cNvCxnSpPr>
            <a:cxnSpLocks/>
          </p:cNvCxnSpPr>
          <p:nvPr/>
        </p:nvCxnSpPr>
        <p:spPr>
          <a:xfrm>
            <a:off x="5295863" y="3544818"/>
            <a:ext cx="0" cy="83206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F0694F2-E042-AACC-998C-3E9A21E14272}"/>
              </a:ext>
            </a:extLst>
          </p:cNvPr>
          <p:cNvCxnSpPr>
            <a:cxnSpLocks/>
          </p:cNvCxnSpPr>
          <p:nvPr/>
        </p:nvCxnSpPr>
        <p:spPr>
          <a:xfrm>
            <a:off x="3369801" y="3560652"/>
            <a:ext cx="0" cy="83206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D4A4962-333F-EF58-63A9-2931C7C093A6}"/>
              </a:ext>
            </a:extLst>
          </p:cNvPr>
          <p:cNvCxnSpPr>
            <a:cxnSpLocks/>
          </p:cNvCxnSpPr>
          <p:nvPr/>
        </p:nvCxnSpPr>
        <p:spPr>
          <a:xfrm>
            <a:off x="3357517" y="4027783"/>
            <a:ext cx="1947672" cy="0"/>
          </a:xfrm>
          <a:prstGeom prst="straightConnector1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F78753-75A3-C895-1944-E1327D1F54E9}"/>
              </a:ext>
            </a:extLst>
          </p:cNvPr>
          <p:cNvCxnSpPr>
            <a:cxnSpLocks/>
          </p:cNvCxnSpPr>
          <p:nvPr/>
        </p:nvCxnSpPr>
        <p:spPr>
          <a:xfrm>
            <a:off x="7234784" y="3560652"/>
            <a:ext cx="0" cy="83206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881B771-E687-2790-B8A6-8839E42948E0}"/>
              </a:ext>
            </a:extLst>
          </p:cNvPr>
          <p:cNvCxnSpPr>
            <a:cxnSpLocks/>
          </p:cNvCxnSpPr>
          <p:nvPr/>
        </p:nvCxnSpPr>
        <p:spPr>
          <a:xfrm>
            <a:off x="5287115" y="4027783"/>
            <a:ext cx="1947672" cy="0"/>
          </a:xfrm>
          <a:prstGeom prst="straightConnector1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42620F6-19A9-B9B6-41EE-7E76095EC6A3}"/>
              </a:ext>
            </a:extLst>
          </p:cNvPr>
          <p:cNvSpPr txBox="1"/>
          <p:nvPr/>
        </p:nvSpPr>
        <p:spPr>
          <a:xfrm>
            <a:off x="4115877" y="3658451"/>
            <a:ext cx="55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#9Slide03 SVNAvo" panose="02040603050506020204" pitchFamily="18" charset="0"/>
              </a:rPr>
              <a:t>1,5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9101E9-97F7-D16A-3872-9CFA2A9B0B34}"/>
              </a:ext>
            </a:extLst>
          </p:cNvPr>
          <p:cNvSpPr txBox="1"/>
          <p:nvPr/>
        </p:nvSpPr>
        <p:spPr>
          <a:xfrm>
            <a:off x="5937438" y="3658451"/>
            <a:ext cx="55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#9Slide03 SVNAvo" panose="02040603050506020204" pitchFamily="18" charset="0"/>
              </a:rPr>
              <a:t>1,5</a:t>
            </a:r>
          </a:p>
        </p:txBody>
      </p:sp>
      <p:sp>
        <p:nvSpPr>
          <p:cNvPr id="35" name="Left Brace 34">
            <a:extLst>
              <a:ext uri="{FF2B5EF4-FFF2-40B4-BE49-F238E27FC236}">
                <a16:creationId xmlns:a16="http://schemas.microsoft.com/office/drawing/2014/main" id="{CD90B243-7EA0-311B-9BEA-32C78F5FDD29}"/>
              </a:ext>
            </a:extLst>
          </p:cNvPr>
          <p:cNvSpPr/>
          <p:nvPr/>
        </p:nvSpPr>
        <p:spPr>
          <a:xfrm rot="16200000">
            <a:off x="5069083" y="3336549"/>
            <a:ext cx="466422" cy="3864986"/>
          </a:xfrm>
          <a:prstGeom prst="leftBrace">
            <a:avLst>
              <a:gd name="adj1" fmla="val 9485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EC47580-1490-1C86-2337-6F0C2F5203FA}"/>
              </a:ext>
            </a:extLst>
          </p:cNvPr>
          <p:cNvSpPr txBox="1"/>
          <p:nvPr/>
        </p:nvSpPr>
        <p:spPr>
          <a:xfrm>
            <a:off x="3695297" y="5440584"/>
            <a:ext cx="3796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1,5 </a:t>
            </a:r>
            <a:r>
              <a:rPr lang="en-US" sz="2800" dirty="0" err="1">
                <a:latin typeface="#9Slide03 SVNAvo" panose="02040603050506020204" pitchFamily="18" charset="0"/>
              </a:rPr>
              <a:t>là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đối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của</a:t>
            </a:r>
            <a:r>
              <a:rPr lang="en-US" sz="2800" dirty="0">
                <a:latin typeface="#9Slide03 SVNAvo" panose="02040603050506020204" pitchFamily="18" charset="0"/>
              </a:rPr>
              <a:t> –1,5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EA6617-DAEA-B168-82B5-80F182A7F5BF}"/>
              </a:ext>
            </a:extLst>
          </p:cNvPr>
          <p:cNvSpPr txBox="1"/>
          <p:nvPr/>
        </p:nvSpPr>
        <p:spPr>
          <a:xfrm>
            <a:off x="3534928" y="6086921"/>
            <a:ext cx="3796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–1,5 </a:t>
            </a:r>
            <a:r>
              <a:rPr lang="en-US" sz="2800" dirty="0" err="1">
                <a:latin typeface="#9Slide03 SVNAvo" panose="02040603050506020204" pitchFamily="18" charset="0"/>
              </a:rPr>
              <a:t>là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đối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của</a:t>
            </a:r>
            <a:r>
              <a:rPr lang="en-US" sz="2800" dirty="0">
                <a:latin typeface="#9Slide03 SVNAvo" panose="02040603050506020204" pitchFamily="18" charset="0"/>
              </a:rPr>
              <a:t> 1,5</a:t>
            </a:r>
          </a:p>
        </p:txBody>
      </p:sp>
    </p:spTree>
    <p:extLst>
      <p:ext uri="{BB962C8B-B14F-4D97-AF65-F5344CB8AC3E}">
        <p14:creationId xmlns:p14="http://schemas.microsoft.com/office/powerpoint/2010/main" val="151804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7" grpId="0"/>
      <p:bldP spid="18" grpId="0"/>
      <p:bldP spid="19" grpId="0"/>
      <p:bldP spid="22" grpId="0"/>
      <p:bldP spid="25" grpId="0"/>
      <p:bldP spid="26" grpId="0"/>
      <p:bldP spid="28" grpId="0" animBg="1"/>
      <p:bldP spid="33" grpId="0"/>
      <p:bldP spid="34" grpId="0"/>
      <p:bldP spid="40" grpId="0"/>
      <p:bldP spid="52" grpId="0" animBg="1"/>
      <p:bldP spid="31" grpId="0"/>
      <p:bldP spid="32" grpId="0"/>
      <p:bldP spid="35" grpId="0" animBg="1"/>
      <p:bldP spid="43" grpId="0"/>
      <p:bldP spid="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91A1A0-81BA-4D7C-9C24-CF1AAD993DAA}"/>
              </a:ext>
            </a:extLst>
          </p:cNvPr>
          <p:cNvSpPr/>
          <p:nvPr/>
        </p:nvSpPr>
        <p:spPr>
          <a:xfrm>
            <a:off x="-461914" y="1252317"/>
            <a:ext cx="13038431" cy="3629172"/>
          </a:xfrm>
          <a:prstGeom prst="rect">
            <a:avLst/>
          </a:prstGeom>
          <a:solidFill>
            <a:schemeClr val="accent6">
              <a:lumMod val="20000"/>
              <a:lumOff val="8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2883F5-B5AA-4FE9-A868-4B536A96B7E5}"/>
              </a:ext>
            </a:extLst>
          </p:cNvPr>
          <p:cNvGrpSpPr/>
          <p:nvPr/>
        </p:nvGrpSpPr>
        <p:grpSpPr>
          <a:xfrm>
            <a:off x="330989" y="1333858"/>
            <a:ext cx="532933" cy="501257"/>
            <a:chOff x="4393694" y="3429000"/>
            <a:chExt cx="1251944" cy="1177532"/>
          </a:xfrm>
        </p:grpSpPr>
        <p:grpSp>
          <p:nvGrpSpPr>
            <p:cNvPr id="5" name="Google Shape;1155;p42">
              <a:extLst>
                <a:ext uri="{FF2B5EF4-FFF2-40B4-BE49-F238E27FC236}">
                  <a16:creationId xmlns:a16="http://schemas.microsoft.com/office/drawing/2014/main" id="{D563BE19-3868-4AB6-9606-688636C135B4}"/>
                </a:ext>
              </a:extLst>
            </p:cNvPr>
            <p:cNvGrpSpPr/>
            <p:nvPr/>
          </p:nvGrpSpPr>
          <p:grpSpPr>
            <a:xfrm>
              <a:off x="4393694" y="3429000"/>
              <a:ext cx="1251944" cy="1177532"/>
              <a:chOff x="1513275" y="1160975"/>
              <a:chExt cx="290225" cy="272975"/>
            </a:xfrm>
          </p:grpSpPr>
          <p:sp>
            <p:nvSpPr>
              <p:cNvPr id="9" name="Google Shape;1156;p42">
                <a:extLst>
                  <a:ext uri="{FF2B5EF4-FFF2-40B4-BE49-F238E27FC236}">
                    <a16:creationId xmlns:a16="http://schemas.microsoft.com/office/drawing/2014/main" id="{21C63200-20AA-4720-B580-C26D7F514AD0}"/>
                  </a:ext>
                </a:extLst>
              </p:cNvPr>
              <p:cNvSpPr/>
              <p:nvPr/>
            </p:nvSpPr>
            <p:spPr>
              <a:xfrm>
                <a:off x="1513875" y="1161875"/>
                <a:ext cx="288450" cy="270900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157;p42">
                <a:extLst>
                  <a:ext uri="{FF2B5EF4-FFF2-40B4-BE49-F238E27FC236}">
                    <a16:creationId xmlns:a16="http://schemas.microsoft.com/office/drawing/2014/main" id="{202D40E9-AD6C-4F3F-B6C5-0FA509401252}"/>
                  </a:ext>
                </a:extLst>
              </p:cNvPr>
              <p:cNvSpPr/>
              <p:nvPr/>
            </p:nvSpPr>
            <p:spPr>
              <a:xfrm>
                <a:off x="1513275" y="1160975"/>
                <a:ext cx="290225" cy="272975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158;p42">
                <a:extLst>
                  <a:ext uri="{FF2B5EF4-FFF2-40B4-BE49-F238E27FC236}">
                    <a16:creationId xmlns:a16="http://schemas.microsoft.com/office/drawing/2014/main" id="{9D154C99-94E0-4D59-ADBD-F7B09520EB20}"/>
                  </a:ext>
                </a:extLst>
              </p:cNvPr>
              <p:cNvSpPr/>
              <p:nvPr/>
            </p:nvSpPr>
            <p:spPr>
              <a:xfrm>
                <a:off x="1583225" y="1392275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159;p42">
                <a:extLst>
                  <a:ext uri="{FF2B5EF4-FFF2-40B4-BE49-F238E27FC236}">
                    <a16:creationId xmlns:a16="http://schemas.microsoft.com/office/drawing/2014/main" id="{EA5AA483-0851-4D8F-AA3C-A3B25FD7DB5E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207;p42">
              <a:extLst>
                <a:ext uri="{FF2B5EF4-FFF2-40B4-BE49-F238E27FC236}">
                  <a16:creationId xmlns:a16="http://schemas.microsoft.com/office/drawing/2014/main" id="{7D42DDA4-C9D8-4237-908A-2162F4D85B47}"/>
                </a:ext>
              </a:extLst>
            </p:cNvPr>
            <p:cNvGrpSpPr/>
            <p:nvPr/>
          </p:nvGrpSpPr>
          <p:grpSpPr>
            <a:xfrm>
              <a:off x="4634702" y="3648616"/>
              <a:ext cx="753186" cy="725625"/>
              <a:chOff x="-63665750" y="1914325"/>
              <a:chExt cx="328450" cy="316450"/>
            </a:xfrm>
          </p:grpSpPr>
          <p:sp>
            <p:nvSpPr>
              <p:cNvPr id="7" name="Google Shape;1208;p42">
                <a:extLst>
                  <a:ext uri="{FF2B5EF4-FFF2-40B4-BE49-F238E27FC236}">
                    <a16:creationId xmlns:a16="http://schemas.microsoft.com/office/drawing/2014/main" id="{F27DDC5F-649A-44B7-A6FB-D21298CEA19B}"/>
                  </a:ext>
                </a:extLst>
              </p:cNvPr>
              <p:cNvSpPr/>
              <p:nvPr/>
            </p:nvSpPr>
            <p:spPr>
              <a:xfrm>
                <a:off x="-63665750" y="1914325"/>
                <a:ext cx="328450" cy="316450"/>
              </a:xfrm>
              <a:custGeom>
                <a:avLst/>
                <a:gdLst/>
                <a:ahLst/>
                <a:cxnLst/>
                <a:rect l="l" t="t" r="r" b="b"/>
                <a:pathLst>
                  <a:path w="13138" h="12658" extrusionOk="0">
                    <a:moveTo>
                      <a:pt x="8144" y="835"/>
                    </a:moveTo>
                    <a:cubicBezTo>
                      <a:pt x="9097" y="835"/>
                      <a:pt x="10050" y="1197"/>
                      <a:pt x="10775" y="1922"/>
                    </a:cubicBezTo>
                    <a:cubicBezTo>
                      <a:pt x="12256" y="3371"/>
                      <a:pt x="12256" y="5734"/>
                      <a:pt x="10775" y="7183"/>
                    </a:cubicBezTo>
                    <a:cubicBezTo>
                      <a:pt x="10050" y="7908"/>
                      <a:pt x="9097" y="8270"/>
                      <a:pt x="8144" y="8270"/>
                    </a:cubicBezTo>
                    <a:cubicBezTo>
                      <a:pt x="7191" y="8270"/>
                      <a:pt x="6238" y="7908"/>
                      <a:pt x="5513" y="7183"/>
                    </a:cubicBezTo>
                    <a:cubicBezTo>
                      <a:pt x="4064" y="5734"/>
                      <a:pt x="4064" y="3371"/>
                      <a:pt x="5513" y="1922"/>
                    </a:cubicBezTo>
                    <a:cubicBezTo>
                      <a:pt x="6238" y="1197"/>
                      <a:pt x="7191" y="835"/>
                      <a:pt x="8144" y="835"/>
                    </a:cubicBezTo>
                    <a:close/>
                    <a:moveTo>
                      <a:pt x="3466" y="8632"/>
                    </a:moveTo>
                    <a:lnTo>
                      <a:pt x="4064" y="9231"/>
                    </a:lnTo>
                    <a:lnTo>
                      <a:pt x="1607" y="11688"/>
                    </a:lnTo>
                    <a:lnTo>
                      <a:pt x="1008" y="11090"/>
                    </a:lnTo>
                    <a:lnTo>
                      <a:pt x="3466" y="8632"/>
                    </a:lnTo>
                    <a:close/>
                    <a:moveTo>
                      <a:pt x="8172" y="0"/>
                    </a:moveTo>
                    <a:cubicBezTo>
                      <a:pt x="7010" y="0"/>
                      <a:pt x="5844" y="441"/>
                      <a:pt x="4946" y="1323"/>
                    </a:cubicBezTo>
                    <a:cubicBezTo>
                      <a:pt x="3277" y="3024"/>
                      <a:pt x="3182" y="5671"/>
                      <a:pt x="4694" y="7467"/>
                    </a:cubicBezTo>
                    <a:lnTo>
                      <a:pt x="4096" y="8065"/>
                    </a:lnTo>
                    <a:lnTo>
                      <a:pt x="3214" y="7183"/>
                    </a:lnTo>
                    <a:cubicBezTo>
                      <a:pt x="3151" y="7104"/>
                      <a:pt x="3048" y="7065"/>
                      <a:pt x="2942" y="7065"/>
                    </a:cubicBezTo>
                    <a:cubicBezTo>
                      <a:pt x="2836" y="7065"/>
                      <a:pt x="2725" y="7104"/>
                      <a:pt x="2646" y="7183"/>
                    </a:cubicBezTo>
                    <a:cubicBezTo>
                      <a:pt x="2489" y="7341"/>
                      <a:pt x="2489" y="7624"/>
                      <a:pt x="2646" y="7782"/>
                    </a:cubicBezTo>
                    <a:lnTo>
                      <a:pt x="2899" y="8065"/>
                    </a:lnTo>
                    <a:lnTo>
                      <a:pt x="158" y="10806"/>
                    </a:lnTo>
                    <a:cubicBezTo>
                      <a:pt x="0" y="10964"/>
                      <a:pt x="0" y="11247"/>
                      <a:pt x="158" y="11405"/>
                    </a:cubicBezTo>
                    <a:lnTo>
                      <a:pt x="1292" y="12539"/>
                    </a:lnTo>
                    <a:cubicBezTo>
                      <a:pt x="1371" y="12618"/>
                      <a:pt x="1481" y="12657"/>
                      <a:pt x="1591" y="12657"/>
                    </a:cubicBezTo>
                    <a:cubicBezTo>
                      <a:pt x="1701" y="12657"/>
                      <a:pt x="1812" y="12618"/>
                      <a:pt x="1890" y="12539"/>
                    </a:cubicBezTo>
                    <a:lnTo>
                      <a:pt x="4631" y="9798"/>
                    </a:lnTo>
                    <a:lnTo>
                      <a:pt x="4915" y="10050"/>
                    </a:lnTo>
                    <a:cubicBezTo>
                      <a:pt x="4994" y="10129"/>
                      <a:pt x="5104" y="10168"/>
                      <a:pt x="5214" y="10168"/>
                    </a:cubicBezTo>
                    <a:cubicBezTo>
                      <a:pt x="5324" y="10168"/>
                      <a:pt x="5435" y="10129"/>
                      <a:pt x="5513" y="10050"/>
                    </a:cubicBezTo>
                    <a:cubicBezTo>
                      <a:pt x="5671" y="9893"/>
                      <a:pt x="5671" y="9640"/>
                      <a:pt x="5513" y="9483"/>
                    </a:cubicBezTo>
                    <a:lnTo>
                      <a:pt x="4631" y="8601"/>
                    </a:lnTo>
                    <a:lnTo>
                      <a:pt x="5230" y="8034"/>
                    </a:lnTo>
                    <a:cubicBezTo>
                      <a:pt x="6059" y="8730"/>
                      <a:pt x="7090" y="9078"/>
                      <a:pt x="8127" y="9078"/>
                    </a:cubicBezTo>
                    <a:cubicBezTo>
                      <a:pt x="9296" y="9078"/>
                      <a:pt x="10472" y="8635"/>
                      <a:pt x="11373" y="7750"/>
                    </a:cubicBezTo>
                    <a:cubicBezTo>
                      <a:pt x="13138" y="5986"/>
                      <a:pt x="13138" y="3087"/>
                      <a:pt x="11373" y="1323"/>
                    </a:cubicBezTo>
                    <a:cubicBezTo>
                      <a:pt x="10491" y="441"/>
                      <a:pt x="9333" y="0"/>
                      <a:pt x="81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209;p42">
                <a:extLst>
                  <a:ext uri="{FF2B5EF4-FFF2-40B4-BE49-F238E27FC236}">
                    <a16:creationId xmlns:a16="http://schemas.microsoft.com/office/drawing/2014/main" id="{0CC7A6DF-3789-4A75-B3CD-70E321CE82D3}"/>
                  </a:ext>
                </a:extLst>
              </p:cNvPr>
              <p:cNvSpPr/>
              <p:nvPr/>
            </p:nvSpPr>
            <p:spPr>
              <a:xfrm>
                <a:off x="-63524775" y="1955275"/>
                <a:ext cx="123675" cy="134700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5388" extrusionOk="0">
                    <a:moveTo>
                      <a:pt x="2458" y="882"/>
                    </a:moveTo>
                    <a:cubicBezTo>
                      <a:pt x="2930" y="882"/>
                      <a:pt x="3308" y="1229"/>
                      <a:pt x="3308" y="1702"/>
                    </a:cubicBezTo>
                    <a:cubicBezTo>
                      <a:pt x="3308" y="2174"/>
                      <a:pt x="2962" y="2521"/>
                      <a:pt x="2458" y="2521"/>
                    </a:cubicBezTo>
                    <a:cubicBezTo>
                      <a:pt x="1985" y="2521"/>
                      <a:pt x="1639" y="2174"/>
                      <a:pt x="1639" y="1702"/>
                    </a:cubicBezTo>
                    <a:cubicBezTo>
                      <a:pt x="1639" y="1229"/>
                      <a:pt x="2048" y="882"/>
                      <a:pt x="2458" y="882"/>
                    </a:cubicBezTo>
                    <a:close/>
                    <a:moveTo>
                      <a:pt x="2458" y="3340"/>
                    </a:moveTo>
                    <a:cubicBezTo>
                      <a:pt x="3245" y="3340"/>
                      <a:pt x="3876" y="3875"/>
                      <a:pt x="4096" y="4600"/>
                    </a:cubicBezTo>
                    <a:lnTo>
                      <a:pt x="883" y="4600"/>
                    </a:lnTo>
                    <a:cubicBezTo>
                      <a:pt x="1040" y="3875"/>
                      <a:pt x="1733" y="3340"/>
                      <a:pt x="2458" y="3340"/>
                    </a:cubicBezTo>
                    <a:close/>
                    <a:moveTo>
                      <a:pt x="2458" y="0"/>
                    </a:moveTo>
                    <a:cubicBezTo>
                      <a:pt x="1576" y="0"/>
                      <a:pt x="820" y="756"/>
                      <a:pt x="820" y="1670"/>
                    </a:cubicBezTo>
                    <a:cubicBezTo>
                      <a:pt x="820" y="2080"/>
                      <a:pt x="977" y="2489"/>
                      <a:pt x="1292" y="2804"/>
                    </a:cubicBezTo>
                    <a:cubicBezTo>
                      <a:pt x="536" y="3245"/>
                      <a:pt x="0" y="4033"/>
                      <a:pt x="0" y="4978"/>
                    </a:cubicBezTo>
                    <a:cubicBezTo>
                      <a:pt x="0" y="5230"/>
                      <a:pt x="189" y="5388"/>
                      <a:pt x="410" y="5388"/>
                    </a:cubicBezTo>
                    <a:lnTo>
                      <a:pt x="4569" y="5388"/>
                    </a:lnTo>
                    <a:cubicBezTo>
                      <a:pt x="4789" y="5388"/>
                      <a:pt x="4947" y="5199"/>
                      <a:pt x="4947" y="4978"/>
                    </a:cubicBezTo>
                    <a:cubicBezTo>
                      <a:pt x="4947" y="4033"/>
                      <a:pt x="4443" y="3245"/>
                      <a:pt x="3655" y="2804"/>
                    </a:cubicBezTo>
                    <a:cubicBezTo>
                      <a:pt x="3939" y="2489"/>
                      <a:pt x="4128" y="2080"/>
                      <a:pt x="4128" y="1670"/>
                    </a:cubicBezTo>
                    <a:cubicBezTo>
                      <a:pt x="4128" y="756"/>
                      <a:pt x="3371" y="0"/>
                      <a:pt x="24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53B357C-1E3A-475E-AC6B-DC563A4FF06C}"/>
              </a:ext>
            </a:extLst>
          </p:cNvPr>
          <p:cNvSpPr txBox="1"/>
          <p:nvPr/>
        </p:nvSpPr>
        <p:spPr>
          <a:xfrm>
            <a:off x="989110" y="1350955"/>
            <a:ext cx="170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FF725E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sz="2400">
                <a:solidFill>
                  <a:srgbClr val="000000"/>
                </a:solidFill>
              </a:rPr>
              <a:t>Nhận xét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33732E-A4E4-4530-8302-AA8F59E7AD9D}"/>
              </a:ext>
            </a:extLst>
          </p:cNvPr>
          <p:cNvSpPr txBox="1"/>
          <p:nvPr/>
        </p:nvSpPr>
        <p:spPr>
          <a:xfrm>
            <a:off x="989110" y="1821996"/>
            <a:ext cx="10766205" cy="1939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marL="457200" indent="-457200" algn="just">
              <a:lnSpc>
                <a:spcPct val="150000"/>
              </a:lnSpc>
              <a:buBlip>
                <a:blip r:embed="rId3"/>
              </a:buBlip>
            </a:pPr>
            <a:r>
              <a:rPr lang="en-US" dirty="0"/>
              <a:t>Hai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gốc</a:t>
            </a:r>
            <a:r>
              <a:rPr lang="en-US" dirty="0"/>
              <a:t> O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nằm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phía</a:t>
            </a:r>
            <a:r>
              <a:rPr lang="en-US" dirty="0"/>
              <a:t> </a:t>
            </a: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hai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số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đối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nhau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số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này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là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số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đối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của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số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kia.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oogle Shape;1016;p39">
            <a:extLst>
              <a:ext uri="{FF2B5EF4-FFF2-40B4-BE49-F238E27FC236}">
                <a16:creationId xmlns:a16="http://schemas.microsoft.com/office/drawing/2014/main" id="{725A0B75-C30E-453D-91E1-29323F849835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18" name="Google Shape;1017;p39">
              <a:extLst>
                <a:ext uri="{FF2B5EF4-FFF2-40B4-BE49-F238E27FC236}">
                  <a16:creationId xmlns:a16="http://schemas.microsoft.com/office/drawing/2014/main" id="{22EAC1F5-3438-4A22-B3E4-7FA1970E1436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018;p39">
              <a:extLst>
                <a:ext uri="{FF2B5EF4-FFF2-40B4-BE49-F238E27FC236}">
                  <a16:creationId xmlns:a16="http://schemas.microsoft.com/office/drawing/2014/main" id="{9CD014F7-EA5E-452A-9BA2-AF71CC50453E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F0C246-472F-4F93-924C-E056C602C56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thực</a:t>
            </a:r>
            <a:endParaRPr lang="en-US" sz="3600" dirty="0">
              <a:solidFill>
                <a:srgbClr val="FF725E"/>
              </a:solidFill>
              <a:latin typeface="#9Slide03 Neutra" panose="020406030505060202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51C61C-82BC-4545-B564-BB68D11DE3E0}"/>
              </a:ext>
            </a:extLst>
          </p:cNvPr>
          <p:cNvSpPr txBox="1"/>
          <p:nvPr/>
        </p:nvSpPr>
        <p:spPr>
          <a:xfrm>
            <a:off x="987229" y="3823081"/>
            <a:ext cx="9695283" cy="6585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marL="457200" indent="-457200" algn="dist">
              <a:lnSpc>
                <a:spcPct val="150000"/>
              </a:lnSpc>
              <a:buBlip>
                <a:blip r:embed="rId3"/>
              </a:buBlip>
            </a:pP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x </a:t>
            </a:r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 –x. Ta </a:t>
            </a:r>
            <a:r>
              <a:rPr lang="en-US" dirty="0" err="1"/>
              <a:t>có</a:t>
            </a:r>
            <a:r>
              <a:rPr lang="en-US" dirty="0"/>
              <a:t> x + (–x) = 0.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B4EC322-DC24-77C8-C50D-A57F298375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2D33946-65B8-3967-CEF6-C10873D1872D}"/>
              </a:ext>
            </a:extLst>
          </p:cNvPr>
          <p:cNvSpPr txBox="1"/>
          <p:nvPr/>
        </p:nvSpPr>
        <p:spPr>
          <a:xfrm>
            <a:off x="1158396" y="5160857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endParaRPr lang="en-US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DA4CE2D-763A-D7BE-4902-4B555A9FC524}"/>
              </a:ext>
            </a:extLst>
          </p:cNvPr>
          <p:cNvGrpSpPr/>
          <p:nvPr/>
        </p:nvGrpSpPr>
        <p:grpSpPr>
          <a:xfrm>
            <a:off x="387261" y="5130558"/>
            <a:ext cx="532933" cy="501257"/>
            <a:chOff x="441834" y="4393989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859D0397-18E8-5CC1-F16D-F8ED9E6D3D33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45" name="Google Shape;1156;p42">
                <a:extLst>
                  <a:ext uri="{FF2B5EF4-FFF2-40B4-BE49-F238E27FC236}">
                    <a16:creationId xmlns:a16="http://schemas.microsoft.com/office/drawing/2014/main" id="{A2E85E96-7AD7-96D0-CC7B-3A4A0D78FFDA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157;p42">
                <a:extLst>
                  <a:ext uri="{FF2B5EF4-FFF2-40B4-BE49-F238E27FC236}">
                    <a16:creationId xmlns:a16="http://schemas.microsoft.com/office/drawing/2014/main" id="{4260C8F9-DA89-A345-3E14-C707ED0FA37F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8;p42">
                <a:extLst>
                  <a:ext uri="{FF2B5EF4-FFF2-40B4-BE49-F238E27FC236}">
                    <a16:creationId xmlns:a16="http://schemas.microsoft.com/office/drawing/2014/main" id="{B064BA63-B441-95B9-18FD-10AE7704D563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9;p42">
                <a:extLst>
                  <a:ext uri="{FF2B5EF4-FFF2-40B4-BE49-F238E27FC236}">
                    <a16:creationId xmlns:a16="http://schemas.microsoft.com/office/drawing/2014/main" id="{F414E03B-85E6-AED6-00A2-10EC407E43DE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1204;p42">
              <a:extLst>
                <a:ext uri="{FF2B5EF4-FFF2-40B4-BE49-F238E27FC236}">
                  <a16:creationId xmlns:a16="http://schemas.microsoft.com/office/drawing/2014/main" id="{E0EE4235-1A0B-6B10-CD3A-A4326BA70FC3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41" name="Google Shape;1205;p42">
                <a:extLst>
                  <a:ext uri="{FF2B5EF4-FFF2-40B4-BE49-F238E27FC236}">
                    <a16:creationId xmlns:a16="http://schemas.microsoft.com/office/drawing/2014/main" id="{F9EFC8FD-DE7C-978A-5456-5BABCAB87B1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206;p42">
                <a:extLst>
                  <a:ext uri="{FF2B5EF4-FFF2-40B4-BE49-F238E27FC236}">
                    <a16:creationId xmlns:a16="http://schemas.microsoft.com/office/drawing/2014/main" id="{BF715B74-909A-736E-BF03-3FEA4AF1577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0820D39-715F-5FF5-E044-71B4D24B8B1C}"/>
                  </a:ext>
                </a:extLst>
              </p:cNvPr>
              <p:cNvSpPr txBox="1"/>
              <p:nvPr/>
            </p:nvSpPr>
            <p:spPr>
              <a:xfrm>
                <a:off x="2294791" y="5580097"/>
                <a:ext cx="8001001" cy="578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#9Slide03 SVNAvo" panose="02040603050506020204" pitchFamily="18" charset="0"/>
                  </a:rPr>
                  <a:t>Số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đối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của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là </a:t>
                </a:r>
                <a:r>
                  <a:rPr lang="en-US" sz="2800" dirty="0"/>
                  <a:t>–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,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số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đối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của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/>
                  <a:t>–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là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0820D39-715F-5FF5-E044-71B4D24B8B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791" y="5580097"/>
                <a:ext cx="8001001" cy="578941"/>
              </a:xfrm>
              <a:prstGeom prst="rect">
                <a:avLst/>
              </a:prstGeom>
              <a:blipFill>
                <a:blip r:embed="rId5"/>
                <a:stretch>
                  <a:fillRect l="-1523" t="-3158" b="-2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03490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" grpId="0"/>
      <p:bldP spid="14" grpId="0"/>
      <p:bldP spid="44" grpId="0"/>
      <p:bldP spid="23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309550"/>
            <a:ext cx="7216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2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8826ED-7607-875F-AE46-46B2201BE8B8}"/>
              </a:ext>
            </a:extLst>
          </p:cNvPr>
          <p:cNvSpPr txBox="1"/>
          <p:nvPr/>
        </p:nvSpPr>
        <p:spPr>
          <a:xfrm>
            <a:off x="1421766" y="1298455"/>
            <a:ext cx="9741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#9Slide03 SVNAvo" panose="02040603050506020204" pitchFamily="18" charset="0"/>
              </a:rPr>
              <a:t>Tìm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đối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của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thực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5DF1C04-9FC9-2D35-DF10-EDD53217F6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37810" y="1336440"/>
            <a:ext cx="297052" cy="510059"/>
          </a:xfrm>
          <a:prstGeom prst="rect">
            <a:avLst/>
          </a:prstGeom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5B1701B-4239-5E1B-35A1-15EF85E628A0}"/>
              </a:ext>
            </a:extLst>
          </p:cNvPr>
          <p:cNvSpPr/>
          <p:nvPr/>
        </p:nvSpPr>
        <p:spPr>
          <a:xfrm>
            <a:off x="4421067" y="2375693"/>
            <a:ext cx="931984" cy="5715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#9Slide03 FS Neusa Regular" panose="00000500000000000000" pitchFamily="2" charset="0"/>
                <a:cs typeface="#9Slide03 Cousine" panose="02070409020205020404" pitchFamily="49" charset="0"/>
              </a:rPr>
              <a:t>5,12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AFEA7182-D7FD-7B0B-4E55-1584260B8A9A}"/>
                  </a:ext>
                </a:extLst>
              </p:cNvPr>
              <p:cNvSpPr/>
              <p:nvPr/>
            </p:nvSpPr>
            <p:spPr>
              <a:xfrm>
                <a:off x="4421067" y="3358662"/>
                <a:ext cx="931984" cy="5715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i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#9Slide03 FS Neusa Regular" panose="00000500000000000000" pitchFamily="2" charset="0"/>
                          <a:ea typeface="Cambria Math" panose="02040503050406030204" pitchFamily="18" charset="0"/>
                        </a:rPr>
                        <m:t>π</m:t>
                      </m:r>
                    </m:oMath>
                  </m:oMathPara>
                </a14:m>
                <a:endParaRPr lang="en-US" sz="2800" dirty="0">
                  <a:solidFill>
                    <a:schemeClr val="bg1">
                      <a:lumMod val="50000"/>
                    </a:schemeClr>
                  </a:solidFill>
                  <a:latin typeface="#9Slide03 FS Neusa Regular" panose="00000500000000000000" pitchFamily="2" charset="0"/>
                </a:endParaRPr>
              </a:p>
            </p:txBody>
          </p:sp>
        </mc:Choice>
        <mc:Fallback xmlns=""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AFEA7182-D7FD-7B0B-4E55-1584260B8A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067" y="3358662"/>
                <a:ext cx="931984" cy="57150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5859BC71-372C-4FF5-3451-AE836CB10946}"/>
                  </a:ext>
                </a:extLst>
              </p:cNvPr>
              <p:cNvSpPr/>
              <p:nvPr/>
            </p:nvSpPr>
            <p:spPr>
              <a:xfrm>
                <a:off x="4421066" y="4341631"/>
                <a:ext cx="931985" cy="5715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>
                          <a:latin typeface="#9Slide03 FS Neusa Regular" panose="00000500000000000000" pitchFamily="2" charset="0"/>
                        </a:rPr>
                        <m:t>–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#9Slide03 FS Neusa Regular" panose="00000500000000000000" pitchFamily="2" charset="0"/>
                            </a:rPr>
                            <m:t>13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chemeClr val="bg1">
                      <a:lumMod val="50000"/>
                    </a:schemeClr>
                  </a:solidFill>
                  <a:latin typeface="#9Slide03 FS Neusa Regular" panose="00000500000000000000" pitchFamily="2" charset="0"/>
                </a:endParaRPr>
              </a:p>
            </p:txBody>
          </p:sp>
        </mc:Choice>
        <mc:Fallback xmlns=""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5859BC71-372C-4FF5-3451-AE836CB109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066" y="4341631"/>
                <a:ext cx="931985" cy="571500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3582A74C-BFFF-236A-457B-B4D97D43A1A3}"/>
              </a:ext>
            </a:extLst>
          </p:cNvPr>
          <p:cNvSpPr/>
          <p:nvPr/>
        </p:nvSpPr>
        <p:spPr>
          <a:xfrm>
            <a:off x="4421067" y="5324600"/>
            <a:ext cx="931984" cy="5715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#9Slide03 FS Neusa Regular" panose="00000500000000000000" pitchFamily="2" charset="0"/>
              </a:rPr>
              <a:t>–3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#9Slide03 FS Neusa Regular" panose="00000500000000000000" pitchFamily="2" charset="0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C8D903F-31A4-1E04-E662-647815551771}"/>
              </a:ext>
            </a:extLst>
          </p:cNvPr>
          <p:cNvSpPr/>
          <p:nvPr/>
        </p:nvSpPr>
        <p:spPr>
          <a:xfrm>
            <a:off x="6838951" y="2375693"/>
            <a:ext cx="931984" cy="571500"/>
          </a:xfrm>
          <a:prstGeom prst="roundRect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#9Slide03 FS Neusa Regular" panose="00000500000000000000" pitchFamily="2" charset="0"/>
              </a:rPr>
              <a:t>–</a:t>
            </a:r>
            <a:r>
              <a:rPr lang="en-US" sz="2800" dirty="0">
                <a:solidFill>
                  <a:schemeClr val="tx1"/>
                </a:solidFill>
                <a:latin typeface="#9Slide03 FS Neusa Regular" panose="00000500000000000000" pitchFamily="2" charset="0"/>
                <a:cs typeface="#9Slide03 Cousine" panose="02070409020205020404" pitchFamily="49" charset="0"/>
              </a:rPr>
              <a:t>5,12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id="{3BE4A52D-34FE-C5E6-F5FE-38DC5ED015D1}"/>
                  </a:ext>
                </a:extLst>
              </p:cNvPr>
              <p:cNvSpPr/>
              <p:nvPr/>
            </p:nvSpPr>
            <p:spPr>
              <a:xfrm>
                <a:off x="6838951" y="3358662"/>
                <a:ext cx="931984" cy="571500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>
                          <a:latin typeface="#9Slide03 FS Neusa Regular" panose="00000500000000000000" pitchFamily="2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en-US" sz="2800" i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#9Slide03 FS Neusa Regular" panose="00000500000000000000" pitchFamily="2" charset="0"/>
                          <a:ea typeface="Cambria Math" panose="02040503050406030204" pitchFamily="18" charset="0"/>
                        </a:rPr>
                        <m:t>π</m:t>
                      </m:r>
                    </m:oMath>
                  </m:oMathPara>
                </a14:m>
                <a:endParaRPr lang="en-US" sz="2800" dirty="0">
                  <a:solidFill>
                    <a:schemeClr val="bg1">
                      <a:lumMod val="50000"/>
                    </a:schemeClr>
                  </a:solidFill>
                  <a:latin typeface="#9Slide03 FS Neusa Regular" panose="00000500000000000000" pitchFamily="2" charset="0"/>
                </a:endParaRPr>
              </a:p>
            </p:txBody>
          </p:sp>
        </mc:Choice>
        <mc:Fallback xmlns=""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id="{3BE4A52D-34FE-C5E6-F5FE-38DC5ED015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951" y="3358662"/>
                <a:ext cx="931984" cy="571500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: Rounded Corners 55">
                <a:extLst>
                  <a:ext uri="{FF2B5EF4-FFF2-40B4-BE49-F238E27FC236}">
                    <a16:creationId xmlns:a16="http://schemas.microsoft.com/office/drawing/2014/main" id="{E075D6A5-E7E3-65C4-1607-8B995D97BB9F}"/>
                  </a:ext>
                </a:extLst>
              </p:cNvPr>
              <p:cNvSpPr/>
              <p:nvPr/>
            </p:nvSpPr>
            <p:spPr>
              <a:xfrm>
                <a:off x="6838950" y="4341631"/>
                <a:ext cx="931985" cy="571500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#9Slide03 FS Neusa Regular" panose="00000500000000000000" pitchFamily="2" charset="0"/>
                            </a:rPr>
                            <m:t>13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chemeClr val="bg1">
                      <a:lumMod val="50000"/>
                    </a:schemeClr>
                  </a:solidFill>
                  <a:latin typeface="#9Slide03 FS Neusa Regular" panose="00000500000000000000" pitchFamily="2" charset="0"/>
                </a:endParaRPr>
              </a:p>
            </p:txBody>
          </p:sp>
        </mc:Choice>
        <mc:Fallback xmlns="">
          <p:sp>
            <p:nvSpPr>
              <p:cNvPr id="56" name="Rectangle: Rounded Corners 55">
                <a:extLst>
                  <a:ext uri="{FF2B5EF4-FFF2-40B4-BE49-F238E27FC236}">
                    <a16:creationId xmlns:a16="http://schemas.microsoft.com/office/drawing/2014/main" id="{E075D6A5-E7E3-65C4-1607-8B995D97BB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950" y="4341631"/>
                <a:ext cx="931985" cy="571500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880ACBF9-8ADB-49B8-08F2-94BC9EB555E6}"/>
              </a:ext>
            </a:extLst>
          </p:cNvPr>
          <p:cNvSpPr/>
          <p:nvPr/>
        </p:nvSpPr>
        <p:spPr>
          <a:xfrm>
            <a:off x="6838951" y="5324600"/>
            <a:ext cx="931984" cy="571500"/>
          </a:xfrm>
          <a:prstGeom prst="roundRect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#9Slide03 FS Neusa Regular" panose="00000500000000000000" pitchFamily="2" charset="0"/>
              </a:rPr>
              <a:t>3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#9Slide03 FS Neusa Regular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12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3" grpId="0"/>
      <p:bldP spid="27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8867E46C-B703-4B7D-BE1E-EACBE31B5139}"/>
              </a:ext>
            </a:extLst>
          </p:cNvPr>
          <p:cNvGrpSpPr/>
          <p:nvPr/>
        </p:nvGrpSpPr>
        <p:grpSpPr>
          <a:xfrm>
            <a:off x="1475123" y="4331509"/>
            <a:ext cx="8957837" cy="1074984"/>
            <a:chOff x="1475123" y="4980993"/>
            <a:chExt cx="8957837" cy="107498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FB58599-38DC-438B-8D2D-DC687DAAC4E1}"/>
                </a:ext>
              </a:extLst>
            </p:cNvPr>
            <p:cNvCxnSpPr>
              <a:cxnSpLocks/>
            </p:cNvCxnSpPr>
            <p:nvPr/>
          </p:nvCxnSpPr>
          <p:spPr>
            <a:xfrm>
              <a:off x="1475123" y="5099534"/>
              <a:ext cx="895783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7DE87D6C-0F06-4FC7-AC4D-8EFD3A2F1048}"/>
                    </a:ext>
                  </a:extLst>
                </p:cNvPr>
                <p:cNvSpPr txBox="1"/>
                <p:nvPr/>
              </p:nvSpPr>
              <p:spPr>
                <a:xfrm>
                  <a:off x="1557354" y="5532757"/>
                  <a:ext cx="65114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80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a14:m>
                  <a:r>
                    <a:rPr lang="en-US" sz="2800" dirty="0">
                      <a:solidFill>
                        <a:sysClr val="windowText" lastClr="000000"/>
                      </a:solidFill>
                      <a:latin typeface="#9Slide03 SVNAvo" panose="02040603050506020204" pitchFamily="18" charset="0"/>
                    </a:rPr>
                    <a:t>1</a:t>
                  </a:r>
                </a:p>
              </p:txBody>
            </p:sp>
          </mc:Choice>
          <mc:Fallback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7DE87D6C-0F06-4FC7-AC4D-8EFD3A2F10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7354" y="5532757"/>
                  <a:ext cx="651140" cy="523220"/>
                </a:xfrm>
                <a:prstGeom prst="rect">
                  <a:avLst/>
                </a:prstGeom>
                <a:blipFill>
                  <a:blip r:embed="rId3"/>
                  <a:stretch>
                    <a:fillRect t="-13953" r="-17757" b="-2907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6B7BEF19-3D14-42A6-9D58-B649EC929D77}"/>
                </a:ext>
              </a:extLst>
            </p:cNvPr>
            <p:cNvSpPr txBox="1"/>
            <p:nvPr/>
          </p:nvSpPr>
          <p:spPr>
            <a:xfrm>
              <a:off x="4230325" y="5532757"/>
              <a:ext cx="3834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solidFill>
                    <a:sysClr val="windowText" lastClr="000000"/>
                  </a:solidFill>
                  <a:latin typeface="#9Slide03 SVNAvo" panose="02040603050506020204" pitchFamily="18" charset="0"/>
                </a:rPr>
                <a:t>0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47C10BD-B1AE-44A0-9FAE-1766635CE86E}"/>
                </a:ext>
              </a:extLst>
            </p:cNvPr>
            <p:cNvSpPr txBox="1"/>
            <p:nvPr/>
          </p:nvSpPr>
          <p:spPr>
            <a:xfrm>
              <a:off x="6657097" y="5532757"/>
              <a:ext cx="3834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solidFill>
                    <a:sysClr val="windowText" lastClr="000000"/>
                  </a:solidFill>
                  <a:latin typeface="#9Slide03 SVNAvo" panose="02040603050506020204" pitchFamily="18" charset="0"/>
                </a:rPr>
                <a:t>1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E45FE87-B627-4BD2-A4CC-D22A9000388F}"/>
                </a:ext>
              </a:extLst>
            </p:cNvPr>
            <p:cNvSpPr txBox="1"/>
            <p:nvPr/>
          </p:nvSpPr>
          <p:spPr>
            <a:xfrm>
              <a:off x="9065441" y="5532757"/>
              <a:ext cx="3834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solidFill>
                    <a:sysClr val="windowText" lastClr="000000"/>
                  </a:solidFill>
                  <a:latin typeface="#9Slide03 SVNAvo" panose="02040603050506020204" pitchFamily="18" charset="0"/>
                </a:rPr>
                <a:t>2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0884E5D-5420-492D-80A7-71671D56B722}"/>
                </a:ext>
              </a:extLst>
            </p:cNvPr>
            <p:cNvCxnSpPr>
              <a:cxnSpLocks/>
            </p:cNvCxnSpPr>
            <p:nvPr/>
          </p:nvCxnSpPr>
          <p:spPr>
            <a:xfrm>
              <a:off x="4419711" y="4980993"/>
              <a:ext cx="0" cy="2370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0AE96B03-B661-4B20-9567-2524DFADBD3B}"/>
                </a:ext>
              </a:extLst>
            </p:cNvPr>
            <p:cNvCxnSpPr>
              <a:cxnSpLocks/>
            </p:cNvCxnSpPr>
            <p:nvPr/>
          </p:nvCxnSpPr>
          <p:spPr>
            <a:xfrm>
              <a:off x="6833055" y="4980993"/>
              <a:ext cx="0" cy="2370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144E7209-859C-4153-A734-F3E16C32C849}"/>
                </a:ext>
              </a:extLst>
            </p:cNvPr>
            <p:cNvCxnSpPr>
              <a:cxnSpLocks/>
            </p:cNvCxnSpPr>
            <p:nvPr/>
          </p:nvCxnSpPr>
          <p:spPr>
            <a:xfrm>
              <a:off x="2006367" y="4980993"/>
              <a:ext cx="0" cy="2370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BD6F6C1-0474-4E64-8630-009FFA18D9BA}"/>
                </a:ext>
              </a:extLst>
            </p:cNvPr>
            <p:cNvCxnSpPr>
              <a:cxnSpLocks/>
            </p:cNvCxnSpPr>
            <p:nvPr/>
          </p:nvCxnSpPr>
          <p:spPr>
            <a:xfrm>
              <a:off x="9246402" y="4980993"/>
              <a:ext cx="0" cy="2370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/>
              <p:nvPr/>
            </p:nvSpPr>
            <p:spPr>
              <a:xfrm>
                <a:off x="1838548" y="1462908"/>
                <a:ext cx="8782341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r>
                  <a:rPr lang="en-US" dirty="0"/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0" smtClean="0"/>
                      <m:t>Bi</m:t>
                    </m:r>
                    <m:r>
                      <m:rPr>
                        <m:nor/>
                      </m:rPr>
                      <a:rPr lang="en-US" i="0" smtClean="0"/>
                      <m:t>ể</m:t>
                    </m:r>
                    <m:r>
                      <m:rPr>
                        <m:nor/>
                      </m:rPr>
                      <a:rPr lang="en-US" i="0" smtClean="0"/>
                      <m:t>u</m:t>
                    </m:r>
                    <m:r>
                      <m:rPr>
                        <m:nor/>
                      </m:rPr>
                      <a:rPr lang="en-US" i="0" smtClean="0"/>
                      <m:t> </m:t>
                    </m:r>
                    <m:r>
                      <m:rPr>
                        <m:nor/>
                      </m:rPr>
                      <a:rPr lang="en-US" i="0" smtClean="0"/>
                      <m:t>di</m:t>
                    </m:r>
                    <m:r>
                      <m:rPr>
                        <m:nor/>
                      </m:rPr>
                      <a:rPr lang="en-US" i="0" smtClean="0"/>
                      <m:t>ễ</m:t>
                    </m:r>
                    <m:r>
                      <m:rPr>
                        <m:nor/>
                      </m:rPr>
                      <a:rPr lang="en-US" i="0" smtClean="0"/>
                      <m:t>n</m:t>
                    </m:r>
                    <m:r>
                      <m:rPr>
                        <m:nor/>
                      </m:rPr>
                      <a:rPr lang="en-US" b="0" i="0" smtClean="0"/>
                      <m:t> </m:t>
                    </m:r>
                    <m:r>
                      <m:rPr>
                        <m:nor/>
                      </m:rPr>
                      <a:rPr lang="en-US" b="0" i="0" smtClean="0"/>
                      <m:t>c</m:t>
                    </m:r>
                    <m:r>
                      <m:rPr>
                        <m:nor/>
                      </m:rPr>
                      <a:rPr lang="en-US" b="0" i="0" smtClean="0"/>
                      <m:t>á</m:t>
                    </m:r>
                    <m:r>
                      <m:rPr>
                        <m:nor/>
                      </m:rPr>
                      <a:rPr lang="en-US" b="0" i="0" smtClean="0"/>
                      <m:t>c</m:t>
                    </m:r>
                    <m:r>
                      <m:rPr>
                        <m:nor/>
                      </m:rPr>
                      <a:rPr lang="en-US" i="0" smtClean="0"/>
                      <m:t> </m:t>
                    </m:r>
                    <m:r>
                      <m:rPr>
                        <m:nor/>
                      </m:rPr>
                      <a:rPr lang="en-US" i="0" smtClean="0"/>
                      <m:t>s</m:t>
                    </m:r>
                    <m:r>
                      <m:rPr>
                        <m:nor/>
                      </m:rPr>
                      <a:rPr lang="en-US" i="0" smtClean="0"/>
                      <m:t>ố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/>
                      <m:t> ; 1,25 ;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/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/>
                      <m:t> </m:t>
                    </m:r>
                    <m:r>
                      <m:rPr>
                        <m:nor/>
                      </m:rPr>
                      <a:rPr lang="en-US" b="0" i="0" smtClean="0"/>
                      <m:t>l</m:t>
                    </m:r>
                    <m:r>
                      <m:rPr>
                        <m:nor/>
                      </m:rPr>
                      <a:rPr lang="en-US" b="0" i="0" smtClean="0"/>
                      <m:t>ê</m:t>
                    </m:r>
                    <m:r>
                      <m:rPr>
                        <m:nor/>
                      </m:rPr>
                      <a:rPr lang="en-US" b="0" i="0" smtClean="0"/>
                      <m:t>n</m:t>
                    </m:r>
                    <m:r>
                      <m:rPr>
                        <m:nor/>
                      </m:rPr>
                      <a:rPr lang="en-US" b="0" i="0" smtClean="0"/>
                      <m:t> </m:t>
                    </m:r>
                    <m:r>
                      <m:rPr>
                        <m:nor/>
                      </m:rPr>
                      <a:rPr lang="en-US" b="0" i="0" smtClean="0"/>
                      <m:t>tr</m:t>
                    </m:r>
                    <m:r>
                      <m:rPr>
                        <m:nor/>
                      </m:rPr>
                      <a:rPr lang="en-US" b="0" i="0" smtClean="0"/>
                      <m:t>ê</m:t>
                    </m:r>
                    <m:r>
                      <m:rPr>
                        <m:nor/>
                      </m:rPr>
                      <a:rPr lang="en-US" b="0" i="0" smtClean="0"/>
                      <m:t>n</m:t>
                    </m:r>
                    <m:r>
                      <m:rPr>
                        <m:nor/>
                      </m:rPr>
                      <a:rPr lang="en-US" b="0" i="0" smtClean="0"/>
                      <m:t> </m:t>
                    </m:r>
                    <m:r>
                      <m:rPr>
                        <m:nor/>
                      </m:rPr>
                      <a:rPr lang="en-US" b="0" i="0" smtClean="0"/>
                      <m:t>tr</m:t>
                    </m:r>
                    <m:r>
                      <m:rPr>
                        <m:nor/>
                      </m:rPr>
                      <a:rPr lang="en-US" b="0" i="0" smtClean="0"/>
                      <m:t>ụ</m:t>
                    </m:r>
                    <m:r>
                      <m:rPr>
                        <m:nor/>
                      </m:rPr>
                      <a:rPr lang="en-US" b="0" i="0" smtClean="0"/>
                      <m:t>c</m:t>
                    </m:r>
                    <m:r>
                      <m:rPr>
                        <m:nor/>
                      </m:rPr>
                      <a:rPr lang="en-US" b="0" i="0" smtClean="0"/>
                      <m:t> </m:t>
                    </m:r>
                    <m:r>
                      <m:rPr>
                        <m:nor/>
                      </m:rPr>
                      <a:rPr lang="en-US" b="0" i="0" smtClean="0"/>
                      <m:t>s</m:t>
                    </m:r>
                    <m:r>
                      <m:rPr>
                        <m:nor/>
                      </m:rPr>
                      <a:rPr lang="en-US" b="0" i="0" smtClean="0"/>
                      <m:t>ố.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548" y="1462908"/>
                <a:ext cx="8782341" cy="822597"/>
              </a:xfrm>
              <a:prstGeom prst="rect">
                <a:avLst/>
              </a:prstGeom>
              <a:blipFill>
                <a:blip r:embed="rId4"/>
                <a:stretch>
                  <a:fillRect l="-1458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>
            <a:extLst>
              <a:ext uri="{FF2B5EF4-FFF2-40B4-BE49-F238E27FC236}">
                <a16:creationId xmlns:a16="http://schemas.microsoft.com/office/drawing/2014/main" id="{B308FA6C-1FC2-47DC-83D5-74556A2FB3EF}"/>
              </a:ext>
            </a:extLst>
          </p:cNvPr>
          <p:cNvSpPr txBox="1"/>
          <p:nvPr/>
        </p:nvSpPr>
        <p:spPr>
          <a:xfrm>
            <a:off x="1228931" y="1675361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pic>
        <p:nvPicPr>
          <p:cNvPr id="89" name="Graphic 88">
            <a:extLst>
              <a:ext uri="{FF2B5EF4-FFF2-40B4-BE49-F238E27FC236}">
                <a16:creationId xmlns:a16="http://schemas.microsoft.com/office/drawing/2014/main" id="{6F815D92-2E08-4754-A418-889BD25DC8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74809" y="1619178"/>
            <a:ext cx="297052" cy="5100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96BC3DB-B879-44A6-960B-46D64E3F083B}"/>
                  </a:ext>
                </a:extLst>
              </p:cNvPr>
              <p:cNvSpPr txBox="1"/>
              <p:nvPr/>
            </p:nvSpPr>
            <p:spPr>
              <a:xfrm>
                <a:off x="6366654" y="2795287"/>
                <a:ext cx="482824" cy="922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solidFill>
                                <a:sysClr val="windowText" lastClr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ysClr val="windowText" lastClr="000000"/>
                              </a:solidFill>
                              <a:latin typeface="#9Slide03 SVNAvo" panose="0204060305050602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ysClr val="windowText" lastClr="000000"/>
                              </a:solidFill>
                              <a:latin typeface="#9Slide03 SVNAvo" panose="0204060305050602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ysClr val="windowText" lastClr="0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96BC3DB-B879-44A6-960B-46D64E3F08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654" y="2795287"/>
                <a:ext cx="482824" cy="9221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021C015-B28D-4C6E-917F-E3839AB1F6CE}"/>
              </a:ext>
            </a:extLst>
          </p:cNvPr>
          <p:cNvCxnSpPr>
            <a:cxnSpLocks/>
          </p:cNvCxnSpPr>
          <p:nvPr/>
        </p:nvCxnSpPr>
        <p:spPr>
          <a:xfrm>
            <a:off x="6657097" y="2151020"/>
            <a:ext cx="0" cy="54196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EA28D1B-2C59-44DD-A1E2-03B0B86C45F2}"/>
                  </a:ext>
                </a:extLst>
              </p:cNvPr>
              <p:cNvSpPr txBox="1"/>
              <p:nvPr/>
            </p:nvSpPr>
            <p:spPr>
              <a:xfrm>
                <a:off x="2681034" y="4687418"/>
                <a:ext cx="811954" cy="9149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>
                  <a:solidFill>
                    <a:sysClr val="windowText" lastClr="0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EA28D1B-2C59-44DD-A1E2-03B0B86C4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034" y="4687418"/>
                <a:ext cx="811954" cy="9149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39F93A9C-CE55-46D7-BFF4-D66B177AA1A4}"/>
              </a:ext>
            </a:extLst>
          </p:cNvPr>
          <p:cNvCxnSpPr>
            <a:cxnSpLocks/>
          </p:cNvCxnSpPr>
          <p:nvPr/>
        </p:nvCxnSpPr>
        <p:spPr>
          <a:xfrm>
            <a:off x="8643063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4894D4E-F033-476F-82E0-C500F4E62C7B}"/>
              </a:ext>
            </a:extLst>
          </p:cNvPr>
          <p:cNvCxnSpPr>
            <a:cxnSpLocks/>
          </p:cNvCxnSpPr>
          <p:nvPr/>
        </p:nvCxnSpPr>
        <p:spPr>
          <a:xfrm>
            <a:off x="5023047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C196333-FB38-4ECF-9560-444E6E4CEC0E}"/>
              </a:ext>
            </a:extLst>
          </p:cNvPr>
          <p:cNvCxnSpPr>
            <a:cxnSpLocks/>
          </p:cNvCxnSpPr>
          <p:nvPr/>
        </p:nvCxnSpPr>
        <p:spPr>
          <a:xfrm>
            <a:off x="2609703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FD8ACF3-C877-47DF-BC4A-1590C4CF4EB3}"/>
              </a:ext>
            </a:extLst>
          </p:cNvPr>
          <p:cNvCxnSpPr>
            <a:cxnSpLocks/>
          </p:cNvCxnSpPr>
          <p:nvPr/>
        </p:nvCxnSpPr>
        <p:spPr>
          <a:xfrm>
            <a:off x="5626383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98993AC3-2763-42E4-94D8-E05D2F0E5F0E}"/>
              </a:ext>
            </a:extLst>
          </p:cNvPr>
          <p:cNvCxnSpPr>
            <a:cxnSpLocks/>
          </p:cNvCxnSpPr>
          <p:nvPr/>
        </p:nvCxnSpPr>
        <p:spPr>
          <a:xfrm>
            <a:off x="6229719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4EF28DE-E330-4AE0-A1B8-807AC572EE92}"/>
              </a:ext>
            </a:extLst>
          </p:cNvPr>
          <p:cNvCxnSpPr>
            <a:cxnSpLocks/>
          </p:cNvCxnSpPr>
          <p:nvPr/>
        </p:nvCxnSpPr>
        <p:spPr>
          <a:xfrm>
            <a:off x="7436391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4AD09A6-7551-44A7-AC9D-B24532EBC479}"/>
              </a:ext>
            </a:extLst>
          </p:cNvPr>
          <p:cNvCxnSpPr>
            <a:cxnSpLocks/>
          </p:cNvCxnSpPr>
          <p:nvPr/>
        </p:nvCxnSpPr>
        <p:spPr>
          <a:xfrm>
            <a:off x="8039727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356929C3-64A5-4CB3-8ECE-1277567C16CD}"/>
              </a:ext>
            </a:extLst>
          </p:cNvPr>
          <p:cNvCxnSpPr>
            <a:cxnSpLocks/>
          </p:cNvCxnSpPr>
          <p:nvPr/>
        </p:nvCxnSpPr>
        <p:spPr>
          <a:xfrm>
            <a:off x="3213039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86DB9BB2-3E9E-4EF8-A283-EF23D5007BA0}"/>
              </a:ext>
            </a:extLst>
          </p:cNvPr>
          <p:cNvCxnSpPr>
            <a:cxnSpLocks/>
          </p:cNvCxnSpPr>
          <p:nvPr/>
        </p:nvCxnSpPr>
        <p:spPr>
          <a:xfrm>
            <a:off x="3816375" y="4382377"/>
            <a:ext cx="0" cy="135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E53041F4-2A6E-4CB6-AA14-BA8116D11D55}"/>
                  </a:ext>
                </a:extLst>
              </p:cNvPr>
              <p:cNvSpPr txBox="1"/>
              <p:nvPr/>
            </p:nvSpPr>
            <p:spPr>
              <a:xfrm>
                <a:off x="8382823" y="4683827"/>
                <a:ext cx="482824" cy="922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solidFill>
                                <a:sysClr val="windowText" lastClr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ysClr val="windowText" lastClr="000000"/>
                              </a:solidFill>
                              <a:latin typeface="#9Slide03 SVNAvo" panose="0204060305050602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ysClr val="windowText" lastClr="000000"/>
                              </a:solidFill>
                              <a:latin typeface="#9Slide03 SVNAvo" panose="0204060305050602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>
                  <a:solidFill>
                    <a:sysClr val="windowText" lastClr="0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E53041F4-2A6E-4CB6-AA14-BA8116D11D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823" y="4683827"/>
                <a:ext cx="482824" cy="92211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D87E6951-6436-481E-82ED-819450A1E6AC}"/>
                  </a:ext>
                </a:extLst>
              </p:cNvPr>
              <p:cNvSpPr txBox="1"/>
              <p:nvPr/>
            </p:nvSpPr>
            <p:spPr>
              <a:xfrm>
                <a:off x="7194979" y="4683827"/>
                <a:ext cx="482824" cy="922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solidFill>
                                <a:sysClr val="windowText" lastClr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ysClr val="windowText" lastClr="000000"/>
                              </a:solidFill>
                              <a:latin typeface="#9Slide03 SVNAvo" panose="0204060305050602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ysClr val="windowText" lastClr="000000"/>
                              </a:solidFill>
                              <a:latin typeface="#9Slide03 SVNAvo" panose="0204060305050602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ysClr val="windowText" lastClr="0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D87E6951-6436-481E-82ED-819450A1E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4979" y="4683827"/>
                <a:ext cx="482824" cy="92211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Oval 25">
            <a:extLst>
              <a:ext uri="{FF2B5EF4-FFF2-40B4-BE49-F238E27FC236}">
                <a16:creationId xmlns:a16="http://schemas.microsoft.com/office/drawing/2014/main" id="{5C46D400-52D6-42BF-A508-E4A339D2ECB3}"/>
              </a:ext>
            </a:extLst>
          </p:cNvPr>
          <p:cNvSpPr>
            <a:spLocks noChangeAspect="1"/>
          </p:cNvSpPr>
          <p:nvPr/>
        </p:nvSpPr>
        <p:spPr>
          <a:xfrm>
            <a:off x="3154067" y="4399812"/>
            <a:ext cx="109728" cy="109728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2AC2680A-587B-466B-BA80-74610CA02FF6}"/>
              </a:ext>
            </a:extLst>
          </p:cNvPr>
          <p:cNvSpPr>
            <a:spLocks noChangeAspect="1"/>
          </p:cNvSpPr>
          <p:nvPr/>
        </p:nvSpPr>
        <p:spPr>
          <a:xfrm>
            <a:off x="7385881" y="4395618"/>
            <a:ext cx="109728" cy="109728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99AC8301-52EA-4D49-8486-3F327D5C4536}"/>
              </a:ext>
            </a:extLst>
          </p:cNvPr>
          <p:cNvSpPr>
            <a:spLocks noChangeAspect="1"/>
          </p:cNvSpPr>
          <p:nvPr/>
        </p:nvSpPr>
        <p:spPr>
          <a:xfrm>
            <a:off x="8591934" y="4395618"/>
            <a:ext cx="109728" cy="109728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44C432-2BB5-E984-7CA5-117354DB652A}"/>
              </a:ext>
            </a:extLst>
          </p:cNvPr>
          <p:cNvGrpSpPr/>
          <p:nvPr/>
        </p:nvGrpSpPr>
        <p:grpSpPr>
          <a:xfrm>
            <a:off x="552426" y="1554795"/>
            <a:ext cx="636642" cy="598802"/>
            <a:chOff x="441834" y="4393989"/>
            <a:chExt cx="532933" cy="501257"/>
          </a:xfrm>
        </p:grpSpPr>
        <p:grpSp>
          <p:nvGrpSpPr>
            <p:cNvPr id="4" name="Google Shape;1155;p42">
              <a:extLst>
                <a:ext uri="{FF2B5EF4-FFF2-40B4-BE49-F238E27FC236}">
                  <a16:creationId xmlns:a16="http://schemas.microsoft.com/office/drawing/2014/main" id="{46F77F75-DD8C-2E64-F430-5501F660851A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10" name="Google Shape;1156;p42">
                <a:extLst>
                  <a:ext uri="{FF2B5EF4-FFF2-40B4-BE49-F238E27FC236}">
                    <a16:creationId xmlns:a16="http://schemas.microsoft.com/office/drawing/2014/main" id="{C8C19A78-8004-14B2-6D38-B9660753092D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" name="Google Shape;1157;p42">
                <a:extLst>
                  <a:ext uri="{FF2B5EF4-FFF2-40B4-BE49-F238E27FC236}">
                    <a16:creationId xmlns:a16="http://schemas.microsoft.com/office/drawing/2014/main" id="{F5491A85-66A6-91A7-BA07-DD615BD6368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158;p42">
                <a:extLst>
                  <a:ext uri="{FF2B5EF4-FFF2-40B4-BE49-F238E27FC236}">
                    <a16:creationId xmlns:a16="http://schemas.microsoft.com/office/drawing/2014/main" id="{9E9EBDCF-BF37-9337-C86F-0568BFE343D1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159;p42">
                <a:extLst>
                  <a:ext uri="{FF2B5EF4-FFF2-40B4-BE49-F238E27FC236}">
                    <a16:creationId xmlns:a16="http://schemas.microsoft.com/office/drawing/2014/main" id="{9972E65F-3072-1D1A-DDCB-136ED444CA70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204;p42">
              <a:extLst>
                <a:ext uri="{FF2B5EF4-FFF2-40B4-BE49-F238E27FC236}">
                  <a16:creationId xmlns:a16="http://schemas.microsoft.com/office/drawing/2014/main" id="{1402937F-F07F-B72C-64E6-3B48C6F6A035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7" name="Google Shape;1205;p42">
                <a:extLst>
                  <a:ext uri="{FF2B5EF4-FFF2-40B4-BE49-F238E27FC236}">
                    <a16:creationId xmlns:a16="http://schemas.microsoft.com/office/drawing/2014/main" id="{862F6F12-7A96-36A5-F5BB-DF109736682F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206;p42">
                <a:extLst>
                  <a:ext uri="{FF2B5EF4-FFF2-40B4-BE49-F238E27FC236}">
                    <a16:creationId xmlns:a16="http://schemas.microsoft.com/office/drawing/2014/main" id="{35BFCA00-CF95-B1BA-7394-2D78AC077737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A9917E9-E255-EF43-BF7C-91EB3A3FA477}"/>
              </a:ext>
            </a:extLst>
          </p:cNvPr>
          <p:cNvSpPr txBox="1"/>
          <p:nvPr/>
        </p:nvSpPr>
        <p:spPr>
          <a:xfrm>
            <a:off x="4699624" y="19347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KHỞI ĐỘNG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FEEB46D-4878-FD04-6D6A-1A8A1E75D21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01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30" grpId="0"/>
      <p:bldP spid="87" grpId="0"/>
      <p:bldP spid="105" grpId="0"/>
      <p:bldP spid="106" grpId="0"/>
      <p:bldP spid="26" grpId="0" animBg="1"/>
      <p:bldP spid="107" grpId="0" animBg="1"/>
      <p:bldP spid="10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911564" y="1308519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8826ED-7607-875F-AE46-46B2201BE8B8}"/>
              </a:ext>
            </a:extLst>
          </p:cNvPr>
          <p:cNvSpPr txBox="1"/>
          <p:nvPr/>
        </p:nvSpPr>
        <p:spPr>
          <a:xfrm>
            <a:off x="1411121" y="1305663"/>
            <a:ext cx="4863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#9Slide03 SVNAvo" panose="02040603050506020204" pitchFamily="18" charset="0"/>
              </a:rPr>
              <a:t>Tính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nhanh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tổng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5DF1C04-9FC9-2D35-DF10-EDD53217F6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1318" y="2635624"/>
            <a:ext cx="297052" cy="5100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7CADC88-4029-4CA5-EEE1-7DBD0BC4F470}"/>
              </a:ext>
            </a:extLst>
          </p:cNvPr>
          <p:cNvSpPr txBox="1"/>
          <p:nvPr/>
        </p:nvSpPr>
        <p:spPr>
          <a:xfrm>
            <a:off x="1411121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–2 + 3 + 2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B81E72-945E-A122-E22A-77AF6D79328A}"/>
              </a:ext>
            </a:extLst>
          </p:cNvPr>
          <p:cNvSpPr txBox="1"/>
          <p:nvPr/>
        </p:nvSpPr>
        <p:spPr>
          <a:xfrm>
            <a:off x="7237810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4 + 1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4) + (–1)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45CE989-962C-2586-E393-09C019DDB1D4}"/>
              </a:ext>
            </a:extLst>
          </p:cNvPr>
          <p:cNvSpPr/>
          <p:nvPr/>
        </p:nvSpPr>
        <p:spPr>
          <a:xfrm>
            <a:off x="987229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1FB74C9E-D1F2-992C-00BE-D5EAD9582A4E}"/>
              </a:ext>
            </a:extLst>
          </p:cNvPr>
          <p:cNvSpPr/>
          <p:nvPr/>
        </p:nvSpPr>
        <p:spPr>
          <a:xfrm>
            <a:off x="7001066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D154EA9C-C4FC-1D87-9220-69685BF7DCD1}"/>
              </a:ext>
            </a:extLst>
          </p:cNvPr>
          <p:cNvSpPr/>
          <p:nvPr/>
        </p:nvSpPr>
        <p:spPr>
          <a:xfrm rot="16200000">
            <a:off x="2369646" y="2510647"/>
            <a:ext cx="185827" cy="1296393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6CDF7D-C426-7816-3728-D035D8F89E28}"/>
              </a:ext>
            </a:extLst>
          </p:cNvPr>
          <p:cNvSpPr txBox="1"/>
          <p:nvPr/>
        </p:nvSpPr>
        <p:spPr>
          <a:xfrm>
            <a:off x="2260853" y="3219166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841CC6F6-AD7E-236D-80B2-A8A8EE08D1E4}"/>
              </a:ext>
            </a:extLst>
          </p:cNvPr>
          <p:cNvSpPr/>
          <p:nvPr/>
        </p:nvSpPr>
        <p:spPr>
          <a:xfrm rot="16200000" flipH="1">
            <a:off x="3730137" y="1233878"/>
            <a:ext cx="185828" cy="2617663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94918A-E9A7-218A-C7DF-B57EFC88EB18}"/>
              </a:ext>
            </a:extLst>
          </p:cNvPr>
          <p:cNvSpPr txBox="1"/>
          <p:nvPr/>
        </p:nvSpPr>
        <p:spPr>
          <a:xfrm>
            <a:off x="3633246" y="1957942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5837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3" grpId="0"/>
      <p:bldP spid="9" grpId="0"/>
      <p:bldP spid="10" grpId="0"/>
      <p:bldP spid="11" grpId="0" animBg="1"/>
      <p:bldP spid="12" grpId="0" animBg="1"/>
      <p:bldP spid="13" grpId="0" animBg="1"/>
      <p:bldP spid="14" grpId="0"/>
      <p:bldP spid="26" grpId="0" animBg="1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87916" y="1314063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CADC88-4029-4CA5-EEE1-7DBD0BC4F470}"/>
              </a:ext>
            </a:extLst>
          </p:cNvPr>
          <p:cNvSpPr txBox="1"/>
          <p:nvPr/>
        </p:nvSpPr>
        <p:spPr>
          <a:xfrm>
            <a:off x="1411121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–2 + 3 + 2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B81E72-945E-A122-E22A-77AF6D79328A}"/>
              </a:ext>
            </a:extLst>
          </p:cNvPr>
          <p:cNvSpPr txBox="1"/>
          <p:nvPr/>
        </p:nvSpPr>
        <p:spPr>
          <a:xfrm>
            <a:off x="7237810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4 + 1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4) + (–1)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45CE989-962C-2586-E393-09C019DDB1D4}"/>
              </a:ext>
            </a:extLst>
          </p:cNvPr>
          <p:cNvSpPr/>
          <p:nvPr/>
        </p:nvSpPr>
        <p:spPr>
          <a:xfrm>
            <a:off x="987229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1FB74C9E-D1F2-992C-00BE-D5EAD9582A4E}"/>
              </a:ext>
            </a:extLst>
          </p:cNvPr>
          <p:cNvSpPr/>
          <p:nvPr/>
        </p:nvSpPr>
        <p:spPr>
          <a:xfrm>
            <a:off x="7001066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D154EA9C-C4FC-1D87-9220-69685BF7DCD1}"/>
              </a:ext>
            </a:extLst>
          </p:cNvPr>
          <p:cNvSpPr/>
          <p:nvPr/>
        </p:nvSpPr>
        <p:spPr>
          <a:xfrm rot="16200000">
            <a:off x="2369646" y="2510647"/>
            <a:ext cx="185827" cy="1296393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6CDF7D-C426-7816-3728-D035D8F89E28}"/>
              </a:ext>
            </a:extLst>
          </p:cNvPr>
          <p:cNvSpPr txBox="1"/>
          <p:nvPr/>
        </p:nvSpPr>
        <p:spPr>
          <a:xfrm>
            <a:off x="2260853" y="3219166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366701-5841-ED44-B99F-5B06EDF82E70}"/>
              </a:ext>
            </a:extLst>
          </p:cNvPr>
          <p:cNvSpPr txBox="1"/>
          <p:nvPr/>
        </p:nvSpPr>
        <p:spPr>
          <a:xfrm>
            <a:off x="1411121" y="3802708"/>
            <a:ext cx="2588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0 + 0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9A06593-763B-0A9E-25D3-B70AB4CEE472}"/>
              </a:ext>
            </a:extLst>
          </p:cNvPr>
          <p:cNvSpPr txBox="1"/>
          <p:nvPr/>
        </p:nvSpPr>
        <p:spPr>
          <a:xfrm>
            <a:off x="1411121" y="4876879"/>
            <a:ext cx="1170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88968A-7DD8-358A-E598-AE3ECBE807B0}"/>
              </a:ext>
            </a:extLst>
          </p:cNvPr>
          <p:cNvSpPr txBox="1"/>
          <p:nvPr/>
        </p:nvSpPr>
        <p:spPr>
          <a:xfrm>
            <a:off x="1411121" y="1305663"/>
            <a:ext cx="4863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#9Slide03 SVNAvo" panose="02040603050506020204" pitchFamily="18" charset="0"/>
              </a:rPr>
              <a:t>Tính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nhanh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tổng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27ECC93F-BBF8-6F18-81D5-E031C79B78A0}"/>
              </a:ext>
            </a:extLst>
          </p:cNvPr>
          <p:cNvSpPr/>
          <p:nvPr/>
        </p:nvSpPr>
        <p:spPr>
          <a:xfrm rot="16200000" flipH="1">
            <a:off x="3730137" y="1233878"/>
            <a:ext cx="185828" cy="2617663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31A1A9E-4E70-286E-D673-CCA6FACF26EC}"/>
              </a:ext>
            </a:extLst>
          </p:cNvPr>
          <p:cNvSpPr txBox="1"/>
          <p:nvPr/>
        </p:nvSpPr>
        <p:spPr>
          <a:xfrm>
            <a:off x="3633246" y="1957942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2815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2092" y="1314063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CADC88-4029-4CA5-EEE1-7DBD0BC4F470}"/>
              </a:ext>
            </a:extLst>
          </p:cNvPr>
          <p:cNvSpPr txBox="1"/>
          <p:nvPr/>
        </p:nvSpPr>
        <p:spPr>
          <a:xfrm>
            <a:off x="1411121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–2 + 3 + 2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B81E72-945E-A122-E22A-77AF6D79328A}"/>
              </a:ext>
            </a:extLst>
          </p:cNvPr>
          <p:cNvSpPr txBox="1"/>
          <p:nvPr/>
        </p:nvSpPr>
        <p:spPr>
          <a:xfrm>
            <a:off x="7237810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4 + 1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 + (</a:t>
            </a:r>
            <a:r>
              <a:rPr lang="en-US" sz="2800" spc="-300" dirty="0">
                <a:latin typeface="#9Slide03 SVNAvo" panose="02040603050506020204" pitchFamily="18" charset="0"/>
              </a:rPr>
              <a:t>–  </a:t>
            </a:r>
            <a:r>
              <a:rPr lang="en-US" sz="2800" dirty="0">
                <a:latin typeface="#9Slide03 SVNAvo" panose="02040603050506020204" pitchFamily="18" charset="0"/>
              </a:rPr>
              <a:t>4) + (–1)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45CE989-962C-2586-E393-09C019DDB1D4}"/>
              </a:ext>
            </a:extLst>
          </p:cNvPr>
          <p:cNvSpPr/>
          <p:nvPr/>
        </p:nvSpPr>
        <p:spPr>
          <a:xfrm>
            <a:off x="987229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1FB74C9E-D1F2-992C-00BE-D5EAD9582A4E}"/>
              </a:ext>
            </a:extLst>
          </p:cNvPr>
          <p:cNvSpPr/>
          <p:nvPr/>
        </p:nvSpPr>
        <p:spPr>
          <a:xfrm>
            <a:off x="7001066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366701-5841-ED44-B99F-5B06EDF82E70}"/>
              </a:ext>
            </a:extLst>
          </p:cNvPr>
          <p:cNvSpPr txBox="1"/>
          <p:nvPr/>
        </p:nvSpPr>
        <p:spPr>
          <a:xfrm>
            <a:off x="1411121" y="3802708"/>
            <a:ext cx="2588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0 + 0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9A06593-763B-0A9E-25D3-B70AB4CEE472}"/>
              </a:ext>
            </a:extLst>
          </p:cNvPr>
          <p:cNvSpPr txBox="1"/>
          <p:nvPr/>
        </p:nvSpPr>
        <p:spPr>
          <a:xfrm>
            <a:off x="1411121" y="4876879"/>
            <a:ext cx="1170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02C4571D-4F0F-1EF0-D074-3EEF49EBDE8F}"/>
              </a:ext>
            </a:extLst>
          </p:cNvPr>
          <p:cNvSpPr/>
          <p:nvPr/>
        </p:nvSpPr>
        <p:spPr>
          <a:xfrm rot="16200000" flipH="1">
            <a:off x="8668448" y="1220796"/>
            <a:ext cx="161546" cy="2620429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C36A7C-763A-97CB-8053-856BE559B9A4}"/>
              </a:ext>
            </a:extLst>
          </p:cNvPr>
          <p:cNvSpPr txBox="1"/>
          <p:nvPr/>
        </p:nvSpPr>
        <p:spPr>
          <a:xfrm>
            <a:off x="8547515" y="1924486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DB7CEE01-70B2-F98C-82D5-A24ED94C35B1}"/>
              </a:ext>
            </a:extLst>
          </p:cNvPr>
          <p:cNvSpPr/>
          <p:nvPr/>
        </p:nvSpPr>
        <p:spPr>
          <a:xfrm rot="16200000">
            <a:off x="9524448" y="1679700"/>
            <a:ext cx="172670" cy="3022979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EF7C80-3F66-D4A5-9417-7096AF8C2815}"/>
              </a:ext>
            </a:extLst>
          </p:cNvPr>
          <p:cNvSpPr txBox="1"/>
          <p:nvPr/>
        </p:nvSpPr>
        <p:spPr>
          <a:xfrm>
            <a:off x="9409077" y="3279488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DBC02B-8DDE-0DB4-40C1-5DE47D7D962C}"/>
              </a:ext>
            </a:extLst>
          </p:cNvPr>
          <p:cNvSpPr txBox="1"/>
          <p:nvPr/>
        </p:nvSpPr>
        <p:spPr>
          <a:xfrm>
            <a:off x="1411121" y="1305663"/>
            <a:ext cx="4863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#9Slide03 SVNAvo" panose="02040603050506020204" pitchFamily="18" charset="0"/>
              </a:rPr>
              <a:t>Tính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nhanh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tổng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8479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22" grpId="0"/>
      <p:bldP spid="22" grpId="1"/>
      <p:bldP spid="26" grpId="0" animBg="1"/>
      <p:bldP spid="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96466" y="1309550"/>
            <a:ext cx="7312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3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CADC88-4029-4CA5-EEE1-7DBD0BC4F470}"/>
              </a:ext>
            </a:extLst>
          </p:cNvPr>
          <p:cNvSpPr txBox="1"/>
          <p:nvPr/>
        </p:nvSpPr>
        <p:spPr>
          <a:xfrm>
            <a:off x="1411121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–2 + 3 + 2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B81E72-945E-A122-E22A-77AF6D79328A}"/>
              </a:ext>
            </a:extLst>
          </p:cNvPr>
          <p:cNvSpPr txBox="1"/>
          <p:nvPr/>
        </p:nvSpPr>
        <p:spPr>
          <a:xfrm>
            <a:off x="7237810" y="2635624"/>
            <a:ext cx="4509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4 + 1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4) + (–1)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45CE989-962C-2586-E393-09C019DDB1D4}"/>
              </a:ext>
            </a:extLst>
          </p:cNvPr>
          <p:cNvSpPr/>
          <p:nvPr/>
        </p:nvSpPr>
        <p:spPr>
          <a:xfrm>
            <a:off x="987229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1FB74C9E-D1F2-992C-00BE-D5EAD9582A4E}"/>
              </a:ext>
            </a:extLst>
          </p:cNvPr>
          <p:cNvSpPr/>
          <p:nvPr/>
        </p:nvSpPr>
        <p:spPr>
          <a:xfrm>
            <a:off x="7001066" y="2791016"/>
            <a:ext cx="236744" cy="212435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366701-5841-ED44-B99F-5B06EDF82E70}"/>
              </a:ext>
            </a:extLst>
          </p:cNvPr>
          <p:cNvSpPr txBox="1"/>
          <p:nvPr/>
        </p:nvSpPr>
        <p:spPr>
          <a:xfrm>
            <a:off x="1411121" y="3802708"/>
            <a:ext cx="2588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0 + 0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9A06593-763B-0A9E-25D3-B70AB4CEE472}"/>
              </a:ext>
            </a:extLst>
          </p:cNvPr>
          <p:cNvSpPr txBox="1"/>
          <p:nvPr/>
        </p:nvSpPr>
        <p:spPr>
          <a:xfrm>
            <a:off x="1411121" y="4876879"/>
            <a:ext cx="1170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C36A7C-763A-97CB-8053-856BE559B9A4}"/>
              </a:ext>
            </a:extLst>
          </p:cNvPr>
          <p:cNvSpPr txBox="1"/>
          <p:nvPr/>
        </p:nvSpPr>
        <p:spPr>
          <a:xfrm>
            <a:off x="9409077" y="3279488"/>
            <a:ext cx="40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DB7CEE01-70B2-F98C-82D5-A24ED94C35B1}"/>
              </a:ext>
            </a:extLst>
          </p:cNvPr>
          <p:cNvSpPr/>
          <p:nvPr/>
        </p:nvSpPr>
        <p:spPr>
          <a:xfrm rot="16200000">
            <a:off x="9524448" y="1679700"/>
            <a:ext cx="172670" cy="3022979"/>
          </a:xfrm>
          <a:prstGeom prst="leftBrace">
            <a:avLst>
              <a:gd name="adj1" fmla="val 101730"/>
              <a:gd name="adj2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A487CF-CD52-159C-C4AD-D8E52F455650}"/>
              </a:ext>
            </a:extLst>
          </p:cNvPr>
          <p:cNvSpPr txBox="1"/>
          <p:nvPr/>
        </p:nvSpPr>
        <p:spPr>
          <a:xfrm>
            <a:off x="7119438" y="3802708"/>
            <a:ext cx="2588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0 + 0 + (–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54C5DD-088E-6790-5D3B-ED437092D2AC}"/>
              </a:ext>
            </a:extLst>
          </p:cNvPr>
          <p:cNvSpPr txBox="1"/>
          <p:nvPr/>
        </p:nvSpPr>
        <p:spPr>
          <a:xfrm>
            <a:off x="7119438" y="4876879"/>
            <a:ext cx="979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= –</a:t>
            </a:r>
            <a:r>
              <a:rPr lang="en-US" sz="2800" spc="-300" dirty="0">
                <a:latin typeface="#9Slide03 SVNAvo" panose="02040603050506020204" pitchFamily="18" charset="0"/>
              </a:rPr>
              <a:t> </a:t>
            </a:r>
            <a:r>
              <a:rPr lang="en-US" sz="2800" dirty="0">
                <a:latin typeface="#9Slide03 SVNAvo" panose="02040603050506020204" pitchFamily="18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31B75F-3895-6CDB-6269-E3A780667124}"/>
              </a:ext>
            </a:extLst>
          </p:cNvPr>
          <p:cNvSpPr txBox="1"/>
          <p:nvPr/>
        </p:nvSpPr>
        <p:spPr>
          <a:xfrm>
            <a:off x="1411121" y="1305663"/>
            <a:ext cx="4863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#9Slide03 SVNAvo" panose="02040603050506020204" pitchFamily="18" charset="0"/>
              </a:rPr>
              <a:t>Tính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nhanh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tổng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6448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6B7B81-3B10-4E22-839E-1BBBFEC87642}"/>
              </a:ext>
            </a:extLst>
          </p:cNvPr>
          <p:cNvSpPr txBox="1"/>
          <p:nvPr/>
        </p:nvSpPr>
        <p:spPr>
          <a:xfrm>
            <a:off x="886848" y="1315734"/>
            <a:ext cx="75052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4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C053A6-5E9C-4713-B7CE-8047989C84CE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FF1A9B63-E948-4564-94ED-C7292B2D9924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46" name="Google Shape;1156;p42">
                <a:extLst>
                  <a:ext uri="{FF2B5EF4-FFF2-40B4-BE49-F238E27FC236}">
                    <a16:creationId xmlns:a16="http://schemas.microsoft.com/office/drawing/2014/main" id="{54D1AF43-1CBC-41E9-8782-60344D8F51F2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7;p42">
                <a:extLst>
                  <a:ext uri="{FF2B5EF4-FFF2-40B4-BE49-F238E27FC236}">
                    <a16:creationId xmlns:a16="http://schemas.microsoft.com/office/drawing/2014/main" id="{3D022F62-98BA-433A-83BD-90867838C1AD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8;p42">
                <a:extLst>
                  <a:ext uri="{FF2B5EF4-FFF2-40B4-BE49-F238E27FC236}">
                    <a16:creationId xmlns:a16="http://schemas.microsoft.com/office/drawing/2014/main" id="{968660C0-5BD0-409C-B2EF-AC45F275065C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159;p42">
                <a:extLst>
                  <a:ext uri="{FF2B5EF4-FFF2-40B4-BE49-F238E27FC236}">
                    <a16:creationId xmlns:a16="http://schemas.microsoft.com/office/drawing/2014/main" id="{EDF150D6-EBD7-4274-9FFA-398C9D3DF688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2796;p39">
              <a:extLst>
                <a:ext uri="{FF2B5EF4-FFF2-40B4-BE49-F238E27FC236}">
                  <a16:creationId xmlns:a16="http://schemas.microsoft.com/office/drawing/2014/main" id="{BC677CEC-674F-409F-9059-4CAAB26B7BF0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41" name="Google Shape;2797;p39">
                <a:extLst>
                  <a:ext uri="{FF2B5EF4-FFF2-40B4-BE49-F238E27FC236}">
                    <a16:creationId xmlns:a16="http://schemas.microsoft.com/office/drawing/2014/main" id="{4848B312-FD4D-426D-B656-F5C0BCF2FFE1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798;p39">
                <a:extLst>
                  <a:ext uri="{FF2B5EF4-FFF2-40B4-BE49-F238E27FC236}">
                    <a16:creationId xmlns:a16="http://schemas.microsoft.com/office/drawing/2014/main" id="{BBF75BC8-4FF4-443C-821A-EE6EDDCA5A93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799;p39">
                <a:extLst>
                  <a:ext uri="{FF2B5EF4-FFF2-40B4-BE49-F238E27FC236}">
                    <a16:creationId xmlns:a16="http://schemas.microsoft.com/office/drawing/2014/main" id="{D0C24305-B96A-4FF5-9604-5EA32EFCC281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3D2B9488-1F0B-41F2-83F0-D287C497A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grpSp>
        <p:nvGrpSpPr>
          <p:cNvPr id="3" name="Google Shape;1016;p39">
            <a:extLst>
              <a:ext uri="{FF2B5EF4-FFF2-40B4-BE49-F238E27FC236}">
                <a16:creationId xmlns:a16="http://schemas.microsoft.com/office/drawing/2014/main" id="{CBF2AB46-A908-34BB-7CC3-1823226958BE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4" name="Google Shape;1017;p39">
              <a:extLst>
                <a:ext uri="{FF2B5EF4-FFF2-40B4-BE49-F238E27FC236}">
                  <a16:creationId xmlns:a16="http://schemas.microsoft.com/office/drawing/2014/main" id="{C0B5CBC9-B0FC-097D-93B2-1593C70F2753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018;p39">
              <a:extLst>
                <a:ext uri="{FF2B5EF4-FFF2-40B4-BE49-F238E27FC236}">
                  <a16:creationId xmlns:a16="http://schemas.microsoft.com/office/drawing/2014/main" id="{FA236519-EE2F-0C4E-4CDE-060BA25EB252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0978069-C38B-0842-EF21-2648285EB72A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D5566-5C3F-5044-2B89-9624B8A2DAD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08826ED-7607-875F-AE46-46B2201BE8B8}"/>
                  </a:ext>
                </a:extLst>
              </p:cNvPr>
              <p:cNvSpPr txBox="1"/>
              <p:nvPr/>
            </p:nvSpPr>
            <p:spPr>
              <a:xfrm>
                <a:off x="1411121" y="1253724"/>
                <a:ext cx="7803217" cy="578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>
                    <a:latin typeface="#9Slide03 SVNAvo" panose="02040603050506020204" pitchFamily="18" charset="0"/>
                  </a:rPr>
                  <a:t>So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sánh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các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số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đối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của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hai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số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:r>
                  <a:rPr lang="en-US" sz="2800" dirty="0" err="1">
                    <a:latin typeface="#9Slide03 SVNAvo" panose="02040603050506020204" pitchFamily="18" charset="0"/>
                  </a:rPr>
                  <a:t>và</a:t>
                </a:r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latin typeface="#9Slide03 SVNAvo" panose="02040603050506020204" pitchFamily="18" charset="0"/>
                          </a:rPr>
                          <m:t>3</m:t>
                        </m:r>
                      </m:e>
                    </m:ra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08826ED-7607-875F-AE46-46B2201BE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21" y="1253724"/>
                <a:ext cx="7803217" cy="578941"/>
              </a:xfrm>
              <a:prstGeom prst="rect">
                <a:avLst/>
              </a:prstGeom>
              <a:blipFill>
                <a:blip r:embed="rId4"/>
                <a:stretch>
                  <a:fillRect l="-1561" t="-4211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491FD6A-3745-0F77-147D-D2C233A7B887}"/>
                  </a:ext>
                </a:extLst>
              </p:cNvPr>
              <p:cNvSpPr txBox="1"/>
              <p:nvPr/>
            </p:nvSpPr>
            <p:spPr>
              <a:xfrm>
                <a:off x="4514807" y="2323784"/>
                <a:ext cx="619902" cy="897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491FD6A-3745-0F77-147D-D2C233A7B8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07" y="2323784"/>
                <a:ext cx="619902" cy="8974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5D675AB-5A34-BCD5-6E5C-D2F0E4FC8637}"/>
                  </a:ext>
                </a:extLst>
              </p:cNvPr>
              <p:cNvSpPr txBox="1"/>
              <p:nvPr/>
            </p:nvSpPr>
            <p:spPr>
              <a:xfrm>
                <a:off x="7187668" y="2323784"/>
                <a:ext cx="619902" cy="893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5D675AB-5A34-BCD5-6E5C-D2F0E4FC8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7668" y="2323784"/>
                <a:ext cx="619902" cy="8938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44C49A4-C81A-1D02-A633-EDDE887D8A02}"/>
              </a:ext>
            </a:extLst>
          </p:cNvPr>
          <p:cNvCxnSpPr/>
          <p:nvPr/>
        </p:nvCxnSpPr>
        <p:spPr>
          <a:xfrm>
            <a:off x="4941277" y="3086100"/>
            <a:ext cx="0" cy="492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39764B-172D-516B-113C-E82488376829}"/>
              </a:ext>
            </a:extLst>
          </p:cNvPr>
          <p:cNvCxnSpPr/>
          <p:nvPr/>
        </p:nvCxnSpPr>
        <p:spPr>
          <a:xfrm>
            <a:off x="7622930" y="3086100"/>
            <a:ext cx="0" cy="492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8771190-F037-B39C-EC87-EDD0D79AC6EA}"/>
                  </a:ext>
                </a:extLst>
              </p:cNvPr>
              <p:cNvSpPr txBox="1"/>
              <p:nvPr/>
            </p:nvSpPr>
            <p:spPr>
              <a:xfrm>
                <a:off x="4259120" y="3452089"/>
                <a:ext cx="619902" cy="897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rgbClr val="0070C0"/>
                              </a:solidFill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8771190-F037-B39C-EC87-EDD0D79AC6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120" y="3452089"/>
                <a:ext cx="619902" cy="897490"/>
              </a:xfrm>
              <a:prstGeom prst="rect">
                <a:avLst/>
              </a:prstGeom>
              <a:blipFill>
                <a:blip r:embed="rId7"/>
                <a:stretch>
                  <a:fillRect r="-31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2408E84-96D0-9741-BC8E-FA230007E395}"/>
                  </a:ext>
                </a:extLst>
              </p:cNvPr>
              <p:cNvSpPr txBox="1"/>
              <p:nvPr/>
            </p:nvSpPr>
            <p:spPr>
              <a:xfrm>
                <a:off x="6940772" y="3455680"/>
                <a:ext cx="619902" cy="893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rgbClr val="0070C0"/>
                              </a:solidFill>
                              <a:latin typeface="#9Slide03 SVNAvo" panose="0204060305050602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2408E84-96D0-9741-BC8E-FA230007E3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72" y="3455680"/>
                <a:ext cx="619902" cy="893899"/>
              </a:xfrm>
              <a:prstGeom prst="rect">
                <a:avLst/>
              </a:prstGeom>
              <a:blipFill>
                <a:blip r:embed="rId8"/>
                <a:stretch>
                  <a:fillRect r="-31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EFB8D98-5307-AE08-DA14-6C70E2E00BB6}"/>
                  </a:ext>
                </a:extLst>
              </p:cNvPr>
              <p:cNvSpPr txBox="1"/>
              <p:nvPr/>
            </p:nvSpPr>
            <p:spPr>
              <a:xfrm>
                <a:off x="4259120" y="4364549"/>
                <a:ext cx="1913079" cy="6551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1,41…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EFB8D98-5307-AE08-DA14-6C70E2E00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120" y="4364549"/>
                <a:ext cx="1913079" cy="655116"/>
              </a:xfrm>
              <a:prstGeom prst="rect">
                <a:avLst/>
              </a:prstGeom>
              <a:blipFill>
                <a:blip r:embed="rId9"/>
                <a:stretch>
                  <a:fillRect b="-24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>
            <a:extLst>
              <a:ext uri="{FF2B5EF4-FFF2-40B4-BE49-F238E27FC236}">
                <a16:creationId xmlns:a16="http://schemas.microsoft.com/office/drawing/2014/main" id="{08F19FA2-6153-2C75-BA66-1EE7AB409BC9}"/>
              </a:ext>
            </a:extLst>
          </p:cNvPr>
          <p:cNvSpPr txBox="1"/>
          <p:nvPr/>
        </p:nvSpPr>
        <p:spPr>
          <a:xfrm>
            <a:off x="6172199" y="4496445"/>
            <a:ext cx="439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#9Slide03 SVNAvo" panose="02040603050506020204" pitchFamily="18" charset="0"/>
              </a:rPr>
              <a:t>&gt;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214D55-F91A-FD76-F654-5036C22DAD0E}"/>
              </a:ext>
            </a:extLst>
          </p:cNvPr>
          <p:cNvSpPr txBox="1"/>
          <p:nvPr/>
        </p:nvSpPr>
        <p:spPr>
          <a:xfrm>
            <a:off x="6172199" y="3639224"/>
            <a:ext cx="439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#9Slide03 SVNAvo" panose="02040603050506020204" pitchFamily="18" charset="0"/>
              </a:rPr>
              <a:t>&gt;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AD17A46-7BDC-D1AD-1730-7C03CFFB1726}"/>
              </a:ext>
            </a:extLst>
          </p:cNvPr>
          <p:cNvSpPr txBox="1"/>
          <p:nvPr/>
        </p:nvSpPr>
        <p:spPr>
          <a:xfrm>
            <a:off x="6172199" y="2509123"/>
            <a:ext cx="439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#9Slide03 SVNAvo" panose="02040603050506020204" pitchFamily="18" charset="0"/>
              </a:rPr>
              <a:t>&lt;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2000205-DAAA-A56D-EB80-FC00F7DF548C}"/>
                  </a:ext>
                </a:extLst>
              </p:cNvPr>
              <p:cNvSpPr txBox="1"/>
              <p:nvPr/>
            </p:nvSpPr>
            <p:spPr>
              <a:xfrm>
                <a:off x="7011635" y="4364549"/>
                <a:ext cx="1913079" cy="6551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1,73…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2000205-DAAA-A56D-EB80-FC00F7DF54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1635" y="4364549"/>
                <a:ext cx="1913079" cy="655116"/>
              </a:xfrm>
              <a:prstGeom prst="rect">
                <a:avLst/>
              </a:prstGeom>
              <a:blipFill>
                <a:blip r:embed="rId10"/>
                <a:stretch>
                  <a:fillRect b="-24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" name="Graphic 50">
            <a:extLst>
              <a:ext uri="{FF2B5EF4-FFF2-40B4-BE49-F238E27FC236}">
                <a16:creationId xmlns:a16="http://schemas.microsoft.com/office/drawing/2014/main" id="{77F83AA6-A269-BE15-7C1F-6153DE80385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560209" y="1242374"/>
            <a:ext cx="297052" cy="51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3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3" grpId="0"/>
      <p:bldP spid="8" grpId="0"/>
      <p:bldP spid="17" grpId="0"/>
      <p:bldP spid="25" grpId="0"/>
      <p:bldP spid="27" grpId="0"/>
      <p:bldP spid="30" grpId="0"/>
      <p:bldP spid="40" grpId="0"/>
      <p:bldP spid="43" grpId="0"/>
      <p:bldP spid="44" grpId="0"/>
      <p:bldP spid="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91A1A0-81BA-4D7C-9C24-CF1AAD993DAA}"/>
              </a:ext>
            </a:extLst>
          </p:cNvPr>
          <p:cNvSpPr/>
          <p:nvPr/>
        </p:nvSpPr>
        <p:spPr>
          <a:xfrm>
            <a:off x="-461914" y="1252317"/>
            <a:ext cx="13038431" cy="2176683"/>
          </a:xfrm>
          <a:prstGeom prst="rect">
            <a:avLst/>
          </a:prstGeom>
          <a:solidFill>
            <a:schemeClr val="accent6">
              <a:lumMod val="20000"/>
              <a:lumOff val="8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2883F5-B5AA-4FE9-A868-4B536A96B7E5}"/>
              </a:ext>
            </a:extLst>
          </p:cNvPr>
          <p:cNvGrpSpPr/>
          <p:nvPr/>
        </p:nvGrpSpPr>
        <p:grpSpPr>
          <a:xfrm>
            <a:off x="330989" y="1333858"/>
            <a:ext cx="532933" cy="501257"/>
            <a:chOff x="4393694" y="3429000"/>
            <a:chExt cx="1251944" cy="1177532"/>
          </a:xfrm>
        </p:grpSpPr>
        <p:grpSp>
          <p:nvGrpSpPr>
            <p:cNvPr id="5" name="Google Shape;1155;p42">
              <a:extLst>
                <a:ext uri="{FF2B5EF4-FFF2-40B4-BE49-F238E27FC236}">
                  <a16:creationId xmlns:a16="http://schemas.microsoft.com/office/drawing/2014/main" id="{D563BE19-3868-4AB6-9606-688636C135B4}"/>
                </a:ext>
              </a:extLst>
            </p:cNvPr>
            <p:cNvGrpSpPr/>
            <p:nvPr/>
          </p:nvGrpSpPr>
          <p:grpSpPr>
            <a:xfrm>
              <a:off x="4393694" y="3429000"/>
              <a:ext cx="1251944" cy="1177532"/>
              <a:chOff x="1513275" y="1160975"/>
              <a:chExt cx="290225" cy="272975"/>
            </a:xfrm>
          </p:grpSpPr>
          <p:sp>
            <p:nvSpPr>
              <p:cNvPr id="9" name="Google Shape;1156;p42">
                <a:extLst>
                  <a:ext uri="{FF2B5EF4-FFF2-40B4-BE49-F238E27FC236}">
                    <a16:creationId xmlns:a16="http://schemas.microsoft.com/office/drawing/2014/main" id="{21C63200-20AA-4720-B580-C26D7F514AD0}"/>
                  </a:ext>
                </a:extLst>
              </p:cNvPr>
              <p:cNvSpPr/>
              <p:nvPr/>
            </p:nvSpPr>
            <p:spPr>
              <a:xfrm>
                <a:off x="1513875" y="1161875"/>
                <a:ext cx="288450" cy="270900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157;p42">
                <a:extLst>
                  <a:ext uri="{FF2B5EF4-FFF2-40B4-BE49-F238E27FC236}">
                    <a16:creationId xmlns:a16="http://schemas.microsoft.com/office/drawing/2014/main" id="{202D40E9-AD6C-4F3F-B6C5-0FA509401252}"/>
                  </a:ext>
                </a:extLst>
              </p:cNvPr>
              <p:cNvSpPr/>
              <p:nvPr/>
            </p:nvSpPr>
            <p:spPr>
              <a:xfrm>
                <a:off x="1513275" y="1160975"/>
                <a:ext cx="290225" cy="272975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158;p42">
                <a:extLst>
                  <a:ext uri="{FF2B5EF4-FFF2-40B4-BE49-F238E27FC236}">
                    <a16:creationId xmlns:a16="http://schemas.microsoft.com/office/drawing/2014/main" id="{9D154C99-94E0-4D59-ADBD-F7B09520EB20}"/>
                  </a:ext>
                </a:extLst>
              </p:cNvPr>
              <p:cNvSpPr/>
              <p:nvPr/>
            </p:nvSpPr>
            <p:spPr>
              <a:xfrm>
                <a:off x="1583225" y="1392275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159;p42">
                <a:extLst>
                  <a:ext uri="{FF2B5EF4-FFF2-40B4-BE49-F238E27FC236}">
                    <a16:creationId xmlns:a16="http://schemas.microsoft.com/office/drawing/2014/main" id="{EA5AA483-0851-4D8F-AA3C-A3B25FD7DB5E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207;p42">
              <a:extLst>
                <a:ext uri="{FF2B5EF4-FFF2-40B4-BE49-F238E27FC236}">
                  <a16:creationId xmlns:a16="http://schemas.microsoft.com/office/drawing/2014/main" id="{7D42DDA4-C9D8-4237-908A-2162F4D85B47}"/>
                </a:ext>
              </a:extLst>
            </p:cNvPr>
            <p:cNvGrpSpPr/>
            <p:nvPr/>
          </p:nvGrpSpPr>
          <p:grpSpPr>
            <a:xfrm>
              <a:off x="4634702" y="3648616"/>
              <a:ext cx="753186" cy="725625"/>
              <a:chOff x="-63665750" y="1914325"/>
              <a:chExt cx="328450" cy="316450"/>
            </a:xfrm>
          </p:grpSpPr>
          <p:sp>
            <p:nvSpPr>
              <p:cNvPr id="7" name="Google Shape;1208;p42">
                <a:extLst>
                  <a:ext uri="{FF2B5EF4-FFF2-40B4-BE49-F238E27FC236}">
                    <a16:creationId xmlns:a16="http://schemas.microsoft.com/office/drawing/2014/main" id="{F27DDC5F-649A-44B7-A6FB-D21298CEA19B}"/>
                  </a:ext>
                </a:extLst>
              </p:cNvPr>
              <p:cNvSpPr/>
              <p:nvPr/>
            </p:nvSpPr>
            <p:spPr>
              <a:xfrm>
                <a:off x="-63665750" y="1914325"/>
                <a:ext cx="328450" cy="316450"/>
              </a:xfrm>
              <a:custGeom>
                <a:avLst/>
                <a:gdLst/>
                <a:ahLst/>
                <a:cxnLst/>
                <a:rect l="l" t="t" r="r" b="b"/>
                <a:pathLst>
                  <a:path w="13138" h="12658" extrusionOk="0">
                    <a:moveTo>
                      <a:pt x="8144" y="835"/>
                    </a:moveTo>
                    <a:cubicBezTo>
                      <a:pt x="9097" y="835"/>
                      <a:pt x="10050" y="1197"/>
                      <a:pt x="10775" y="1922"/>
                    </a:cubicBezTo>
                    <a:cubicBezTo>
                      <a:pt x="12256" y="3371"/>
                      <a:pt x="12256" y="5734"/>
                      <a:pt x="10775" y="7183"/>
                    </a:cubicBezTo>
                    <a:cubicBezTo>
                      <a:pt x="10050" y="7908"/>
                      <a:pt x="9097" y="8270"/>
                      <a:pt x="8144" y="8270"/>
                    </a:cubicBezTo>
                    <a:cubicBezTo>
                      <a:pt x="7191" y="8270"/>
                      <a:pt x="6238" y="7908"/>
                      <a:pt x="5513" y="7183"/>
                    </a:cubicBezTo>
                    <a:cubicBezTo>
                      <a:pt x="4064" y="5734"/>
                      <a:pt x="4064" y="3371"/>
                      <a:pt x="5513" y="1922"/>
                    </a:cubicBezTo>
                    <a:cubicBezTo>
                      <a:pt x="6238" y="1197"/>
                      <a:pt x="7191" y="835"/>
                      <a:pt x="8144" y="835"/>
                    </a:cubicBezTo>
                    <a:close/>
                    <a:moveTo>
                      <a:pt x="3466" y="8632"/>
                    </a:moveTo>
                    <a:lnTo>
                      <a:pt x="4064" y="9231"/>
                    </a:lnTo>
                    <a:lnTo>
                      <a:pt x="1607" y="11688"/>
                    </a:lnTo>
                    <a:lnTo>
                      <a:pt x="1008" y="11090"/>
                    </a:lnTo>
                    <a:lnTo>
                      <a:pt x="3466" y="8632"/>
                    </a:lnTo>
                    <a:close/>
                    <a:moveTo>
                      <a:pt x="8172" y="0"/>
                    </a:moveTo>
                    <a:cubicBezTo>
                      <a:pt x="7010" y="0"/>
                      <a:pt x="5844" y="441"/>
                      <a:pt x="4946" y="1323"/>
                    </a:cubicBezTo>
                    <a:cubicBezTo>
                      <a:pt x="3277" y="3024"/>
                      <a:pt x="3182" y="5671"/>
                      <a:pt x="4694" y="7467"/>
                    </a:cubicBezTo>
                    <a:lnTo>
                      <a:pt x="4096" y="8065"/>
                    </a:lnTo>
                    <a:lnTo>
                      <a:pt x="3214" y="7183"/>
                    </a:lnTo>
                    <a:cubicBezTo>
                      <a:pt x="3151" y="7104"/>
                      <a:pt x="3048" y="7065"/>
                      <a:pt x="2942" y="7065"/>
                    </a:cubicBezTo>
                    <a:cubicBezTo>
                      <a:pt x="2836" y="7065"/>
                      <a:pt x="2725" y="7104"/>
                      <a:pt x="2646" y="7183"/>
                    </a:cubicBezTo>
                    <a:cubicBezTo>
                      <a:pt x="2489" y="7341"/>
                      <a:pt x="2489" y="7624"/>
                      <a:pt x="2646" y="7782"/>
                    </a:cubicBezTo>
                    <a:lnTo>
                      <a:pt x="2899" y="8065"/>
                    </a:lnTo>
                    <a:lnTo>
                      <a:pt x="158" y="10806"/>
                    </a:lnTo>
                    <a:cubicBezTo>
                      <a:pt x="0" y="10964"/>
                      <a:pt x="0" y="11247"/>
                      <a:pt x="158" y="11405"/>
                    </a:cubicBezTo>
                    <a:lnTo>
                      <a:pt x="1292" y="12539"/>
                    </a:lnTo>
                    <a:cubicBezTo>
                      <a:pt x="1371" y="12618"/>
                      <a:pt x="1481" y="12657"/>
                      <a:pt x="1591" y="12657"/>
                    </a:cubicBezTo>
                    <a:cubicBezTo>
                      <a:pt x="1701" y="12657"/>
                      <a:pt x="1812" y="12618"/>
                      <a:pt x="1890" y="12539"/>
                    </a:cubicBezTo>
                    <a:lnTo>
                      <a:pt x="4631" y="9798"/>
                    </a:lnTo>
                    <a:lnTo>
                      <a:pt x="4915" y="10050"/>
                    </a:lnTo>
                    <a:cubicBezTo>
                      <a:pt x="4994" y="10129"/>
                      <a:pt x="5104" y="10168"/>
                      <a:pt x="5214" y="10168"/>
                    </a:cubicBezTo>
                    <a:cubicBezTo>
                      <a:pt x="5324" y="10168"/>
                      <a:pt x="5435" y="10129"/>
                      <a:pt x="5513" y="10050"/>
                    </a:cubicBezTo>
                    <a:cubicBezTo>
                      <a:pt x="5671" y="9893"/>
                      <a:pt x="5671" y="9640"/>
                      <a:pt x="5513" y="9483"/>
                    </a:cubicBezTo>
                    <a:lnTo>
                      <a:pt x="4631" y="8601"/>
                    </a:lnTo>
                    <a:lnTo>
                      <a:pt x="5230" y="8034"/>
                    </a:lnTo>
                    <a:cubicBezTo>
                      <a:pt x="6059" y="8730"/>
                      <a:pt x="7090" y="9078"/>
                      <a:pt x="8127" y="9078"/>
                    </a:cubicBezTo>
                    <a:cubicBezTo>
                      <a:pt x="9296" y="9078"/>
                      <a:pt x="10472" y="8635"/>
                      <a:pt x="11373" y="7750"/>
                    </a:cubicBezTo>
                    <a:cubicBezTo>
                      <a:pt x="13138" y="5986"/>
                      <a:pt x="13138" y="3087"/>
                      <a:pt x="11373" y="1323"/>
                    </a:cubicBezTo>
                    <a:cubicBezTo>
                      <a:pt x="10491" y="441"/>
                      <a:pt x="9333" y="0"/>
                      <a:pt x="81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209;p42">
                <a:extLst>
                  <a:ext uri="{FF2B5EF4-FFF2-40B4-BE49-F238E27FC236}">
                    <a16:creationId xmlns:a16="http://schemas.microsoft.com/office/drawing/2014/main" id="{0CC7A6DF-3789-4A75-B3CD-70E321CE82D3}"/>
                  </a:ext>
                </a:extLst>
              </p:cNvPr>
              <p:cNvSpPr/>
              <p:nvPr/>
            </p:nvSpPr>
            <p:spPr>
              <a:xfrm>
                <a:off x="-63524775" y="1955275"/>
                <a:ext cx="123675" cy="134700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5388" extrusionOk="0">
                    <a:moveTo>
                      <a:pt x="2458" y="882"/>
                    </a:moveTo>
                    <a:cubicBezTo>
                      <a:pt x="2930" y="882"/>
                      <a:pt x="3308" y="1229"/>
                      <a:pt x="3308" y="1702"/>
                    </a:cubicBezTo>
                    <a:cubicBezTo>
                      <a:pt x="3308" y="2174"/>
                      <a:pt x="2962" y="2521"/>
                      <a:pt x="2458" y="2521"/>
                    </a:cubicBezTo>
                    <a:cubicBezTo>
                      <a:pt x="1985" y="2521"/>
                      <a:pt x="1639" y="2174"/>
                      <a:pt x="1639" y="1702"/>
                    </a:cubicBezTo>
                    <a:cubicBezTo>
                      <a:pt x="1639" y="1229"/>
                      <a:pt x="2048" y="882"/>
                      <a:pt x="2458" y="882"/>
                    </a:cubicBezTo>
                    <a:close/>
                    <a:moveTo>
                      <a:pt x="2458" y="3340"/>
                    </a:moveTo>
                    <a:cubicBezTo>
                      <a:pt x="3245" y="3340"/>
                      <a:pt x="3876" y="3875"/>
                      <a:pt x="4096" y="4600"/>
                    </a:cubicBezTo>
                    <a:lnTo>
                      <a:pt x="883" y="4600"/>
                    </a:lnTo>
                    <a:cubicBezTo>
                      <a:pt x="1040" y="3875"/>
                      <a:pt x="1733" y="3340"/>
                      <a:pt x="2458" y="3340"/>
                    </a:cubicBezTo>
                    <a:close/>
                    <a:moveTo>
                      <a:pt x="2458" y="0"/>
                    </a:moveTo>
                    <a:cubicBezTo>
                      <a:pt x="1576" y="0"/>
                      <a:pt x="820" y="756"/>
                      <a:pt x="820" y="1670"/>
                    </a:cubicBezTo>
                    <a:cubicBezTo>
                      <a:pt x="820" y="2080"/>
                      <a:pt x="977" y="2489"/>
                      <a:pt x="1292" y="2804"/>
                    </a:cubicBezTo>
                    <a:cubicBezTo>
                      <a:pt x="536" y="3245"/>
                      <a:pt x="0" y="4033"/>
                      <a:pt x="0" y="4978"/>
                    </a:cubicBezTo>
                    <a:cubicBezTo>
                      <a:pt x="0" y="5230"/>
                      <a:pt x="189" y="5388"/>
                      <a:pt x="410" y="5388"/>
                    </a:cubicBezTo>
                    <a:lnTo>
                      <a:pt x="4569" y="5388"/>
                    </a:lnTo>
                    <a:cubicBezTo>
                      <a:pt x="4789" y="5388"/>
                      <a:pt x="4947" y="5199"/>
                      <a:pt x="4947" y="4978"/>
                    </a:cubicBezTo>
                    <a:cubicBezTo>
                      <a:pt x="4947" y="4033"/>
                      <a:pt x="4443" y="3245"/>
                      <a:pt x="3655" y="2804"/>
                    </a:cubicBezTo>
                    <a:cubicBezTo>
                      <a:pt x="3939" y="2489"/>
                      <a:pt x="4128" y="2080"/>
                      <a:pt x="4128" y="1670"/>
                    </a:cubicBezTo>
                    <a:cubicBezTo>
                      <a:pt x="4128" y="756"/>
                      <a:pt x="3371" y="0"/>
                      <a:pt x="24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53B357C-1E3A-475E-AC6B-DC563A4FF06C}"/>
              </a:ext>
            </a:extLst>
          </p:cNvPr>
          <p:cNvSpPr txBox="1"/>
          <p:nvPr/>
        </p:nvSpPr>
        <p:spPr>
          <a:xfrm>
            <a:off x="989110" y="1350955"/>
            <a:ext cx="170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FF725E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sz="2400" dirty="0" err="1">
                <a:solidFill>
                  <a:srgbClr val="000000"/>
                </a:solidFill>
              </a:rPr>
              <a:t>Nhận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xét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oogle Shape;1016;p39">
            <a:extLst>
              <a:ext uri="{FF2B5EF4-FFF2-40B4-BE49-F238E27FC236}">
                <a16:creationId xmlns:a16="http://schemas.microsoft.com/office/drawing/2014/main" id="{725A0B75-C30E-453D-91E1-29323F849835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18" name="Google Shape;1017;p39">
              <a:extLst>
                <a:ext uri="{FF2B5EF4-FFF2-40B4-BE49-F238E27FC236}">
                  <a16:creationId xmlns:a16="http://schemas.microsoft.com/office/drawing/2014/main" id="{22EAC1F5-3438-4A22-B3E4-7FA1970E1436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018;p39">
              <a:extLst>
                <a:ext uri="{FF2B5EF4-FFF2-40B4-BE49-F238E27FC236}">
                  <a16:creationId xmlns:a16="http://schemas.microsoft.com/office/drawing/2014/main" id="{9CD014F7-EA5E-452A-9BA2-AF71CC50453E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F0C246-472F-4F93-924C-E056C602C56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thực</a:t>
            </a:r>
            <a:endParaRPr lang="en-US" sz="3600" dirty="0">
              <a:solidFill>
                <a:srgbClr val="FF725E"/>
              </a:solidFill>
              <a:latin typeface="#9Slide03 Neutra" panose="02040603050506020204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B4EC322-DC24-77C8-C50D-A57F29837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2D33946-65B8-3967-CEF6-C10873D1872D}"/>
              </a:ext>
            </a:extLst>
          </p:cNvPr>
          <p:cNvSpPr txBox="1"/>
          <p:nvPr/>
        </p:nvSpPr>
        <p:spPr>
          <a:xfrm>
            <a:off x="1158396" y="3956311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endParaRPr lang="en-US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DA4CE2D-763A-D7BE-4902-4B555A9FC524}"/>
              </a:ext>
            </a:extLst>
          </p:cNvPr>
          <p:cNvGrpSpPr/>
          <p:nvPr/>
        </p:nvGrpSpPr>
        <p:grpSpPr>
          <a:xfrm>
            <a:off x="387261" y="3926012"/>
            <a:ext cx="532933" cy="501257"/>
            <a:chOff x="441834" y="4393989"/>
            <a:chExt cx="532933" cy="501257"/>
          </a:xfrm>
        </p:grpSpPr>
        <p:grpSp>
          <p:nvGrpSpPr>
            <p:cNvPr id="38" name="Google Shape;1155;p42">
              <a:extLst>
                <a:ext uri="{FF2B5EF4-FFF2-40B4-BE49-F238E27FC236}">
                  <a16:creationId xmlns:a16="http://schemas.microsoft.com/office/drawing/2014/main" id="{859D0397-18E8-5CC1-F16D-F8ED9E6D3D33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45" name="Google Shape;1156;p42">
                <a:extLst>
                  <a:ext uri="{FF2B5EF4-FFF2-40B4-BE49-F238E27FC236}">
                    <a16:creationId xmlns:a16="http://schemas.microsoft.com/office/drawing/2014/main" id="{A2E85E96-7AD7-96D0-CC7B-3A4A0D78FFDA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157;p42">
                <a:extLst>
                  <a:ext uri="{FF2B5EF4-FFF2-40B4-BE49-F238E27FC236}">
                    <a16:creationId xmlns:a16="http://schemas.microsoft.com/office/drawing/2014/main" id="{4260C8F9-DA89-A345-3E14-C707ED0FA37F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158;p42">
                <a:extLst>
                  <a:ext uri="{FF2B5EF4-FFF2-40B4-BE49-F238E27FC236}">
                    <a16:creationId xmlns:a16="http://schemas.microsoft.com/office/drawing/2014/main" id="{B064BA63-B441-95B9-18FD-10AE7704D563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159;p42">
                <a:extLst>
                  <a:ext uri="{FF2B5EF4-FFF2-40B4-BE49-F238E27FC236}">
                    <a16:creationId xmlns:a16="http://schemas.microsoft.com/office/drawing/2014/main" id="{F414E03B-85E6-AED6-00A2-10EC407E43DE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1204;p42">
              <a:extLst>
                <a:ext uri="{FF2B5EF4-FFF2-40B4-BE49-F238E27FC236}">
                  <a16:creationId xmlns:a16="http://schemas.microsoft.com/office/drawing/2014/main" id="{E0EE4235-1A0B-6B10-CD3A-A4326BA70FC3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41" name="Google Shape;1205;p42">
                <a:extLst>
                  <a:ext uri="{FF2B5EF4-FFF2-40B4-BE49-F238E27FC236}">
                    <a16:creationId xmlns:a16="http://schemas.microsoft.com/office/drawing/2014/main" id="{F9EFC8FD-DE7C-978A-5456-5BABCAB87B1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206;p42">
                <a:extLst>
                  <a:ext uri="{FF2B5EF4-FFF2-40B4-BE49-F238E27FC236}">
                    <a16:creationId xmlns:a16="http://schemas.microsoft.com/office/drawing/2014/main" id="{BF715B74-909A-736E-BF03-3FEA4AF1577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1D08119-89B4-2E60-4AE0-CE75BF6C6B9D}"/>
              </a:ext>
            </a:extLst>
          </p:cNvPr>
          <p:cNvSpPr txBox="1"/>
          <p:nvPr/>
        </p:nvSpPr>
        <p:spPr>
          <a:xfrm>
            <a:off x="987229" y="1911258"/>
            <a:ext cx="10222963" cy="1293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marL="457200" indent="-457200">
              <a:lnSpc>
                <a:spcPct val="150000"/>
              </a:lnSpc>
              <a:buBlip>
                <a:blip r:embed="rId4"/>
              </a:buBlip>
            </a:pP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a </a:t>
            </a:r>
            <a:r>
              <a:rPr lang="en-US" dirty="0" err="1"/>
              <a:t>và</a:t>
            </a:r>
            <a:r>
              <a:rPr lang="en-US" dirty="0"/>
              <a:t> b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a </a:t>
            </a:r>
            <a:r>
              <a:rPr lang="en-US" dirty="0" err="1"/>
              <a:t>và</a:t>
            </a:r>
            <a:r>
              <a:rPr lang="en-US" dirty="0"/>
              <a:t> b . </a:t>
            </a:r>
            <a:r>
              <a:rPr lang="en-US" dirty="0" err="1"/>
              <a:t>Tức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a &lt; b </a:t>
            </a:r>
            <a:r>
              <a:rPr lang="en-US" dirty="0" err="1"/>
              <a:t>thì</a:t>
            </a:r>
            <a:r>
              <a:rPr lang="en-US" dirty="0"/>
              <a:t> –</a:t>
            </a:r>
            <a:r>
              <a:rPr lang="en-US" spc="-300" dirty="0"/>
              <a:t> </a:t>
            </a:r>
            <a:r>
              <a:rPr lang="en-US" dirty="0"/>
              <a:t>a &gt; –</a:t>
            </a:r>
            <a:r>
              <a:rPr lang="en-US" spc="-300" dirty="0"/>
              <a:t> </a:t>
            </a:r>
            <a:r>
              <a:rPr lang="en-US" dirty="0"/>
              <a:t>b.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0A4C3FA-2CE6-3975-58FD-32639FDF58B3}"/>
                  </a:ext>
                </a:extLst>
              </p:cNvPr>
              <p:cNvSpPr txBox="1"/>
              <p:nvPr/>
            </p:nvSpPr>
            <p:spPr>
              <a:xfrm>
                <a:off x="4161159" y="4765431"/>
                <a:ext cx="3869683" cy="574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dirty="0" smtClean="0"/>
                      <m:t>–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latin typeface="#9Slide03 SVNAvo" panose="0204060305050602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&gt; </a:t>
                </a:r>
                <a:r>
                  <a:rPr lang="en-US" sz="2800" dirty="0"/>
                  <a:t>–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latin typeface="#9Slide03 SVNAvo" panose="02040603050506020204" pitchFamily="18" charset="0"/>
                          </a:rPr>
                          <m:t>6</m:t>
                        </m:r>
                      </m:e>
                    </m:rad>
                    <m:r>
                      <m:rPr>
                        <m:nor/>
                      </m:rPr>
                      <a:rPr lang="en-US" sz="2800" b="0" i="0" smtClean="0">
                        <a:latin typeface="#9Slide03 SVNAvo" panose="0204060305050602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vì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latin typeface="#9Slide03 SVNAvo" panose="0204060305050602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latin typeface="#9Slide03 SVNAvo" panose="02040603050506020204" pitchFamily="18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2800" dirty="0">
                    <a:latin typeface="#9Slide03 SVNAvo" panose="0204060305050602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0A4C3FA-2CE6-3975-58FD-32639FDF58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159" y="4765431"/>
                <a:ext cx="3869683" cy="574388"/>
              </a:xfrm>
              <a:prstGeom prst="rect">
                <a:avLst/>
              </a:prstGeom>
              <a:blipFill>
                <a:blip r:embed="rId5"/>
                <a:stretch>
                  <a:fillRect t="-5319" b="-28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57625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" grpId="0"/>
      <p:bldP spid="23" grpId="0"/>
      <p:bldP spid="3" grpId="0"/>
      <p:bldP spid="2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oogle Shape;1016;p39">
            <a:extLst>
              <a:ext uri="{FF2B5EF4-FFF2-40B4-BE49-F238E27FC236}">
                <a16:creationId xmlns:a16="http://schemas.microsoft.com/office/drawing/2014/main" id="{725A0B75-C30E-453D-91E1-29323F849835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18" name="Google Shape;1017;p39">
              <a:extLst>
                <a:ext uri="{FF2B5EF4-FFF2-40B4-BE49-F238E27FC236}">
                  <a16:creationId xmlns:a16="http://schemas.microsoft.com/office/drawing/2014/main" id="{22EAC1F5-3438-4A22-B3E4-7FA1970E1436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018;p39">
              <a:extLst>
                <a:ext uri="{FF2B5EF4-FFF2-40B4-BE49-F238E27FC236}">
                  <a16:creationId xmlns:a16="http://schemas.microsoft.com/office/drawing/2014/main" id="{9CD014F7-EA5E-452A-9BA2-AF71CC50453E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F0C246-472F-4F93-924C-E056C602C56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thực</a:t>
            </a:r>
            <a:endParaRPr lang="en-US" sz="3600" dirty="0">
              <a:solidFill>
                <a:srgbClr val="FF725E"/>
              </a:solidFill>
              <a:latin typeface="#9Slide03 Neutra" panose="02040603050506020204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B4EC322-DC24-77C8-C50D-A57F29837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41E61A-0F05-FEC8-EFA9-EA7B1580033D}"/>
              </a:ext>
            </a:extLst>
          </p:cNvPr>
          <p:cNvSpPr txBox="1"/>
          <p:nvPr/>
        </p:nvSpPr>
        <p:spPr>
          <a:xfrm>
            <a:off x="892092" y="1315400"/>
            <a:ext cx="7264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5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B89AFFF-6338-A05B-1EA1-44CCA1E60B1A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25" name="Google Shape;1155;p42">
              <a:extLst>
                <a:ext uri="{FF2B5EF4-FFF2-40B4-BE49-F238E27FC236}">
                  <a16:creationId xmlns:a16="http://schemas.microsoft.com/office/drawing/2014/main" id="{1B39E125-6306-E792-CF0A-98F1BC43E13D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30" name="Google Shape;1156;p42">
                <a:extLst>
                  <a:ext uri="{FF2B5EF4-FFF2-40B4-BE49-F238E27FC236}">
                    <a16:creationId xmlns:a16="http://schemas.microsoft.com/office/drawing/2014/main" id="{6EB1E33D-3DA6-DF46-CF75-2892B1416EEC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157;p42">
                <a:extLst>
                  <a:ext uri="{FF2B5EF4-FFF2-40B4-BE49-F238E27FC236}">
                    <a16:creationId xmlns:a16="http://schemas.microsoft.com/office/drawing/2014/main" id="{D49DA9A6-0F27-0406-749F-0674F409E8C8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158;p42">
                <a:extLst>
                  <a:ext uri="{FF2B5EF4-FFF2-40B4-BE49-F238E27FC236}">
                    <a16:creationId xmlns:a16="http://schemas.microsoft.com/office/drawing/2014/main" id="{8DA602B7-1EF7-B0A5-089E-09A008F524CB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159;p42">
                <a:extLst>
                  <a:ext uri="{FF2B5EF4-FFF2-40B4-BE49-F238E27FC236}">
                    <a16:creationId xmlns:a16="http://schemas.microsoft.com/office/drawing/2014/main" id="{85D4F643-AB51-1521-F4C9-B16D58DD08C7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" name="Google Shape;2796;p39">
              <a:extLst>
                <a:ext uri="{FF2B5EF4-FFF2-40B4-BE49-F238E27FC236}">
                  <a16:creationId xmlns:a16="http://schemas.microsoft.com/office/drawing/2014/main" id="{43A797FD-C38A-BBC2-C313-2AF67FB64424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27" name="Google Shape;2797;p39">
                <a:extLst>
                  <a:ext uri="{FF2B5EF4-FFF2-40B4-BE49-F238E27FC236}">
                    <a16:creationId xmlns:a16="http://schemas.microsoft.com/office/drawing/2014/main" id="{7F80F68B-728A-9F85-719B-A0CD43342720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798;p39">
                <a:extLst>
                  <a:ext uri="{FF2B5EF4-FFF2-40B4-BE49-F238E27FC236}">
                    <a16:creationId xmlns:a16="http://schemas.microsoft.com/office/drawing/2014/main" id="{0E61C6A1-38BE-7E24-FBDB-39B81385886A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799;p39">
                <a:extLst>
                  <a:ext uri="{FF2B5EF4-FFF2-40B4-BE49-F238E27FC236}">
                    <a16:creationId xmlns:a16="http://schemas.microsoft.com/office/drawing/2014/main" id="{845711B4-0528-7ED2-367E-0E3164B3CB8E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2E8A7DB-6786-17A5-B45A-939A0B228CC0}"/>
              </a:ext>
            </a:extLst>
          </p:cNvPr>
          <p:cNvSpPr txBox="1"/>
          <p:nvPr/>
        </p:nvSpPr>
        <p:spPr>
          <a:xfrm>
            <a:off x="1411121" y="1300346"/>
            <a:ext cx="4497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#9Slide03 SVNAvo" panose="02040603050506020204" pitchFamily="18" charset="0"/>
              </a:rPr>
              <a:t>So </a:t>
            </a:r>
            <a:r>
              <a:rPr lang="en-US" sz="2800" dirty="0" err="1">
                <a:latin typeface="#9Slide03 SVNAvo" panose="02040603050506020204" pitchFamily="18" charset="0"/>
              </a:rPr>
              <a:t>sánh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thực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2F4654CC-B68F-763B-D98B-06C2B5A48095}"/>
                  </a:ext>
                </a:extLst>
              </p:cNvPr>
              <p:cNvSpPr/>
              <p:nvPr/>
            </p:nvSpPr>
            <p:spPr>
              <a:xfrm>
                <a:off x="4346331" y="2391508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2F4654CC-B68F-763B-D98B-06C2B5A480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31" y="2391508"/>
                <a:ext cx="1310054" cy="553915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7B17EAFE-31BF-8163-DE69-F57BF32F11B4}"/>
                  </a:ext>
                </a:extLst>
              </p:cNvPr>
              <p:cNvSpPr/>
              <p:nvPr/>
            </p:nvSpPr>
            <p:spPr>
              <a:xfrm>
                <a:off x="6535615" y="2391508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4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7B17EAFE-31BF-8163-DE69-F57BF32F11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615" y="2391508"/>
                <a:ext cx="1310054" cy="55391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A25873A0-CA86-2AA0-3FB9-17D9F0B4096B}"/>
                  </a:ext>
                </a:extLst>
              </p:cNvPr>
              <p:cNvSpPr/>
              <p:nvPr/>
            </p:nvSpPr>
            <p:spPr>
              <a:xfrm>
                <a:off x="4346331" y="3481754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A25873A0-CA86-2AA0-3FB9-17D9F0B409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31" y="3481754"/>
                <a:ext cx="1310054" cy="55391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DB450730-EA9F-769F-F68C-C14E3191319A}"/>
                  </a:ext>
                </a:extLst>
              </p:cNvPr>
              <p:cNvSpPr/>
              <p:nvPr/>
            </p:nvSpPr>
            <p:spPr>
              <a:xfrm>
                <a:off x="6535615" y="3481753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8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DB450730-EA9F-769F-F68C-C14E319131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615" y="3481753"/>
                <a:ext cx="1310054" cy="553915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60E77A20-ACB4-88CB-3CE8-AC762FF49645}"/>
                  </a:ext>
                </a:extLst>
              </p:cNvPr>
              <p:cNvSpPr/>
              <p:nvPr/>
            </p:nvSpPr>
            <p:spPr>
              <a:xfrm>
                <a:off x="4346331" y="4572001"/>
                <a:ext cx="1310054" cy="624253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34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60E77A20-ACB4-88CB-3CE8-AC762FF496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31" y="4572001"/>
                <a:ext cx="1310054" cy="624253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EC48EE33-83DD-DF25-B022-E190506D0769}"/>
                  </a:ext>
                </a:extLst>
              </p:cNvPr>
              <p:cNvSpPr/>
              <p:nvPr/>
            </p:nvSpPr>
            <p:spPr>
              <a:xfrm>
                <a:off x="6535615" y="4572001"/>
                <a:ext cx="1310054" cy="624253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33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EC48EE33-83DD-DF25-B022-E190506D07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615" y="4572001"/>
                <a:ext cx="1310054" cy="624253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" name="Graphic 50">
            <a:extLst>
              <a:ext uri="{FF2B5EF4-FFF2-40B4-BE49-F238E27FC236}">
                <a16:creationId xmlns:a16="http://schemas.microsoft.com/office/drawing/2014/main" id="{3F4BCDF8-C7D6-72B7-AE53-5514FE34EAA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08061" y="1336440"/>
            <a:ext cx="297052" cy="5100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A3DA9FD-7F91-0225-E8DD-782E026B8243}"/>
                  </a:ext>
                </a:extLst>
              </p:cNvPr>
              <p:cNvSpPr txBox="1"/>
              <p:nvPr/>
            </p:nvSpPr>
            <p:spPr>
              <a:xfrm>
                <a:off x="8765931" y="1801993"/>
                <a:ext cx="1723292" cy="507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Vì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#9Slide03 SVNAvo" panose="0204060305050602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70C0"/>
                            </a:solidFill>
                            <a:latin typeface="#9Slide03 SVNAvo" panose="02040603050506020204" pitchFamily="18" charset="0"/>
                          </a:rPr>
                          <m:t>4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#9Slide03 SVNAvo" panose="0204060305050602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A3DA9FD-7F91-0225-E8DD-782E026B82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5931" y="1801993"/>
                <a:ext cx="1723292" cy="507575"/>
              </a:xfrm>
              <a:prstGeom prst="rect">
                <a:avLst/>
              </a:prstGeom>
              <a:blipFill>
                <a:blip r:embed="rId12"/>
                <a:stretch>
                  <a:fillRect l="-5654" t="-3614" b="-240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id="{DE465426-C30E-904D-9EC1-65DACA6BFFD4}"/>
              </a:ext>
            </a:extLst>
          </p:cNvPr>
          <p:cNvSpPr txBox="1"/>
          <p:nvPr/>
        </p:nvSpPr>
        <p:spPr>
          <a:xfrm>
            <a:off x="5939121" y="2422203"/>
            <a:ext cx="465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&gt;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D064724-DAB3-353E-2CD4-1850A7DEB9AA}"/>
              </a:ext>
            </a:extLst>
          </p:cNvPr>
          <p:cNvCxnSpPr/>
          <p:nvPr/>
        </p:nvCxnSpPr>
        <p:spPr>
          <a:xfrm flipH="1">
            <a:off x="7895492" y="2266256"/>
            <a:ext cx="870439" cy="250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9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/>
      <p:bldP spid="36" grpId="0" animBg="1"/>
      <p:bldP spid="40" grpId="0" animBg="1"/>
      <p:bldP spid="43" grpId="0" animBg="1"/>
      <p:bldP spid="44" grpId="0" animBg="1"/>
      <p:bldP spid="49" grpId="0" animBg="1"/>
      <p:bldP spid="50" grpId="0" animBg="1"/>
      <p:bldP spid="53" grpId="0"/>
      <p:bldP spid="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oogle Shape;1016;p39">
            <a:extLst>
              <a:ext uri="{FF2B5EF4-FFF2-40B4-BE49-F238E27FC236}">
                <a16:creationId xmlns:a16="http://schemas.microsoft.com/office/drawing/2014/main" id="{725A0B75-C30E-453D-91E1-29323F849835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18" name="Google Shape;1017;p39">
              <a:extLst>
                <a:ext uri="{FF2B5EF4-FFF2-40B4-BE49-F238E27FC236}">
                  <a16:creationId xmlns:a16="http://schemas.microsoft.com/office/drawing/2014/main" id="{22EAC1F5-3438-4A22-B3E4-7FA1970E1436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018;p39">
              <a:extLst>
                <a:ext uri="{FF2B5EF4-FFF2-40B4-BE49-F238E27FC236}">
                  <a16:creationId xmlns:a16="http://schemas.microsoft.com/office/drawing/2014/main" id="{9CD014F7-EA5E-452A-9BA2-AF71CC50453E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F0C246-472F-4F93-924C-E056C602C56E}"/>
              </a:ext>
            </a:extLst>
          </p:cNvPr>
          <p:cNvSpPr txBox="1"/>
          <p:nvPr/>
        </p:nvSpPr>
        <p:spPr>
          <a:xfrm>
            <a:off x="987229" y="240655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đối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của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một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thực</a:t>
            </a:r>
            <a:endParaRPr lang="en-US" sz="3600" dirty="0">
              <a:solidFill>
                <a:srgbClr val="FF725E"/>
              </a:solidFill>
              <a:latin typeface="#9Slide03 Neutra" panose="02040603050506020204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B4EC322-DC24-77C8-C50D-A57F29837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41E61A-0F05-FEC8-EFA9-EA7B1580033D}"/>
              </a:ext>
            </a:extLst>
          </p:cNvPr>
          <p:cNvSpPr txBox="1"/>
          <p:nvPr/>
        </p:nvSpPr>
        <p:spPr>
          <a:xfrm>
            <a:off x="881447" y="1309550"/>
            <a:ext cx="7264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5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B89AFFF-6338-A05B-1EA1-44CCA1E60B1A}"/>
              </a:ext>
            </a:extLst>
          </p:cNvPr>
          <p:cNvGrpSpPr/>
          <p:nvPr/>
        </p:nvGrpSpPr>
        <p:grpSpPr>
          <a:xfrm>
            <a:off x="361318" y="1302894"/>
            <a:ext cx="532933" cy="501257"/>
            <a:chOff x="457435" y="3814248"/>
            <a:chExt cx="532933" cy="501257"/>
          </a:xfrm>
        </p:grpSpPr>
        <p:grpSp>
          <p:nvGrpSpPr>
            <p:cNvPr id="25" name="Google Shape;1155;p42">
              <a:extLst>
                <a:ext uri="{FF2B5EF4-FFF2-40B4-BE49-F238E27FC236}">
                  <a16:creationId xmlns:a16="http://schemas.microsoft.com/office/drawing/2014/main" id="{1B39E125-6306-E792-CF0A-98F1BC43E13D}"/>
                </a:ext>
              </a:extLst>
            </p:cNvPr>
            <p:cNvGrpSpPr/>
            <p:nvPr/>
          </p:nvGrpSpPr>
          <p:grpSpPr>
            <a:xfrm>
              <a:off x="457435" y="3814248"/>
              <a:ext cx="532933" cy="501257"/>
              <a:chOff x="1513276" y="1161111"/>
              <a:chExt cx="290225" cy="273007"/>
            </a:xfrm>
          </p:grpSpPr>
          <p:sp>
            <p:nvSpPr>
              <p:cNvPr id="30" name="Google Shape;1156;p42">
                <a:extLst>
                  <a:ext uri="{FF2B5EF4-FFF2-40B4-BE49-F238E27FC236}">
                    <a16:creationId xmlns:a16="http://schemas.microsoft.com/office/drawing/2014/main" id="{6EB1E33D-3DA6-DF46-CF75-2892B1416EEC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157;p42">
                <a:extLst>
                  <a:ext uri="{FF2B5EF4-FFF2-40B4-BE49-F238E27FC236}">
                    <a16:creationId xmlns:a16="http://schemas.microsoft.com/office/drawing/2014/main" id="{D49DA9A6-0F27-0406-749F-0674F409E8C8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158;p42">
                <a:extLst>
                  <a:ext uri="{FF2B5EF4-FFF2-40B4-BE49-F238E27FC236}">
                    <a16:creationId xmlns:a16="http://schemas.microsoft.com/office/drawing/2014/main" id="{8DA602B7-1EF7-B0A5-089E-09A008F524CB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159;p42">
                <a:extLst>
                  <a:ext uri="{FF2B5EF4-FFF2-40B4-BE49-F238E27FC236}">
                    <a16:creationId xmlns:a16="http://schemas.microsoft.com/office/drawing/2014/main" id="{85D4F643-AB51-1521-F4C9-B16D58DD08C7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" name="Google Shape;2796;p39">
              <a:extLst>
                <a:ext uri="{FF2B5EF4-FFF2-40B4-BE49-F238E27FC236}">
                  <a16:creationId xmlns:a16="http://schemas.microsoft.com/office/drawing/2014/main" id="{43A797FD-C38A-BBC2-C313-2AF67FB64424}"/>
                </a:ext>
              </a:extLst>
            </p:cNvPr>
            <p:cNvGrpSpPr/>
            <p:nvPr/>
          </p:nvGrpSpPr>
          <p:grpSpPr>
            <a:xfrm>
              <a:off x="576799" y="3923022"/>
              <a:ext cx="264559" cy="300577"/>
              <a:chOff x="3387575" y="4075829"/>
              <a:chExt cx="236375" cy="268600"/>
            </a:xfrm>
          </p:grpSpPr>
          <p:sp>
            <p:nvSpPr>
              <p:cNvPr id="27" name="Google Shape;2797;p39">
                <a:extLst>
                  <a:ext uri="{FF2B5EF4-FFF2-40B4-BE49-F238E27FC236}">
                    <a16:creationId xmlns:a16="http://schemas.microsoft.com/office/drawing/2014/main" id="{7F80F68B-728A-9F85-719B-A0CD43342720}"/>
                  </a:ext>
                </a:extLst>
              </p:cNvPr>
              <p:cNvSpPr/>
              <p:nvPr/>
            </p:nvSpPr>
            <p:spPr>
              <a:xfrm>
                <a:off x="3491175" y="4249150"/>
                <a:ext cx="47050" cy="1610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644" extrusionOk="0">
                    <a:moveTo>
                      <a:pt x="0" y="0"/>
                    </a:moveTo>
                    <a:lnTo>
                      <a:pt x="0" y="548"/>
                    </a:lnTo>
                    <a:cubicBezTo>
                      <a:pt x="0" y="595"/>
                      <a:pt x="24" y="643"/>
                      <a:pt x="96" y="643"/>
                    </a:cubicBezTo>
                    <a:lnTo>
                      <a:pt x="1763" y="643"/>
                    </a:lnTo>
                    <a:cubicBezTo>
                      <a:pt x="1834" y="643"/>
                      <a:pt x="1882" y="595"/>
                      <a:pt x="1882" y="548"/>
                    </a:cubicBezTo>
                    <a:lnTo>
                      <a:pt x="18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798;p39">
                <a:extLst>
                  <a:ext uri="{FF2B5EF4-FFF2-40B4-BE49-F238E27FC236}">
                    <a16:creationId xmlns:a16="http://schemas.microsoft.com/office/drawing/2014/main" id="{0E61C6A1-38BE-7E24-FBDB-39B81385886A}"/>
                  </a:ext>
                </a:extLst>
              </p:cNvPr>
              <p:cNvSpPr/>
              <p:nvPr/>
            </p:nvSpPr>
            <p:spPr>
              <a:xfrm>
                <a:off x="3447985" y="4123750"/>
                <a:ext cx="130150" cy="109925"/>
              </a:xfrm>
              <a:custGeom>
                <a:avLst/>
                <a:gdLst/>
                <a:ahLst/>
                <a:cxnLst/>
                <a:rect l="l" t="t" r="r" b="b"/>
                <a:pathLst>
                  <a:path w="5206" h="4397" extrusionOk="0">
                    <a:moveTo>
                      <a:pt x="2642" y="0"/>
                    </a:moveTo>
                    <a:cubicBezTo>
                      <a:pt x="962" y="0"/>
                      <a:pt x="0" y="2008"/>
                      <a:pt x="1181" y="3301"/>
                    </a:cubicBezTo>
                    <a:cubicBezTo>
                      <a:pt x="1443" y="3611"/>
                      <a:pt x="1633" y="3992"/>
                      <a:pt x="1681" y="4397"/>
                    </a:cubicBezTo>
                    <a:lnTo>
                      <a:pt x="2348" y="4397"/>
                    </a:lnTo>
                    <a:lnTo>
                      <a:pt x="2348" y="2730"/>
                    </a:lnTo>
                    <a:lnTo>
                      <a:pt x="1800" y="2206"/>
                    </a:lnTo>
                    <a:cubicBezTo>
                      <a:pt x="1580" y="1968"/>
                      <a:pt x="1783" y="1660"/>
                      <a:pt x="2029" y="1660"/>
                    </a:cubicBezTo>
                    <a:cubicBezTo>
                      <a:pt x="2103" y="1660"/>
                      <a:pt x="2181" y="1687"/>
                      <a:pt x="2252" y="1754"/>
                    </a:cubicBezTo>
                    <a:lnTo>
                      <a:pt x="2657" y="2158"/>
                    </a:lnTo>
                    <a:lnTo>
                      <a:pt x="3062" y="1754"/>
                    </a:lnTo>
                    <a:cubicBezTo>
                      <a:pt x="3128" y="1687"/>
                      <a:pt x="3203" y="1660"/>
                      <a:pt x="3276" y="1660"/>
                    </a:cubicBezTo>
                    <a:cubicBezTo>
                      <a:pt x="3517" y="1660"/>
                      <a:pt x="3734" y="1968"/>
                      <a:pt x="3514" y="2206"/>
                    </a:cubicBezTo>
                    <a:lnTo>
                      <a:pt x="2967" y="2730"/>
                    </a:lnTo>
                    <a:lnTo>
                      <a:pt x="2967" y="4397"/>
                    </a:lnTo>
                    <a:lnTo>
                      <a:pt x="3634" y="4397"/>
                    </a:lnTo>
                    <a:cubicBezTo>
                      <a:pt x="3681" y="3992"/>
                      <a:pt x="3872" y="3611"/>
                      <a:pt x="4157" y="3301"/>
                    </a:cubicBezTo>
                    <a:cubicBezTo>
                      <a:pt x="5205" y="2087"/>
                      <a:pt x="4467" y="182"/>
                      <a:pt x="2895" y="15"/>
                    </a:cubicBezTo>
                    <a:cubicBezTo>
                      <a:pt x="2809" y="5"/>
                      <a:pt x="2725" y="0"/>
                      <a:pt x="264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799;p39">
                <a:extLst>
                  <a:ext uri="{FF2B5EF4-FFF2-40B4-BE49-F238E27FC236}">
                    <a16:creationId xmlns:a16="http://schemas.microsoft.com/office/drawing/2014/main" id="{845711B4-0528-7ED2-367E-0E3164B3CB8E}"/>
                  </a:ext>
                </a:extLst>
              </p:cNvPr>
              <p:cNvSpPr/>
              <p:nvPr/>
            </p:nvSpPr>
            <p:spPr>
              <a:xfrm>
                <a:off x="3387575" y="4075829"/>
                <a:ext cx="2363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9455" h="10744" extrusionOk="0">
                    <a:moveTo>
                      <a:pt x="5097" y="1313"/>
                    </a:moveTo>
                    <a:cubicBezTo>
                      <a:pt x="7335" y="1313"/>
                      <a:pt x="8526" y="3956"/>
                      <a:pt x="7050" y="5647"/>
                    </a:cubicBezTo>
                    <a:lnTo>
                      <a:pt x="7050" y="5623"/>
                    </a:lnTo>
                    <a:cubicBezTo>
                      <a:pt x="6788" y="5885"/>
                      <a:pt x="6645" y="6242"/>
                      <a:pt x="6645" y="6600"/>
                    </a:cubicBezTo>
                    <a:lnTo>
                      <a:pt x="6645" y="7481"/>
                    </a:lnTo>
                    <a:cubicBezTo>
                      <a:pt x="6645" y="7862"/>
                      <a:pt x="6311" y="8195"/>
                      <a:pt x="5907" y="8195"/>
                    </a:cubicBezTo>
                    <a:lnTo>
                      <a:pt x="4240" y="8195"/>
                    </a:lnTo>
                    <a:cubicBezTo>
                      <a:pt x="3835" y="8195"/>
                      <a:pt x="3501" y="7862"/>
                      <a:pt x="3525" y="7481"/>
                    </a:cubicBezTo>
                    <a:lnTo>
                      <a:pt x="3525" y="6623"/>
                    </a:lnTo>
                    <a:cubicBezTo>
                      <a:pt x="3501" y="6266"/>
                      <a:pt x="3382" y="5909"/>
                      <a:pt x="3120" y="5647"/>
                    </a:cubicBezTo>
                    <a:cubicBezTo>
                      <a:pt x="1644" y="3956"/>
                      <a:pt x="2835" y="1313"/>
                      <a:pt x="5097" y="1313"/>
                    </a:cubicBezTo>
                    <a:close/>
                    <a:moveTo>
                      <a:pt x="5044" y="1"/>
                    </a:moveTo>
                    <a:cubicBezTo>
                      <a:pt x="4998" y="1"/>
                      <a:pt x="4952" y="2"/>
                      <a:pt x="4906" y="3"/>
                    </a:cubicBezTo>
                    <a:cubicBezTo>
                      <a:pt x="2620" y="98"/>
                      <a:pt x="810" y="1980"/>
                      <a:pt x="787" y="4266"/>
                    </a:cubicBezTo>
                    <a:lnTo>
                      <a:pt x="144" y="6171"/>
                    </a:lnTo>
                    <a:cubicBezTo>
                      <a:pt x="1" y="6647"/>
                      <a:pt x="334" y="7147"/>
                      <a:pt x="834" y="7147"/>
                    </a:cubicBezTo>
                    <a:lnTo>
                      <a:pt x="1406" y="7147"/>
                    </a:lnTo>
                    <a:lnTo>
                      <a:pt x="1406" y="8076"/>
                    </a:lnTo>
                    <a:cubicBezTo>
                      <a:pt x="1406" y="8719"/>
                      <a:pt x="1930" y="9243"/>
                      <a:pt x="2573" y="9243"/>
                    </a:cubicBezTo>
                    <a:lnTo>
                      <a:pt x="3287" y="9243"/>
                    </a:lnTo>
                    <a:lnTo>
                      <a:pt x="3287" y="10434"/>
                    </a:lnTo>
                    <a:cubicBezTo>
                      <a:pt x="3287" y="10600"/>
                      <a:pt x="3430" y="10743"/>
                      <a:pt x="3620" y="10743"/>
                    </a:cubicBezTo>
                    <a:lnTo>
                      <a:pt x="7788" y="10743"/>
                    </a:lnTo>
                    <a:cubicBezTo>
                      <a:pt x="7978" y="10743"/>
                      <a:pt x="8121" y="10600"/>
                      <a:pt x="8121" y="10434"/>
                    </a:cubicBezTo>
                    <a:lnTo>
                      <a:pt x="8121" y="7338"/>
                    </a:lnTo>
                    <a:cubicBezTo>
                      <a:pt x="9003" y="6457"/>
                      <a:pt x="9455" y="5195"/>
                      <a:pt x="9360" y="3932"/>
                    </a:cubicBezTo>
                    <a:cubicBezTo>
                      <a:pt x="9173" y="1692"/>
                      <a:pt x="7271" y="1"/>
                      <a:pt x="5044" y="1"/>
                    </a:cubicBezTo>
                    <a:close/>
                  </a:path>
                </a:pathLst>
              </a:custGeom>
              <a:solidFill>
                <a:srgbClr val="FF72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2F4654CC-B68F-763B-D98B-06C2B5A48095}"/>
                  </a:ext>
                </a:extLst>
              </p:cNvPr>
              <p:cNvSpPr/>
              <p:nvPr/>
            </p:nvSpPr>
            <p:spPr>
              <a:xfrm>
                <a:off x="4346331" y="2391508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2F4654CC-B68F-763B-D98B-06C2B5A480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31" y="2391508"/>
                <a:ext cx="1310054" cy="553915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7B17EAFE-31BF-8163-DE69-F57BF32F11B4}"/>
                  </a:ext>
                </a:extLst>
              </p:cNvPr>
              <p:cNvSpPr/>
              <p:nvPr/>
            </p:nvSpPr>
            <p:spPr>
              <a:xfrm>
                <a:off x="6535615" y="2391508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4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7B17EAFE-31BF-8163-DE69-F57BF32F11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615" y="2391508"/>
                <a:ext cx="1310054" cy="55391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A25873A0-CA86-2AA0-3FB9-17D9F0B4096B}"/>
                  </a:ext>
                </a:extLst>
              </p:cNvPr>
              <p:cNvSpPr/>
              <p:nvPr/>
            </p:nvSpPr>
            <p:spPr>
              <a:xfrm>
                <a:off x="4346331" y="3481754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A25873A0-CA86-2AA0-3FB9-17D9F0B409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31" y="3481754"/>
                <a:ext cx="1310054" cy="55391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DB450730-EA9F-769F-F68C-C14E3191319A}"/>
                  </a:ext>
                </a:extLst>
              </p:cNvPr>
              <p:cNvSpPr/>
              <p:nvPr/>
            </p:nvSpPr>
            <p:spPr>
              <a:xfrm>
                <a:off x="6535615" y="3481753"/>
                <a:ext cx="1310054" cy="553915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8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DB450730-EA9F-769F-F68C-C14E319131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615" y="3481753"/>
                <a:ext cx="1310054" cy="553915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60E77A20-ACB4-88CB-3CE8-AC762FF49645}"/>
                  </a:ext>
                </a:extLst>
              </p:cNvPr>
              <p:cNvSpPr/>
              <p:nvPr/>
            </p:nvSpPr>
            <p:spPr>
              <a:xfrm>
                <a:off x="4346331" y="4572001"/>
                <a:ext cx="1310054" cy="624253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34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60E77A20-ACB4-88CB-3CE8-AC762FF496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31" y="4572001"/>
                <a:ext cx="1310054" cy="624253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EC48EE33-83DD-DF25-B022-E190506D0769}"/>
                  </a:ext>
                </a:extLst>
              </p:cNvPr>
              <p:cNvSpPr/>
              <p:nvPr/>
            </p:nvSpPr>
            <p:spPr>
              <a:xfrm>
                <a:off x="6535615" y="4572001"/>
                <a:ext cx="1310054" cy="624253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dirty="0" smtClean="0">
                          <a:latin typeface="#9Slide03 SVNAvo" panose="02040603050506020204" pitchFamily="18" charset="0"/>
                        </a:rPr>
                        <m:t>–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33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EC48EE33-83DD-DF25-B022-E190506D07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615" y="4572001"/>
                <a:ext cx="1310054" cy="624253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id="{DE465426-C30E-904D-9EC1-65DACA6BFFD4}"/>
              </a:ext>
            </a:extLst>
          </p:cNvPr>
          <p:cNvSpPr txBox="1"/>
          <p:nvPr/>
        </p:nvSpPr>
        <p:spPr>
          <a:xfrm>
            <a:off x="5939121" y="2422203"/>
            <a:ext cx="465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&gt;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4D069B-370F-9B91-15BE-07667BB3B24A}"/>
              </a:ext>
            </a:extLst>
          </p:cNvPr>
          <p:cNvSpPr txBox="1"/>
          <p:nvPr/>
        </p:nvSpPr>
        <p:spPr>
          <a:xfrm>
            <a:off x="5939121" y="3481753"/>
            <a:ext cx="465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2CFE86-245B-1918-E132-ED81C9D1F2BA}"/>
              </a:ext>
            </a:extLst>
          </p:cNvPr>
          <p:cNvSpPr txBox="1"/>
          <p:nvPr/>
        </p:nvSpPr>
        <p:spPr>
          <a:xfrm>
            <a:off x="5939121" y="4572001"/>
            <a:ext cx="465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&lt;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8F6562-B74D-A894-5BB6-686AAA63FB34}"/>
              </a:ext>
            </a:extLst>
          </p:cNvPr>
          <p:cNvSpPr txBox="1"/>
          <p:nvPr/>
        </p:nvSpPr>
        <p:spPr>
          <a:xfrm>
            <a:off x="1411121" y="1299100"/>
            <a:ext cx="4497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#9Slide03 SVNAvo" panose="02040603050506020204" pitchFamily="18" charset="0"/>
              </a:rPr>
              <a:t>So </a:t>
            </a:r>
            <a:r>
              <a:rPr lang="en-US" sz="2800" dirty="0" err="1">
                <a:latin typeface="#9Slide03 SVNAvo" panose="02040603050506020204" pitchFamily="18" charset="0"/>
              </a:rPr>
              <a:t>sánh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các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thực</a:t>
            </a:r>
            <a:r>
              <a:rPr lang="en-US" sz="2800" dirty="0"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latin typeface="#9Slide03 SVNAvo" panose="02040603050506020204" pitchFamily="18" charset="0"/>
              </a:rPr>
              <a:t>sau</a:t>
            </a:r>
            <a:r>
              <a:rPr lang="en-US" sz="2800" dirty="0">
                <a:latin typeface="#9Slide03 SVNAvo" panose="020406030505060202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1552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A55C00-AACE-49B3-9E75-6B3AE1ABE5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6442" y="97267"/>
            <a:ext cx="658718" cy="24334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23ED93F-BADD-461D-B7F4-5273CC53B89A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853F15-1837-4D9C-86A1-DA4CEE8D07E1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C651C7-6A68-4497-AA5D-AD5E24BACBB3}"/>
              </a:ext>
            </a:extLst>
          </p:cNvPr>
          <p:cNvSpPr txBox="1"/>
          <p:nvPr/>
        </p:nvSpPr>
        <p:spPr>
          <a:xfrm>
            <a:off x="3684122" y="240655"/>
            <a:ext cx="4823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#9Slide03 Neutra" panose="02040603050506020204" pitchFamily="18" charset="0"/>
              </a:rPr>
              <a:t>Kiến thức cần nhớ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4B47467-6A18-44CD-B5B9-E7E84214AF1A}"/>
              </a:ext>
            </a:extLst>
          </p:cNvPr>
          <p:cNvGrpSpPr/>
          <p:nvPr/>
        </p:nvGrpSpPr>
        <p:grpSpPr>
          <a:xfrm>
            <a:off x="330989" y="1333858"/>
            <a:ext cx="532933" cy="501257"/>
            <a:chOff x="4393694" y="3429000"/>
            <a:chExt cx="1251944" cy="1177532"/>
          </a:xfrm>
        </p:grpSpPr>
        <p:grpSp>
          <p:nvGrpSpPr>
            <p:cNvPr id="169" name="Google Shape;1155;p42">
              <a:extLst>
                <a:ext uri="{FF2B5EF4-FFF2-40B4-BE49-F238E27FC236}">
                  <a16:creationId xmlns:a16="http://schemas.microsoft.com/office/drawing/2014/main" id="{58CFE2E4-F499-4D47-86AC-FAE5D5B0D6BB}"/>
                </a:ext>
              </a:extLst>
            </p:cNvPr>
            <p:cNvGrpSpPr/>
            <p:nvPr/>
          </p:nvGrpSpPr>
          <p:grpSpPr>
            <a:xfrm>
              <a:off x="4393694" y="3429000"/>
              <a:ext cx="1251944" cy="1177532"/>
              <a:chOff x="1513275" y="1160975"/>
              <a:chExt cx="290225" cy="272975"/>
            </a:xfrm>
          </p:grpSpPr>
          <p:sp>
            <p:nvSpPr>
              <p:cNvPr id="173" name="Google Shape;1156;p42">
                <a:extLst>
                  <a:ext uri="{FF2B5EF4-FFF2-40B4-BE49-F238E27FC236}">
                    <a16:creationId xmlns:a16="http://schemas.microsoft.com/office/drawing/2014/main" id="{D4007500-F141-41F1-BC9A-5BA7D47D816B}"/>
                  </a:ext>
                </a:extLst>
              </p:cNvPr>
              <p:cNvSpPr/>
              <p:nvPr/>
            </p:nvSpPr>
            <p:spPr>
              <a:xfrm>
                <a:off x="1513875" y="1161875"/>
                <a:ext cx="288450" cy="270900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157;p42">
                <a:extLst>
                  <a:ext uri="{FF2B5EF4-FFF2-40B4-BE49-F238E27FC236}">
                    <a16:creationId xmlns:a16="http://schemas.microsoft.com/office/drawing/2014/main" id="{67998136-D0CF-43E8-8EE5-1C409F9CDB3F}"/>
                  </a:ext>
                </a:extLst>
              </p:cNvPr>
              <p:cNvSpPr/>
              <p:nvPr/>
            </p:nvSpPr>
            <p:spPr>
              <a:xfrm>
                <a:off x="1513275" y="1160975"/>
                <a:ext cx="290225" cy="272975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158;p42">
                <a:extLst>
                  <a:ext uri="{FF2B5EF4-FFF2-40B4-BE49-F238E27FC236}">
                    <a16:creationId xmlns:a16="http://schemas.microsoft.com/office/drawing/2014/main" id="{5F952C0E-5917-490A-961B-5E233FFC7C44}"/>
                  </a:ext>
                </a:extLst>
              </p:cNvPr>
              <p:cNvSpPr/>
              <p:nvPr/>
            </p:nvSpPr>
            <p:spPr>
              <a:xfrm>
                <a:off x="1583225" y="1392275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159;p42">
                <a:extLst>
                  <a:ext uri="{FF2B5EF4-FFF2-40B4-BE49-F238E27FC236}">
                    <a16:creationId xmlns:a16="http://schemas.microsoft.com/office/drawing/2014/main" id="{5EB943A3-38B1-47B2-BE37-549D103CD172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0" name="Google Shape;1207;p42">
              <a:extLst>
                <a:ext uri="{FF2B5EF4-FFF2-40B4-BE49-F238E27FC236}">
                  <a16:creationId xmlns:a16="http://schemas.microsoft.com/office/drawing/2014/main" id="{F39A93D7-BCD0-41BC-BDCF-B0C2F1302999}"/>
                </a:ext>
              </a:extLst>
            </p:cNvPr>
            <p:cNvGrpSpPr/>
            <p:nvPr/>
          </p:nvGrpSpPr>
          <p:grpSpPr>
            <a:xfrm>
              <a:off x="4634702" y="3648616"/>
              <a:ext cx="753186" cy="725625"/>
              <a:chOff x="-63665750" y="1914325"/>
              <a:chExt cx="328450" cy="316450"/>
            </a:xfrm>
          </p:grpSpPr>
          <p:sp>
            <p:nvSpPr>
              <p:cNvPr id="171" name="Google Shape;1208;p42">
                <a:extLst>
                  <a:ext uri="{FF2B5EF4-FFF2-40B4-BE49-F238E27FC236}">
                    <a16:creationId xmlns:a16="http://schemas.microsoft.com/office/drawing/2014/main" id="{6FA80049-17F7-4966-BF84-92DF875312B0}"/>
                  </a:ext>
                </a:extLst>
              </p:cNvPr>
              <p:cNvSpPr/>
              <p:nvPr/>
            </p:nvSpPr>
            <p:spPr>
              <a:xfrm>
                <a:off x="-63665750" y="1914325"/>
                <a:ext cx="328450" cy="316450"/>
              </a:xfrm>
              <a:custGeom>
                <a:avLst/>
                <a:gdLst/>
                <a:ahLst/>
                <a:cxnLst/>
                <a:rect l="l" t="t" r="r" b="b"/>
                <a:pathLst>
                  <a:path w="13138" h="12658" extrusionOk="0">
                    <a:moveTo>
                      <a:pt x="8144" y="835"/>
                    </a:moveTo>
                    <a:cubicBezTo>
                      <a:pt x="9097" y="835"/>
                      <a:pt x="10050" y="1197"/>
                      <a:pt x="10775" y="1922"/>
                    </a:cubicBezTo>
                    <a:cubicBezTo>
                      <a:pt x="12256" y="3371"/>
                      <a:pt x="12256" y="5734"/>
                      <a:pt x="10775" y="7183"/>
                    </a:cubicBezTo>
                    <a:cubicBezTo>
                      <a:pt x="10050" y="7908"/>
                      <a:pt x="9097" y="8270"/>
                      <a:pt x="8144" y="8270"/>
                    </a:cubicBezTo>
                    <a:cubicBezTo>
                      <a:pt x="7191" y="8270"/>
                      <a:pt x="6238" y="7908"/>
                      <a:pt x="5513" y="7183"/>
                    </a:cubicBezTo>
                    <a:cubicBezTo>
                      <a:pt x="4064" y="5734"/>
                      <a:pt x="4064" y="3371"/>
                      <a:pt x="5513" y="1922"/>
                    </a:cubicBezTo>
                    <a:cubicBezTo>
                      <a:pt x="6238" y="1197"/>
                      <a:pt x="7191" y="835"/>
                      <a:pt x="8144" y="835"/>
                    </a:cubicBezTo>
                    <a:close/>
                    <a:moveTo>
                      <a:pt x="3466" y="8632"/>
                    </a:moveTo>
                    <a:lnTo>
                      <a:pt x="4064" y="9231"/>
                    </a:lnTo>
                    <a:lnTo>
                      <a:pt x="1607" y="11688"/>
                    </a:lnTo>
                    <a:lnTo>
                      <a:pt x="1008" y="11090"/>
                    </a:lnTo>
                    <a:lnTo>
                      <a:pt x="3466" y="8632"/>
                    </a:lnTo>
                    <a:close/>
                    <a:moveTo>
                      <a:pt x="8172" y="0"/>
                    </a:moveTo>
                    <a:cubicBezTo>
                      <a:pt x="7010" y="0"/>
                      <a:pt x="5844" y="441"/>
                      <a:pt x="4946" y="1323"/>
                    </a:cubicBezTo>
                    <a:cubicBezTo>
                      <a:pt x="3277" y="3024"/>
                      <a:pt x="3182" y="5671"/>
                      <a:pt x="4694" y="7467"/>
                    </a:cubicBezTo>
                    <a:lnTo>
                      <a:pt x="4096" y="8065"/>
                    </a:lnTo>
                    <a:lnTo>
                      <a:pt x="3214" y="7183"/>
                    </a:lnTo>
                    <a:cubicBezTo>
                      <a:pt x="3151" y="7104"/>
                      <a:pt x="3048" y="7065"/>
                      <a:pt x="2942" y="7065"/>
                    </a:cubicBezTo>
                    <a:cubicBezTo>
                      <a:pt x="2836" y="7065"/>
                      <a:pt x="2725" y="7104"/>
                      <a:pt x="2646" y="7183"/>
                    </a:cubicBezTo>
                    <a:cubicBezTo>
                      <a:pt x="2489" y="7341"/>
                      <a:pt x="2489" y="7624"/>
                      <a:pt x="2646" y="7782"/>
                    </a:cubicBezTo>
                    <a:lnTo>
                      <a:pt x="2899" y="8065"/>
                    </a:lnTo>
                    <a:lnTo>
                      <a:pt x="158" y="10806"/>
                    </a:lnTo>
                    <a:cubicBezTo>
                      <a:pt x="0" y="10964"/>
                      <a:pt x="0" y="11247"/>
                      <a:pt x="158" y="11405"/>
                    </a:cubicBezTo>
                    <a:lnTo>
                      <a:pt x="1292" y="12539"/>
                    </a:lnTo>
                    <a:cubicBezTo>
                      <a:pt x="1371" y="12618"/>
                      <a:pt x="1481" y="12657"/>
                      <a:pt x="1591" y="12657"/>
                    </a:cubicBezTo>
                    <a:cubicBezTo>
                      <a:pt x="1701" y="12657"/>
                      <a:pt x="1812" y="12618"/>
                      <a:pt x="1890" y="12539"/>
                    </a:cubicBezTo>
                    <a:lnTo>
                      <a:pt x="4631" y="9798"/>
                    </a:lnTo>
                    <a:lnTo>
                      <a:pt x="4915" y="10050"/>
                    </a:lnTo>
                    <a:cubicBezTo>
                      <a:pt x="4994" y="10129"/>
                      <a:pt x="5104" y="10168"/>
                      <a:pt x="5214" y="10168"/>
                    </a:cubicBezTo>
                    <a:cubicBezTo>
                      <a:pt x="5324" y="10168"/>
                      <a:pt x="5435" y="10129"/>
                      <a:pt x="5513" y="10050"/>
                    </a:cubicBezTo>
                    <a:cubicBezTo>
                      <a:pt x="5671" y="9893"/>
                      <a:pt x="5671" y="9640"/>
                      <a:pt x="5513" y="9483"/>
                    </a:cubicBezTo>
                    <a:lnTo>
                      <a:pt x="4631" y="8601"/>
                    </a:lnTo>
                    <a:lnTo>
                      <a:pt x="5230" y="8034"/>
                    </a:lnTo>
                    <a:cubicBezTo>
                      <a:pt x="6059" y="8730"/>
                      <a:pt x="7090" y="9078"/>
                      <a:pt x="8127" y="9078"/>
                    </a:cubicBezTo>
                    <a:cubicBezTo>
                      <a:pt x="9296" y="9078"/>
                      <a:pt x="10472" y="8635"/>
                      <a:pt x="11373" y="7750"/>
                    </a:cubicBezTo>
                    <a:cubicBezTo>
                      <a:pt x="13138" y="5986"/>
                      <a:pt x="13138" y="3087"/>
                      <a:pt x="11373" y="1323"/>
                    </a:cubicBezTo>
                    <a:cubicBezTo>
                      <a:pt x="10491" y="441"/>
                      <a:pt x="9333" y="0"/>
                      <a:pt x="81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209;p42">
                <a:extLst>
                  <a:ext uri="{FF2B5EF4-FFF2-40B4-BE49-F238E27FC236}">
                    <a16:creationId xmlns:a16="http://schemas.microsoft.com/office/drawing/2014/main" id="{F3F6DCA5-EABB-45AE-92A5-9466FBB08A92}"/>
                  </a:ext>
                </a:extLst>
              </p:cNvPr>
              <p:cNvSpPr/>
              <p:nvPr/>
            </p:nvSpPr>
            <p:spPr>
              <a:xfrm>
                <a:off x="-63524775" y="1955275"/>
                <a:ext cx="123675" cy="134700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5388" extrusionOk="0">
                    <a:moveTo>
                      <a:pt x="2458" y="882"/>
                    </a:moveTo>
                    <a:cubicBezTo>
                      <a:pt x="2930" y="882"/>
                      <a:pt x="3308" y="1229"/>
                      <a:pt x="3308" y="1702"/>
                    </a:cubicBezTo>
                    <a:cubicBezTo>
                      <a:pt x="3308" y="2174"/>
                      <a:pt x="2962" y="2521"/>
                      <a:pt x="2458" y="2521"/>
                    </a:cubicBezTo>
                    <a:cubicBezTo>
                      <a:pt x="1985" y="2521"/>
                      <a:pt x="1639" y="2174"/>
                      <a:pt x="1639" y="1702"/>
                    </a:cubicBezTo>
                    <a:cubicBezTo>
                      <a:pt x="1639" y="1229"/>
                      <a:pt x="2048" y="882"/>
                      <a:pt x="2458" y="882"/>
                    </a:cubicBezTo>
                    <a:close/>
                    <a:moveTo>
                      <a:pt x="2458" y="3340"/>
                    </a:moveTo>
                    <a:cubicBezTo>
                      <a:pt x="3245" y="3340"/>
                      <a:pt x="3876" y="3875"/>
                      <a:pt x="4096" y="4600"/>
                    </a:cubicBezTo>
                    <a:lnTo>
                      <a:pt x="883" y="4600"/>
                    </a:lnTo>
                    <a:cubicBezTo>
                      <a:pt x="1040" y="3875"/>
                      <a:pt x="1733" y="3340"/>
                      <a:pt x="2458" y="3340"/>
                    </a:cubicBezTo>
                    <a:close/>
                    <a:moveTo>
                      <a:pt x="2458" y="0"/>
                    </a:moveTo>
                    <a:cubicBezTo>
                      <a:pt x="1576" y="0"/>
                      <a:pt x="820" y="756"/>
                      <a:pt x="820" y="1670"/>
                    </a:cubicBezTo>
                    <a:cubicBezTo>
                      <a:pt x="820" y="2080"/>
                      <a:pt x="977" y="2489"/>
                      <a:pt x="1292" y="2804"/>
                    </a:cubicBezTo>
                    <a:cubicBezTo>
                      <a:pt x="536" y="3245"/>
                      <a:pt x="0" y="4033"/>
                      <a:pt x="0" y="4978"/>
                    </a:cubicBezTo>
                    <a:cubicBezTo>
                      <a:pt x="0" y="5230"/>
                      <a:pt x="189" y="5388"/>
                      <a:pt x="410" y="5388"/>
                    </a:cubicBezTo>
                    <a:lnTo>
                      <a:pt x="4569" y="5388"/>
                    </a:lnTo>
                    <a:cubicBezTo>
                      <a:pt x="4789" y="5388"/>
                      <a:pt x="4947" y="5199"/>
                      <a:pt x="4947" y="4978"/>
                    </a:cubicBezTo>
                    <a:cubicBezTo>
                      <a:pt x="4947" y="4033"/>
                      <a:pt x="4443" y="3245"/>
                      <a:pt x="3655" y="2804"/>
                    </a:cubicBezTo>
                    <a:cubicBezTo>
                      <a:pt x="3939" y="2489"/>
                      <a:pt x="4128" y="2080"/>
                      <a:pt x="4128" y="1670"/>
                    </a:cubicBezTo>
                    <a:cubicBezTo>
                      <a:pt x="4128" y="756"/>
                      <a:pt x="3371" y="0"/>
                      <a:pt x="24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3233AC7A-E8D5-4E3C-A3FF-A73664901FDB}"/>
              </a:ext>
            </a:extLst>
          </p:cNvPr>
          <p:cNvSpPr txBox="1"/>
          <p:nvPr/>
        </p:nvSpPr>
        <p:spPr>
          <a:xfrm>
            <a:off x="989110" y="1350955"/>
            <a:ext cx="5048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FF725E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sz="2400">
                <a:solidFill>
                  <a:srgbClr val="000000"/>
                </a:solidFill>
              </a:rPr>
              <a:t>Biểu diễn số thực lên trục số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4B8D03C-9FD4-48E3-840D-F96395E8470E}"/>
              </a:ext>
            </a:extLst>
          </p:cNvPr>
          <p:cNvSpPr txBox="1"/>
          <p:nvPr/>
        </p:nvSpPr>
        <p:spPr>
          <a:xfrm>
            <a:off x="989110" y="1905857"/>
            <a:ext cx="10528844" cy="1293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algn="dist">
              <a:lnSpc>
                <a:spcPct val="150000"/>
              </a:lnSpc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 </a:t>
            </a:r>
          </a:p>
          <a:p>
            <a:pPr algn="dist">
              <a:lnSpc>
                <a:spcPct val="150000"/>
              </a:lnSpc>
            </a:pP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,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.</a:t>
            </a:r>
          </a:p>
        </p:txBody>
      </p: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64BE49BE-E045-40BE-B081-926E414DBC15}"/>
              </a:ext>
            </a:extLst>
          </p:cNvPr>
          <p:cNvGrpSpPr/>
          <p:nvPr/>
        </p:nvGrpSpPr>
        <p:grpSpPr>
          <a:xfrm>
            <a:off x="330989" y="3666040"/>
            <a:ext cx="532933" cy="501257"/>
            <a:chOff x="4393694" y="3429000"/>
            <a:chExt cx="1251944" cy="1177532"/>
          </a:xfrm>
        </p:grpSpPr>
        <p:grpSp>
          <p:nvGrpSpPr>
            <p:cNvPr id="181" name="Google Shape;1155;p42">
              <a:extLst>
                <a:ext uri="{FF2B5EF4-FFF2-40B4-BE49-F238E27FC236}">
                  <a16:creationId xmlns:a16="http://schemas.microsoft.com/office/drawing/2014/main" id="{9BFC5C3F-2BBC-46F1-A361-EE768519A0ED}"/>
                </a:ext>
              </a:extLst>
            </p:cNvPr>
            <p:cNvGrpSpPr/>
            <p:nvPr/>
          </p:nvGrpSpPr>
          <p:grpSpPr>
            <a:xfrm>
              <a:off x="4393694" y="3429000"/>
              <a:ext cx="1251944" cy="1177532"/>
              <a:chOff x="1513275" y="1160975"/>
              <a:chExt cx="290225" cy="272975"/>
            </a:xfrm>
          </p:grpSpPr>
          <p:sp>
            <p:nvSpPr>
              <p:cNvPr id="185" name="Google Shape;1156;p42">
                <a:extLst>
                  <a:ext uri="{FF2B5EF4-FFF2-40B4-BE49-F238E27FC236}">
                    <a16:creationId xmlns:a16="http://schemas.microsoft.com/office/drawing/2014/main" id="{7F145333-A3E2-4B31-9E54-A46E33FB2BEF}"/>
                  </a:ext>
                </a:extLst>
              </p:cNvPr>
              <p:cNvSpPr/>
              <p:nvPr/>
            </p:nvSpPr>
            <p:spPr>
              <a:xfrm>
                <a:off x="1513875" y="1161875"/>
                <a:ext cx="288450" cy="270900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157;p42">
                <a:extLst>
                  <a:ext uri="{FF2B5EF4-FFF2-40B4-BE49-F238E27FC236}">
                    <a16:creationId xmlns:a16="http://schemas.microsoft.com/office/drawing/2014/main" id="{F214A0A5-01FD-44FF-8E46-F1473BD07B24}"/>
                  </a:ext>
                </a:extLst>
              </p:cNvPr>
              <p:cNvSpPr/>
              <p:nvPr/>
            </p:nvSpPr>
            <p:spPr>
              <a:xfrm>
                <a:off x="1513275" y="1160975"/>
                <a:ext cx="290225" cy="272975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158;p42">
                <a:extLst>
                  <a:ext uri="{FF2B5EF4-FFF2-40B4-BE49-F238E27FC236}">
                    <a16:creationId xmlns:a16="http://schemas.microsoft.com/office/drawing/2014/main" id="{64BF991B-113D-4780-BAF6-23D1E04C7771}"/>
                  </a:ext>
                </a:extLst>
              </p:cNvPr>
              <p:cNvSpPr/>
              <p:nvPr/>
            </p:nvSpPr>
            <p:spPr>
              <a:xfrm>
                <a:off x="1583225" y="1392275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159;p42">
                <a:extLst>
                  <a:ext uri="{FF2B5EF4-FFF2-40B4-BE49-F238E27FC236}">
                    <a16:creationId xmlns:a16="http://schemas.microsoft.com/office/drawing/2014/main" id="{17E95780-0474-4F1E-965C-96823EB2A5BA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2" name="Google Shape;1207;p42">
              <a:extLst>
                <a:ext uri="{FF2B5EF4-FFF2-40B4-BE49-F238E27FC236}">
                  <a16:creationId xmlns:a16="http://schemas.microsoft.com/office/drawing/2014/main" id="{02D9B0BF-29B4-48DB-886F-01C78CE442FC}"/>
                </a:ext>
              </a:extLst>
            </p:cNvPr>
            <p:cNvGrpSpPr/>
            <p:nvPr/>
          </p:nvGrpSpPr>
          <p:grpSpPr>
            <a:xfrm>
              <a:off x="4634702" y="3648616"/>
              <a:ext cx="753186" cy="725625"/>
              <a:chOff x="-63665750" y="1914325"/>
              <a:chExt cx="328450" cy="316450"/>
            </a:xfrm>
          </p:grpSpPr>
          <p:sp>
            <p:nvSpPr>
              <p:cNvPr id="183" name="Google Shape;1208;p42">
                <a:extLst>
                  <a:ext uri="{FF2B5EF4-FFF2-40B4-BE49-F238E27FC236}">
                    <a16:creationId xmlns:a16="http://schemas.microsoft.com/office/drawing/2014/main" id="{0F8C6BA7-608B-4C82-BF50-34D5BC9B3BE5}"/>
                  </a:ext>
                </a:extLst>
              </p:cNvPr>
              <p:cNvSpPr/>
              <p:nvPr/>
            </p:nvSpPr>
            <p:spPr>
              <a:xfrm>
                <a:off x="-63665750" y="1914325"/>
                <a:ext cx="328450" cy="316450"/>
              </a:xfrm>
              <a:custGeom>
                <a:avLst/>
                <a:gdLst/>
                <a:ahLst/>
                <a:cxnLst/>
                <a:rect l="l" t="t" r="r" b="b"/>
                <a:pathLst>
                  <a:path w="13138" h="12658" extrusionOk="0">
                    <a:moveTo>
                      <a:pt x="8144" y="835"/>
                    </a:moveTo>
                    <a:cubicBezTo>
                      <a:pt x="9097" y="835"/>
                      <a:pt x="10050" y="1197"/>
                      <a:pt x="10775" y="1922"/>
                    </a:cubicBezTo>
                    <a:cubicBezTo>
                      <a:pt x="12256" y="3371"/>
                      <a:pt x="12256" y="5734"/>
                      <a:pt x="10775" y="7183"/>
                    </a:cubicBezTo>
                    <a:cubicBezTo>
                      <a:pt x="10050" y="7908"/>
                      <a:pt x="9097" y="8270"/>
                      <a:pt x="8144" y="8270"/>
                    </a:cubicBezTo>
                    <a:cubicBezTo>
                      <a:pt x="7191" y="8270"/>
                      <a:pt x="6238" y="7908"/>
                      <a:pt x="5513" y="7183"/>
                    </a:cubicBezTo>
                    <a:cubicBezTo>
                      <a:pt x="4064" y="5734"/>
                      <a:pt x="4064" y="3371"/>
                      <a:pt x="5513" y="1922"/>
                    </a:cubicBezTo>
                    <a:cubicBezTo>
                      <a:pt x="6238" y="1197"/>
                      <a:pt x="7191" y="835"/>
                      <a:pt x="8144" y="835"/>
                    </a:cubicBezTo>
                    <a:close/>
                    <a:moveTo>
                      <a:pt x="3466" y="8632"/>
                    </a:moveTo>
                    <a:lnTo>
                      <a:pt x="4064" y="9231"/>
                    </a:lnTo>
                    <a:lnTo>
                      <a:pt x="1607" y="11688"/>
                    </a:lnTo>
                    <a:lnTo>
                      <a:pt x="1008" y="11090"/>
                    </a:lnTo>
                    <a:lnTo>
                      <a:pt x="3466" y="8632"/>
                    </a:lnTo>
                    <a:close/>
                    <a:moveTo>
                      <a:pt x="8172" y="0"/>
                    </a:moveTo>
                    <a:cubicBezTo>
                      <a:pt x="7010" y="0"/>
                      <a:pt x="5844" y="441"/>
                      <a:pt x="4946" y="1323"/>
                    </a:cubicBezTo>
                    <a:cubicBezTo>
                      <a:pt x="3277" y="3024"/>
                      <a:pt x="3182" y="5671"/>
                      <a:pt x="4694" y="7467"/>
                    </a:cubicBezTo>
                    <a:lnTo>
                      <a:pt x="4096" y="8065"/>
                    </a:lnTo>
                    <a:lnTo>
                      <a:pt x="3214" y="7183"/>
                    </a:lnTo>
                    <a:cubicBezTo>
                      <a:pt x="3151" y="7104"/>
                      <a:pt x="3048" y="7065"/>
                      <a:pt x="2942" y="7065"/>
                    </a:cubicBezTo>
                    <a:cubicBezTo>
                      <a:pt x="2836" y="7065"/>
                      <a:pt x="2725" y="7104"/>
                      <a:pt x="2646" y="7183"/>
                    </a:cubicBezTo>
                    <a:cubicBezTo>
                      <a:pt x="2489" y="7341"/>
                      <a:pt x="2489" y="7624"/>
                      <a:pt x="2646" y="7782"/>
                    </a:cubicBezTo>
                    <a:lnTo>
                      <a:pt x="2899" y="8065"/>
                    </a:lnTo>
                    <a:lnTo>
                      <a:pt x="158" y="10806"/>
                    </a:lnTo>
                    <a:cubicBezTo>
                      <a:pt x="0" y="10964"/>
                      <a:pt x="0" y="11247"/>
                      <a:pt x="158" y="11405"/>
                    </a:cubicBezTo>
                    <a:lnTo>
                      <a:pt x="1292" y="12539"/>
                    </a:lnTo>
                    <a:cubicBezTo>
                      <a:pt x="1371" y="12618"/>
                      <a:pt x="1481" y="12657"/>
                      <a:pt x="1591" y="12657"/>
                    </a:cubicBezTo>
                    <a:cubicBezTo>
                      <a:pt x="1701" y="12657"/>
                      <a:pt x="1812" y="12618"/>
                      <a:pt x="1890" y="12539"/>
                    </a:cubicBezTo>
                    <a:lnTo>
                      <a:pt x="4631" y="9798"/>
                    </a:lnTo>
                    <a:lnTo>
                      <a:pt x="4915" y="10050"/>
                    </a:lnTo>
                    <a:cubicBezTo>
                      <a:pt x="4994" y="10129"/>
                      <a:pt x="5104" y="10168"/>
                      <a:pt x="5214" y="10168"/>
                    </a:cubicBezTo>
                    <a:cubicBezTo>
                      <a:pt x="5324" y="10168"/>
                      <a:pt x="5435" y="10129"/>
                      <a:pt x="5513" y="10050"/>
                    </a:cubicBezTo>
                    <a:cubicBezTo>
                      <a:pt x="5671" y="9893"/>
                      <a:pt x="5671" y="9640"/>
                      <a:pt x="5513" y="9483"/>
                    </a:cubicBezTo>
                    <a:lnTo>
                      <a:pt x="4631" y="8601"/>
                    </a:lnTo>
                    <a:lnTo>
                      <a:pt x="5230" y="8034"/>
                    </a:lnTo>
                    <a:cubicBezTo>
                      <a:pt x="6059" y="8730"/>
                      <a:pt x="7090" y="9078"/>
                      <a:pt x="8127" y="9078"/>
                    </a:cubicBezTo>
                    <a:cubicBezTo>
                      <a:pt x="9296" y="9078"/>
                      <a:pt x="10472" y="8635"/>
                      <a:pt x="11373" y="7750"/>
                    </a:cubicBezTo>
                    <a:cubicBezTo>
                      <a:pt x="13138" y="5986"/>
                      <a:pt x="13138" y="3087"/>
                      <a:pt x="11373" y="1323"/>
                    </a:cubicBezTo>
                    <a:cubicBezTo>
                      <a:pt x="10491" y="441"/>
                      <a:pt x="9333" y="0"/>
                      <a:pt x="81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209;p42">
                <a:extLst>
                  <a:ext uri="{FF2B5EF4-FFF2-40B4-BE49-F238E27FC236}">
                    <a16:creationId xmlns:a16="http://schemas.microsoft.com/office/drawing/2014/main" id="{8AE6161C-D5D0-4A08-9BFD-9EB93EB12FC1}"/>
                  </a:ext>
                </a:extLst>
              </p:cNvPr>
              <p:cNvSpPr/>
              <p:nvPr/>
            </p:nvSpPr>
            <p:spPr>
              <a:xfrm>
                <a:off x="-63524775" y="1955275"/>
                <a:ext cx="123675" cy="134700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5388" extrusionOk="0">
                    <a:moveTo>
                      <a:pt x="2458" y="882"/>
                    </a:moveTo>
                    <a:cubicBezTo>
                      <a:pt x="2930" y="882"/>
                      <a:pt x="3308" y="1229"/>
                      <a:pt x="3308" y="1702"/>
                    </a:cubicBezTo>
                    <a:cubicBezTo>
                      <a:pt x="3308" y="2174"/>
                      <a:pt x="2962" y="2521"/>
                      <a:pt x="2458" y="2521"/>
                    </a:cubicBezTo>
                    <a:cubicBezTo>
                      <a:pt x="1985" y="2521"/>
                      <a:pt x="1639" y="2174"/>
                      <a:pt x="1639" y="1702"/>
                    </a:cubicBezTo>
                    <a:cubicBezTo>
                      <a:pt x="1639" y="1229"/>
                      <a:pt x="2048" y="882"/>
                      <a:pt x="2458" y="882"/>
                    </a:cubicBezTo>
                    <a:close/>
                    <a:moveTo>
                      <a:pt x="2458" y="3340"/>
                    </a:moveTo>
                    <a:cubicBezTo>
                      <a:pt x="3245" y="3340"/>
                      <a:pt x="3876" y="3875"/>
                      <a:pt x="4096" y="4600"/>
                    </a:cubicBezTo>
                    <a:lnTo>
                      <a:pt x="883" y="4600"/>
                    </a:lnTo>
                    <a:cubicBezTo>
                      <a:pt x="1040" y="3875"/>
                      <a:pt x="1733" y="3340"/>
                      <a:pt x="2458" y="3340"/>
                    </a:cubicBezTo>
                    <a:close/>
                    <a:moveTo>
                      <a:pt x="2458" y="0"/>
                    </a:moveTo>
                    <a:cubicBezTo>
                      <a:pt x="1576" y="0"/>
                      <a:pt x="820" y="756"/>
                      <a:pt x="820" y="1670"/>
                    </a:cubicBezTo>
                    <a:cubicBezTo>
                      <a:pt x="820" y="2080"/>
                      <a:pt x="977" y="2489"/>
                      <a:pt x="1292" y="2804"/>
                    </a:cubicBezTo>
                    <a:cubicBezTo>
                      <a:pt x="536" y="3245"/>
                      <a:pt x="0" y="4033"/>
                      <a:pt x="0" y="4978"/>
                    </a:cubicBezTo>
                    <a:cubicBezTo>
                      <a:pt x="0" y="5230"/>
                      <a:pt x="189" y="5388"/>
                      <a:pt x="410" y="5388"/>
                    </a:cubicBezTo>
                    <a:lnTo>
                      <a:pt x="4569" y="5388"/>
                    </a:lnTo>
                    <a:cubicBezTo>
                      <a:pt x="4789" y="5388"/>
                      <a:pt x="4947" y="5199"/>
                      <a:pt x="4947" y="4978"/>
                    </a:cubicBezTo>
                    <a:cubicBezTo>
                      <a:pt x="4947" y="4033"/>
                      <a:pt x="4443" y="3245"/>
                      <a:pt x="3655" y="2804"/>
                    </a:cubicBezTo>
                    <a:cubicBezTo>
                      <a:pt x="3939" y="2489"/>
                      <a:pt x="4128" y="2080"/>
                      <a:pt x="4128" y="1670"/>
                    </a:cubicBezTo>
                    <a:cubicBezTo>
                      <a:pt x="4128" y="756"/>
                      <a:pt x="3371" y="0"/>
                      <a:pt x="24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89" name="TextBox 188">
            <a:extLst>
              <a:ext uri="{FF2B5EF4-FFF2-40B4-BE49-F238E27FC236}">
                <a16:creationId xmlns:a16="http://schemas.microsoft.com/office/drawing/2014/main" id="{D9E8D09A-8205-434D-A842-C82452DC3B95}"/>
              </a:ext>
            </a:extLst>
          </p:cNvPr>
          <p:cNvSpPr txBox="1"/>
          <p:nvPr/>
        </p:nvSpPr>
        <p:spPr>
          <a:xfrm>
            <a:off x="1010211" y="3683137"/>
            <a:ext cx="4068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FF725E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sz="2400" dirty="0" err="1">
                <a:solidFill>
                  <a:srgbClr val="000000"/>
                </a:solidFill>
              </a:rPr>
              <a:t>Số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đối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của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một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số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thực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1C76B8-97E6-2775-34C1-42FF7BA7190D}"/>
              </a:ext>
            </a:extLst>
          </p:cNvPr>
          <p:cNvSpPr txBox="1"/>
          <p:nvPr/>
        </p:nvSpPr>
        <p:spPr>
          <a:xfrm>
            <a:off x="989110" y="4359447"/>
            <a:ext cx="9233618" cy="6585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algn="dist">
              <a:lnSpc>
                <a:spcPct val="150000"/>
              </a:lnSpc>
            </a:pP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x </a:t>
            </a:r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 –x. Ta </a:t>
            </a:r>
            <a:r>
              <a:rPr lang="en-US" dirty="0" err="1"/>
              <a:t>có</a:t>
            </a:r>
            <a:r>
              <a:rPr lang="en-US" dirty="0"/>
              <a:t> x + (–x) = 0.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B38640-272F-4BA1-F8A9-6A6FD24842CD}"/>
              </a:ext>
            </a:extLst>
          </p:cNvPr>
          <p:cNvSpPr txBox="1"/>
          <p:nvPr/>
        </p:nvSpPr>
        <p:spPr>
          <a:xfrm>
            <a:off x="1010211" y="5015034"/>
            <a:ext cx="11064949" cy="1293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a </a:t>
            </a:r>
            <a:r>
              <a:rPr lang="en-US" dirty="0" err="1"/>
              <a:t>và</a:t>
            </a:r>
            <a:r>
              <a:rPr lang="en-US" dirty="0"/>
              <a:t> b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a </a:t>
            </a:r>
            <a:r>
              <a:rPr lang="en-US" dirty="0" err="1"/>
              <a:t>và</a:t>
            </a:r>
            <a:r>
              <a:rPr lang="en-US" dirty="0"/>
              <a:t> b . </a:t>
            </a:r>
            <a:r>
              <a:rPr lang="en-US" dirty="0" err="1"/>
              <a:t>Tức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a &lt; b </a:t>
            </a:r>
            <a:r>
              <a:rPr lang="en-US" dirty="0" err="1"/>
              <a:t>thì</a:t>
            </a:r>
            <a:r>
              <a:rPr lang="en-US" dirty="0"/>
              <a:t> –</a:t>
            </a:r>
            <a:r>
              <a:rPr lang="en-US" spc="-300" dirty="0"/>
              <a:t> </a:t>
            </a:r>
            <a:r>
              <a:rPr lang="en-US" dirty="0"/>
              <a:t>a &gt; –</a:t>
            </a:r>
            <a:r>
              <a:rPr lang="en-US" spc="-300" dirty="0"/>
              <a:t> </a:t>
            </a:r>
            <a:r>
              <a:rPr lang="en-US" dirty="0"/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17825855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/>
      <p:bldP spid="179" grpId="0"/>
      <p:bldP spid="189" grpId="0"/>
      <p:bldP spid="2" grpId="0"/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B00E8A-B030-49A8-A021-31E1CB70C2D4}"/>
              </a:ext>
            </a:extLst>
          </p:cNvPr>
          <p:cNvSpPr txBox="1"/>
          <p:nvPr/>
        </p:nvSpPr>
        <p:spPr>
          <a:xfrm>
            <a:off x="4185241" y="2928204"/>
            <a:ext cx="48173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Cảm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ơn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các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em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#9Slide03 Dekar" panose="020000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đã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lắng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nghe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!</a:t>
            </a:r>
            <a:endParaRPr kumimoji="0" lang="vi-VN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#9Slide03 Dekar" panose="02000000000000000000" pitchFamily="2" charset="0"/>
              <a:ea typeface="+mn-ea"/>
              <a:cs typeface="+mn-cs"/>
            </a:endParaRPr>
          </a:p>
        </p:txBody>
      </p:sp>
      <p:pic>
        <p:nvPicPr>
          <p:cNvPr id="3" name="Picture 2" descr="A white text with a black background&#10;&#10;Description automatically generated">
            <a:extLst>
              <a:ext uri="{FF2B5EF4-FFF2-40B4-BE49-F238E27FC236}">
                <a16:creationId xmlns:a16="http://schemas.microsoft.com/office/drawing/2014/main" id="{6BF528B0-FC15-C2CF-CC4E-8878BE1AAE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372" y="1775415"/>
            <a:ext cx="1153628" cy="4261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4CE58B-1015-98E7-2C7E-F395385FC1E8}"/>
              </a:ext>
            </a:extLst>
          </p:cNvPr>
          <p:cNvSpPr txBox="1"/>
          <p:nvPr/>
        </p:nvSpPr>
        <p:spPr>
          <a:xfrm>
            <a:off x="9814426" y="6488668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02060"/>
                </a:solidFill>
                <a:latin typeface="#9Slide03 Arima Madurai" panose="00000500000000000000" pitchFamily="2" charset="0"/>
                <a:cs typeface="#9Slide03 Arima Madurai" panose="00000500000000000000" pitchFamily="2" charset="0"/>
              </a:rPr>
              <a:t>CHÂN TRỜI SÁNG TẠO</a:t>
            </a:r>
            <a:endParaRPr kumimoji="0" lang="vi-VN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#9Slide03 Arima Madurai" panose="00000500000000000000" pitchFamily="2" charset="0"/>
              <a:cs typeface="#9Slide03 Arima Madurai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841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65424370-508A-4626-B850-14CA985AE0D3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F41F785-B84A-4515-BEF3-CF56EE653A2A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AFEC4FC-C6E9-4489-BAB3-4612BCA92136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/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r>
                  <a:rPr lang="en-US" dirty="0"/>
                  <a:t>b)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blipFill>
                <a:blip r:embed="rId3"/>
                <a:stretch>
                  <a:fillRect l="-1984" t="-3158" r="-992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5A312B-5F77-4C74-8516-1A23F8CA6C79}"/>
              </a:ext>
            </a:extLst>
          </p:cNvPr>
          <p:cNvCxnSpPr>
            <a:cxnSpLocks/>
          </p:cNvCxnSpPr>
          <p:nvPr/>
        </p:nvCxnSpPr>
        <p:spPr>
          <a:xfrm>
            <a:off x="2663073" y="5433642"/>
            <a:ext cx="655762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388F960-CF17-404F-98D9-2186D9D2DC82}"/>
              </a:ext>
            </a:extLst>
          </p:cNvPr>
          <p:cNvCxnSpPr>
            <a:cxnSpLocks/>
          </p:cNvCxnSpPr>
          <p:nvPr/>
        </p:nvCxnSpPr>
        <p:spPr>
          <a:xfrm>
            <a:off x="2994098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B730104-45C5-4E14-9342-F4C01C81324A}"/>
              </a:ext>
            </a:extLst>
          </p:cNvPr>
          <p:cNvCxnSpPr>
            <a:cxnSpLocks/>
          </p:cNvCxnSpPr>
          <p:nvPr/>
        </p:nvCxnSpPr>
        <p:spPr>
          <a:xfrm>
            <a:off x="7267376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9664AF8-695F-46DB-85AD-5084B3BD431F}"/>
              </a:ext>
            </a:extLst>
          </p:cNvPr>
          <p:cNvCxnSpPr>
            <a:cxnSpLocks/>
          </p:cNvCxnSpPr>
          <p:nvPr/>
        </p:nvCxnSpPr>
        <p:spPr>
          <a:xfrm>
            <a:off x="8691802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E7F1B0A-00C4-423C-AACC-E5BE7A1880C2}"/>
              </a:ext>
            </a:extLst>
          </p:cNvPr>
          <p:cNvCxnSpPr>
            <a:cxnSpLocks/>
          </p:cNvCxnSpPr>
          <p:nvPr/>
        </p:nvCxnSpPr>
        <p:spPr>
          <a:xfrm>
            <a:off x="4418524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D97B30F-F117-4E90-9D27-4503B0C3CD56}"/>
              </a:ext>
            </a:extLst>
          </p:cNvPr>
          <p:cNvCxnSpPr>
            <a:cxnSpLocks/>
          </p:cNvCxnSpPr>
          <p:nvPr/>
        </p:nvCxnSpPr>
        <p:spPr>
          <a:xfrm>
            <a:off x="5842950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001292D-A88F-4471-9968-74E7B09F71AB}"/>
              </a:ext>
            </a:extLst>
          </p:cNvPr>
          <p:cNvSpPr txBox="1"/>
          <p:nvPr/>
        </p:nvSpPr>
        <p:spPr>
          <a:xfrm>
            <a:off x="5648281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A5433C9-731B-470A-83DF-377993167C34}"/>
              </a:ext>
            </a:extLst>
          </p:cNvPr>
          <p:cNvSpPr txBox="1"/>
          <p:nvPr/>
        </p:nvSpPr>
        <p:spPr>
          <a:xfrm>
            <a:off x="7070200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E3137B6-16C2-4936-8B1F-44E1FD209B64}"/>
              </a:ext>
            </a:extLst>
          </p:cNvPr>
          <p:cNvSpPr txBox="1"/>
          <p:nvPr/>
        </p:nvSpPr>
        <p:spPr>
          <a:xfrm>
            <a:off x="8526487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5572909-6F99-42B8-B689-7B57281A5C55}"/>
              </a:ext>
            </a:extLst>
          </p:cNvPr>
          <p:cNvSpPr txBox="1"/>
          <p:nvPr/>
        </p:nvSpPr>
        <p:spPr>
          <a:xfrm>
            <a:off x="4051811" y="5662552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2364BA-F0F7-466A-9C0B-3DBB5F0A1FB2}"/>
              </a:ext>
            </a:extLst>
          </p:cNvPr>
          <p:cNvSpPr txBox="1"/>
          <p:nvPr/>
        </p:nvSpPr>
        <p:spPr>
          <a:xfrm>
            <a:off x="2494179" y="566255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EFF1A1-B763-4D95-80FB-23F0E42BA10D}"/>
              </a:ext>
            </a:extLst>
          </p:cNvPr>
          <p:cNvCxnSpPr>
            <a:cxnSpLocks/>
          </p:cNvCxnSpPr>
          <p:nvPr/>
        </p:nvCxnSpPr>
        <p:spPr>
          <a:xfrm>
            <a:off x="5840638" y="5435124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F47D37A-F97D-4F29-8782-0F8C007088A3}"/>
              </a:ext>
            </a:extLst>
          </p:cNvPr>
          <p:cNvCxnSpPr>
            <a:cxnSpLocks/>
          </p:cNvCxnSpPr>
          <p:nvPr/>
        </p:nvCxnSpPr>
        <p:spPr>
          <a:xfrm rot="16200000">
            <a:off x="5133948" y="4724640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EFE01F6-6E1F-482D-893D-128BD0EA622D}"/>
              </a:ext>
            </a:extLst>
          </p:cNvPr>
          <p:cNvCxnSpPr>
            <a:cxnSpLocks/>
          </p:cNvCxnSpPr>
          <p:nvPr/>
        </p:nvCxnSpPr>
        <p:spPr>
          <a:xfrm rot="16200000">
            <a:off x="6558373" y="4726121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607F943-C33C-49C7-9B30-A3B4C0EFCCA3}"/>
              </a:ext>
            </a:extLst>
          </p:cNvPr>
          <p:cNvCxnSpPr>
            <a:cxnSpLocks/>
          </p:cNvCxnSpPr>
          <p:nvPr/>
        </p:nvCxnSpPr>
        <p:spPr>
          <a:xfrm>
            <a:off x="5830085" y="4026188"/>
            <a:ext cx="144947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C8D19C64-33D1-4DF5-B30B-743C892296D2}"/>
              </a:ext>
            </a:extLst>
          </p:cNvPr>
          <p:cNvSpPr txBox="1"/>
          <p:nvPr/>
        </p:nvSpPr>
        <p:spPr>
          <a:xfrm>
            <a:off x="5370410" y="4462851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12B5EA-684C-E2D6-72D7-DE1EDF9856DE}"/>
              </a:ext>
            </a:extLst>
          </p:cNvPr>
          <p:cNvSpPr txBox="1"/>
          <p:nvPr/>
        </p:nvSpPr>
        <p:spPr>
          <a:xfrm>
            <a:off x="1387193" y="1675361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3291DE-40C7-3ACF-E87E-8921FAB1D449}"/>
              </a:ext>
            </a:extLst>
          </p:cNvPr>
          <p:cNvGrpSpPr/>
          <p:nvPr/>
        </p:nvGrpSpPr>
        <p:grpSpPr>
          <a:xfrm>
            <a:off x="710688" y="1554795"/>
            <a:ext cx="636642" cy="598802"/>
            <a:chOff x="441834" y="4393989"/>
            <a:chExt cx="532933" cy="501257"/>
          </a:xfrm>
        </p:grpSpPr>
        <p:grpSp>
          <p:nvGrpSpPr>
            <p:cNvPr id="6" name="Google Shape;1155;p42">
              <a:extLst>
                <a:ext uri="{FF2B5EF4-FFF2-40B4-BE49-F238E27FC236}">
                  <a16:creationId xmlns:a16="http://schemas.microsoft.com/office/drawing/2014/main" id="{4C119B09-5AC6-9934-F45D-0089E2E0781C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10" name="Google Shape;1156;p42">
                <a:extLst>
                  <a:ext uri="{FF2B5EF4-FFF2-40B4-BE49-F238E27FC236}">
                    <a16:creationId xmlns:a16="http://schemas.microsoft.com/office/drawing/2014/main" id="{486A71D2-E09C-0330-7380-EAEE6E9266B5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" name="Google Shape;1157;p42">
                <a:extLst>
                  <a:ext uri="{FF2B5EF4-FFF2-40B4-BE49-F238E27FC236}">
                    <a16:creationId xmlns:a16="http://schemas.microsoft.com/office/drawing/2014/main" id="{380A2785-6D84-D63C-E56A-CAC9FB6E28E4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158;p42">
                <a:extLst>
                  <a:ext uri="{FF2B5EF4-FFF2-40B4-BE49-F238E27FC236}">
                    <a16:creationId xmlns:a16="http://schemas.microsoft.com/office/drawing/2014/main" id="{ADBD3069-2D78-8C13-18FF-4877AD5CD802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159;p42">
                <a:extLst>
                  <a:ext uri="{FF2B5EF4-FFF2-40B4-BE49-F238E27FC236}">
                    <a16:creationId xmlns:a16="http://schemas.microsoft.com/office/drawing/2014/main" id="{25A9085F-6BF6-8622-AC92-A459E7AF7B8F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204;p42">
              <a:extLst>
                <a:ext uri="{FF2B5EF4-FFF2-40B4-BE49-F238E27FC236}">
                  <a16:creationId xmlns:a16="http://schemas.microsoft.com/office/drawing/2014/main" id="{1B9DEF18-6019-DAB1-C21B-290D47D871B5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8" name="Google Shape;1205;p42">
                <a:extLst>
                  <a:ext uri="{FF2B5EF4-FFF2-40B4-BE49-F238E27FC236}">
                    <a16:creationId xmlns:a16="http://schemas.microsoft.com/office/drawing/2014/main" id="{CADC09A4-568D-823B-0E46-4021C38D254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206;p42">
                <a:extLst>
                  <a:ext uri="{FF2B5EF4-FFF2-40B4-BE49-F238E27FC236}">
                    <a16:creationId xmlns:a16="http://schemas.microsoft.com/office/drawing/2014/main" id="{4D8E67AB-2775-0F3E-F636-4BF2F229E95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55C811-504D-2CC1-8105-FF194318F82E}"/>
              </a:ext>
            </a:extLst>
          </p:cNvPr>
          <p:cNvSpPr txBox="1"/>
          <p:nvPr/>
        </p:nvSpPr>
        <p:spPr>
          <a:xfrm>
            <a:off x="4699624" y="19347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KHỞI ĐỘNG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D92854D-BBE4-C154-A09C-D01EB1A258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19F7625-C638-1D8B-542A-DE2D773A598B}"/>
              </a:ext>
            </a:extLst>
          </p:cNvPr>
          <p:cNvSpPr txBox="1"/>
          <p:nvPr/>
        </p:nvSpPr>
        <p:spPr>
          <a:xfrm>
            <a:off x="7566409" y="2392361"/>
            <a:ext cx="4465141" cy="1411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+)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Vẽ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hình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vuông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có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cạnh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bằng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1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chính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là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đoạn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nối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điểm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0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và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1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trên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trục</a:t>
            </a:r>
            <a:r>
              <a:rPr lang="en-US" sz="2000" dirty="0">
                <a:solidFill>
                  <a:srgbClr val="002060"/>
                </a:solidFill>
                <a:latin typeface="#9Slide03 SVNAvo" panose="020406030505060202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#9Slide03 SVNAvo" panose="02040603050506020204" pitchFamily="18" charset="0"/>
              </a:rPr>
              <a:t>số</a:t>
            </a:r>
            <a:endParaRPr lang="en-US" sz="2000" dirty="0">
              <a:solidFill>
                <a:srgbClr val="002060"/>
              </a:solidFill>
              <a:latin typeface="#9Slide03 SVN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157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12" grpId="0"/>
      <p:bldP spid="88" grpId="0"/>
      <p:bldP spid="90" grpId="0"/>
      <p:bldP spid="91" grpId="0"/>
      <p:bldP spid="92" grpId="0"/>
      <p:bldP spid="1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65424370-508A-4626-B850-14CA985AE0D3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F41F785-B84A-4515-BEF3-CF56EE653A2A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AFEC4FC-C6E9-4489-BAB3-4612BCA92136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/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r>
                  <a:rPr lang="en-US" dirty="0"/>
                  <a:t>b)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blipFill>
                <a:blip r:embed="rId3"/>
                <a:stretch>
                  <a:fillRect l="-1984" t="-3158" r="-992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5A312B-5F77-4C74-8516-1A23F8CA6C79}"/>
              </a:ext>
            </a:extLst>
          </p:cNvPr>
          <p:cNvCxnSpPr>
            <a:cxnSpLocks/>
          </p:cNvCxnSpPr>
          <p:nvPr/>
        </p:nvCxnSpPr>
        <p:spPr>
          <a:xfrm>
            <a:off x="2663073" y="5433642"/>
            <a:ext cx="655762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388F960-CF17-404F-98D9-2186D9D2DC82}"/>
              </a:ext>
            </a:extLst>
          </p:cNvPr>
          <p:cNvCxnSpPr>
            <a:cxnSpLocks/>
          </p:cNvCxnSpPr>
          <p:nvPr/>
        </p:nvCxnSpPr>
        <p:spPr>
          <a:xfrm>
            <a:off x="2994098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B730104-45C5-4E14-9342-F4C01C81324A}"/>
              </a:ext>
            </a:extLst>
          </p:cNvPr>
          <p:cNvCxnSpPr>
            <a:cxnSpLocks/>
          </p:cNvCxnSpPr>
          <p:nvPr/>
        </p:nvCxnSpPr>
        <p:spPr>
          <a:xfrm>
            <a:off x="7267376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9664AF8-695F-46DB-85AD-5084B3BD431F}"/>
              </a:ext>
            </a:extLst>
          </p:cNvPr>
          <p:cNvCxnSpPr>
            <a:cxnSpLocks/>
          </p:cNvCxnSpPr>
          <p:nvPr/>
        </p:nvCxnSpPr>
        <p:spPr>
          <a:xfrm>
            <a:off x="8691802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E7F1B0A-00C4-423C-AACC-E5BE7A1880C2}"/>
              </a:ext>
            </a:extLst>
          </p:cNvPr>
          <p:cNvCxnSpPr>
            <a:cxnSpLocks/>
          </p:cNvCxnSpPr>
          <p:nvPr/>
        </p:nvCxnSpPr>
        <p:spPr>
          <a:xfrm>
            <a:off x="4418524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D97B30F-F117-4E90-9D27-4503B0C3CD56}"/>
              </a:ext>
            </a:extLst>
          </p:cNvPr>
          <p:cNvCxnSpPr>
            <a:cxnSpLocks/>
          </p:cNvCxnSpPr>
          <p:nvPr/>
        </p:nvCxnSpPr>
        <p:spPr>
          <a:xfrm>
            <a:off x="5842950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001292D-A88F-4471-9968-74E7B09F71AB}"/>
              </a:ext>
            </a:extLst>
          </p:cNvPr>
          <p:cNvSpPr txBox="1"/>
          <p:nvPr/>
        </p:nvSpPr>
        <p:spPr>
          <a:xfrm>
            <a:off x="5648281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A5433C9-731B-470A-83DF-377993167C34}"/>
              </a:ext>
            </a:extLst>
          </p:cNvPr>
          <p:cNvSpPr txBox="1"/>
          <p:nvPr/>
        </p:nvSpPr>
        <p:spPr>
          <a:xfrm>
            <a:off x="7079725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E3137B6-16C2-4936-8B1F-44E1FD209B64}"/>
              </a:ext>
            </a:extLst>
          </p:cNvPr>
          <p:cNvSpPr txBox="1"/>
          <p:nvPr/>
        </p:nvSpPr>
        <p:spPr>
          <a:xfrm>
            <a:off x="8507437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5572909-6F99-42B8-B689-7B57281A5C55}"/>
              </a:ext>
            </a:extLst>
          </p:cNvPr>
          <p:cNvSpPr txBox="1"/>
          <p:nvPr/>
        </p:nvSpPr>
        <p:spPr>
          <a:xfrm>
            <a:off x="4061336" y="5662552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2364BA-F0F7-466A-9C0B-3DBB5F0A1FB2}"/>
              </a:ext>
            </a:extLst>
          </p:cNvPr>
          <p:cNvSpPr txBox="1"/>
          <p:nvPr/>
        </p:nvSpPr>
        <p:spPr>
          <a:xfrm>
            <a:off x="2494179" y="566255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EFF1A1-B763-4D95-80FB-23F0E42BA10D}"/>
              </a:ext>
            </a:extLst>
          </p:cNvPr>
          <p:cNvCxnSpPr>
            <a:cxnSpLocks/>
          </p:cNvCxnSpPr>
          <p:nvPr/>
        </p:nvCxnSpPr>
        <p:spPr>
          <a:xfrm>
            <a:off x="5840638" y="5435124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F47D37A-F97D-4F29-8782-0F8C007088A3}"/>
              </a:ext>
            </a:extLst>
          </p:cNvPr>
          <p:cNvCxnSpPr>
            <a:cxnSpLocks/>
          </p:cNvCxnSpPr>
          <p:nvPr/>
        </p:nvCxnSpPr>
        <p:spPr>
          <a:xfrm rot="16200000">
            <a:off x="5133948" y="4724640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EFE01F6-6E1F-482D-893D-128BD0EA622D}"/>
              </a:ext>
            </a:extLst>
          </p:cNvPr>
          <p:cNvCxnSpPr>
            <a:cxnSpLocks/>
          </p:cNvCxnSpPr>
          <p:nvPr/>
        </p:nvCxnSpPr>
        <p:spPr>
          <a:xfrm rot="16200000">
            <a:off x="6558373" y="4726121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607F943-C33C-49C7-9B30-A3B4C0EFCCA3}"/>
              </a:ext>
            </a:extLst>
          </p:cNvPr>
          <p:cNvCxnSpPr>
            <a:cxnSpLocks/>
          </p:cNvCxnSpPr>
          <p:nvPr/>
        </p:nvCxnSpPr>
        <p:spPr>
          <a:xfrm>
            <a:off x="5830085" y="4026188"/>
            <a:ext cx="144947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68BCAD09-6D81-43AB-9798-9DFA28A62ECD}"/>
              </a:ext>
            </a:extLst>
          </p:cNvPr>
          <p:cNvCxnSpPr>
            <a:cxnSpLocks/>
          </p:cNvCxnSpPr>
          <p:nvPr/>
        </p:nvCxnSpPr>
        <p:spPr>
          <a:xfrm flipV="1">
            <a:off x="5849234" y="4027293"/>
            <a:ext cx="1418012" cy="139138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C8D19C64-33D1-4DF5-B30B-743C892296D2}"/>
              </a:ext>
            </a:extLst>
          </p:cNvPr>
          <p:cNvSpPr txBox="1"/>
          <p:nvPr/>
        </p:nvSpPr>
        <p:spPr>
          <a:xfrm>
            <a:off x="5370410" y="4462851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/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912B5EA-684C-E2D6-72D7-DE1EDF9856DE}"/>
              </a:ext>
            </a:extLst>
          </p:cNvPr>
          <p:cNvSpPr txBox="1"/>
          <p:nvPr/>
        </p:nvSpPr>
        <p:spPr>
          <a:xfrm>
            <a:off x="1387193" y="1675361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3291DE-40C7-3ACF-E87E-8921FAB1D449}"/>
              </a:ext>
            </a:extLst>
          </p:cNvPr>
          <p:cNvGrpSpPr/>
          <p:nvPr/>
        </p:nvGrpSpPr>
        <p:grpSpPr>
          <a:xfrm>
            <a:off x="710688" y="1554795"/>
            <a:ext cx="636642" cy="598802"/>
            <a:chOff x="441834" y="4393989"/>
            <a:chExt cx="532933" cy="501257"/>
          </a:xfrm>
        </p:grpSpPr>
        <p:grpSp>
          <p:nvGrpSpPr>
            <p:cNvPr id="6" name="Google Shape;1155;p42">
              <a:extLst>
                <a:ext uri="{FF2B5EF4-FFF2-40B4-BE49-F238E27FC236}">
                  <a16:creationId xmlns:a16="http://schemas.microsoft.com/office/drawing/2014/main" id="{4C119B09-5AC6-9934-F45D-0089E2E0781C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10" name="Google Shape;1156;p42">
                <a:extLst>
                  <a:ext uri="{FF2B5EF4-FFF2-40B4-BE49-F238E27FC236}">
                    <a16:creationId xmlns:a16="http://schemas.microsoft.com/office/drawing/2014/main" id="{486A71D2-E09C-0330-7380-EAEE6E9266B5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" name="Google Shape;1157;p42">
                <a:extLst>
                  <a:ext uri="{FF2B5EF4-FFF2-40B4-BE49-F238E27FC236}">
                    <a16:creationId xmlns:a16="http://schemas.microsoft.com/office/drawing/2014/main" id="{380A2785-6D84-D63C-E56A-CAC9FB6E28E4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158;p42">
                <a:extLst>
                  <a:ext uri="{FF2B5EF4-FFF2-40B4-BE49-F238E27FC236}">
                    <a16:creationId xmlns:a16="http://schemas.microsoft.com/office/drawing/2014/main" id="{ADBD3069-2D78-8C13-18FF-4877AD5CD802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159;p42">
                <a:extLst>
                  <a:ext uri="{FF2B5EF4-FFF2-40B4-BE49-F238E27FC236}">
                    <a16:creationId xmlns:a16="http://schemas.microsoft.com/office/drawing/2014/main" id="{25A9085F-6BF6-8622-AC92-A459E7AF7B8F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204;p42">
              <a:extLst>
                <a:ext uri="{FF2B5EF4-FFF2-40B4-BE49-F238E27FC236}">
                  <a16:creationId xmlns:a16="http://schemas.microsoft.com/office/drawing/2014/main" id="{1B9DEF18-6019-DAB1-C21B-290D47D871B5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8" name="Google Shape;1205;p42">
                <a:extLst>
                  <a:ext uri="{FF2B5EF4-FFF2-40B4-BE49-F238E27FC236}">
                    <a16:creationId xmlns:a16="http://schemas.microsoft.com/office/drawing/2014/main" id="{CADC09A4-568D-823B-0E46-4021C38D254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206;p42">
                <a:extLst>
                  <a:ext uri="{FF2B5EF4-FFF2-40B4-BE49-F238E27FC236}">
                    <a16:creationId xmlns:a16="http://schemas.microsoft.com/office/drawing/2014/main" id="{4D8E67AB-2775-0F3E-F636-4BF2F229E95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55C811-504D-2CC1-8105-FF194318F82E}"/>
              </a:ext>
            </a:extLst>
          </p:cNvPr>
          <p:cNvSpPr txBox="1"/>
          <p:nvPr/>
        </p:nvSpPr>
        <p:spPr>
          <a:xfrm>
            <a:off x="4699624" y="19347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KHỞI ĐỘNG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D92854D-BBE4-C154-A09C-D01EB1A258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9F7625-C638-1D8B-542A-DE2D773A598B}"/>
                  </a:ext>
                </a:extLst>
              </p:cNvPr>
              <p:cNvSpPr txBox="1"/>
              <p:nvPr/>
            </p:nvSpPr>
            <p:spPr>
              <a:xfrm>
                <a:off x="7566409" y="2392361"/>
                <a:ext cx="4465141" cy="1002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+)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Đường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chéo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hình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vuông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vừa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vẽ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có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độ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dài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bằng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9F7625-C638-1D8B-542A-DE2D773A5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409" y="2392361"/>
                <a:ext cx="4465141" cy="1002134"/>
              </a:xfrm>
              <a:prstGeom prst="rect">
                <a:avLst/>
              </a:prstGeom>
              <a:blipFill>
                <a:blip r:embed="rId8"/>
                <a:stretch>
                  <a:fillRect l="-1364" r="-682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09741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65424370-508A-4626-B850-14CA985AE0D3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F41F785-B84A-4515-BEF3-CF56EE653A2A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AFEC4FC-C6E9-4489-BAB3-4612BCA92136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/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r>
                  <a:rPr lang="en-US" dirty="0"/>
                  <a:t>b)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blipFill>
                <a:blip r:embed="rId3"/>
                <a:stretch>
                  <a:fillRect l="-1984" t="-3158" r="-992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>
            <a:extLst>
              <a:ext uri="{FF2B5EF4-FFF2-40B4-BE49-F238E27FC236}">
                <a16:creationId xmlns:a16="http://schemas.microsoft.com/office/drawing/2014/main" id="{E72EEEDF-806F-421A-AE2B-741FF0EF3973}"/>
              </a:ext>
            </a:extLst>
          </p:cNvPr>
          <p:cNvSpPr>
            <a:spLocks noChangeAspect="1"/>
          </p:cNvSpPr>
          <p:nvPr/>
        </p:nvSpPr>
        <p:spPr>
          <a:xfrm>
            <a:off x="3832041" y="3400895"/>
            <a:ext cx="4005072" cy="4005072"/>
          </a:xfrm>
          <a:prstGeom prst="arc">
            <a:avLst>
              <a:gd name="adj1" fmla="val 17347239"/>
              <a:gd name="adj2" fmla="val 425547"/>
            </a:avLst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5A312B-5F77-4C74-8516-1A23F8CA6C79}"/>
              </a:ext>
            </a:extLst>
          </p:cNvPr>
          <p:cNvCxnSpPr>
            <a:cxnSpLocks/>
          </p:cNvCxnSpPr>
          <p:nvPr/>
        </p:nvCxnSpPr>
        <p:spPr>
          <a:xfrm>
            <a:off x="2663073" y="5433642"/>
            <a:ext cx="655762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388F960-CF17-404F-98D9-2186D9D2DC82}"/>
              </a:ext>
            </a:extLst>
          </p:cNvPr>
          <p:cNvCxnSpPr>
            <a:cxnSpLocks/>
          </p:cNvCxnSpPr>
          <p:nvPr/>
        </p:nvCxnSpPr>
        <p:spPr>
          <a:xfrm>
            <a:off x="2994098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B730104-45C5-4E14-9342-F4C01C81324A}"/>
              </a:ext>
            </a:extLst>
          </p:cNvPr>
          <p:cNvCxnSpPr>
            <a:cxnSpLocks/>
          </p:cNvCxnSpPr>
          <p:nvPr/>
        </p:nvCxnSpPr>
        <p:spPr>
          <a:xfrm>
            <a:off x="7267376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9664AF8-695F-46DB-85AD-5084B3BD431F}"/>
              </a:ext>
            </a:extLst>
          </p:cNvPr>
          <p:cNvCxnSpPr>
            <a:cxnSpLocks/>
          </p:cNvCxnSpPr>
          <p:nvPr/>
        </p:nvCxnSpPr>
        <p:spPr>
          <a:xfrm>
            <a:off x="8691802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E7F1B0A-00C4-423C-AACC-E5BE7A1880C2}"/>
              </a:ext>
            </a:extLst>
          </p:cNvPr>
          <p:cNvCxnSpPr>
            <a:cxnSpLocks/>
          </p:cNvCxnSpPr>
          <p:nvPr/>
        </p:nvCxnSpPr>
        <p:spPr>
          <a:xfrm>
            <a:off x="4418524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D97B30F-F117-4E90-9D27-4503B0C3CD56}"/>
              </a:ext>
            </a:extLst>
          </p:cNvPr>
          <p:cNvCxnSpPr>
            <a:cxnSpLocks/>
          </p:cNvCxnSpPr>
          <p:nvPr/>
        </p:nvCxnSpPr>
        <p:spPr>
          <a:xfrm>
            <a:off x="5842950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001292D-A88F-4471-9968-74E7B09F71AB}"/>
              </a:ext>
            </a:extLst>
          </p:cNvPr>
          <p:cNvSpPr txBox="1"/>
          <p:nvPr/>
        </p:nvSpPr>
        <p:spPr>
          <a:xfrm>
            <a:off x="5648281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A5433C9-731B-470A-83DF-377993167C34}"/>
              </a:ext>
            </a:extLst>
          </p:cNvPr>
          <p:cNvSpPr txBox="1"/>
          <p:nvPr/>
        </p:nvSpPr>
        <p:spPr>
          <a:xfrm>
            <a:off x="7079725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E3137B6-16C2-4936-8B1F-44E1FD209B64}"/>
              </a:ext>
            </a:extLst>
          </p:cNvPr>
          <p:cNvSpPr txBox="1"/>
          <p:nvPr/>
        </p:nvSpPr>
        <p:spPr>
          <a:xfrm>
            <a:off x="8497912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5572909-6F99-42B8-B689-7B57281A5C55}"/>
              </a:ext>
            </a:extLst>
          </p:cNvPr>
          <p:cNvSpPr txBox="1"/>
          <p:nvPr/>
        </p:nvSpPr>
        <p:spPr>
          <a:xfrm>
            <a:off x="4051811" y="5662552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2364BA-F0F7-466A-9C0B-3DBB5F0A1FB2}"/>
              </a:ext>
            </a:extLst>
          </p:cNvPr>
          <p:cNvSpPr txBox="1"/>
          <p:nvPr/>
        </p:nvSpPr>
        <p:spPr>
          <a:xfrm>
            <a:off x="2494179" y="566255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EFF1A1-B763-4D95-80FB-23F0E42BA10D}"/>
              </a:ext>
            </a:extLst>
          </p:cNvPr>
          <p:cNvCxnSpPr>
            <a:cxnSpLocks/>
          </p:cNvCxnSpPr>
          <p:nvPr/>
        </p:nvCxnSpPr>
        <p:spPr>
          <a:xfrm>
            <a:off x="5840638" y="5435124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F47D37A-F97D-4F29-8782-0F8C007088A3}"/>
              </a:ext>
            </a:extLst>
          </p:cNvPr>
          <p:cNvCxnSpPr>
            <a:cxnSpLocks/>
          </p:cNvCxnSpPr>
          <p:nvPr/>
        </p:nvCxnSpPr>
        <p:spPr>
          <a:xfrm rot="16200000">
            <a:off x="5133948" y="4724640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EFE01F6-6E1F-482D-893D-128BD0EA622D}"/>
              </a:ext>
            </a:extLst>
          </p:cNvPr>
          <p:cNvCxnSpPr>
            <a:cxnSpLocks/>
          </p:cNvCxnSpPr>
          <p:nvPr/>
        </p:nvCxnSpPr>
        <p:spPr>
          <a:xfrm rot="16200000">
            <a:off x="6558373" y="4726121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607F943-C33C-49C7-9B30-A3B4C0EFCCA3}"/>
              </a:ext>
            </a:extLst>
          </p:cNvPr>
          <p:cNvCxnSpPr>
            <a:cxnSpLocks/>
          </p:cNvCxnSpPr>
          <p:nvPr/>
        </p:nvCxnSpPr>
        <p:spPr>
          <a:xfrm>
            <a:off x="5830085" y="4026188"/>
            <a:ext cx="144947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68BCAD09-6D81-43AB-9798-9DFA28A62ECD}"/>
              </a:ext>
            </a:extLst>
          </p:cNvPr>
          <p:cNvCxnSpPr>
            <a:cxnSpLocks/>
          </p:cNvCxnSpPr>
          <p:nvPr/>
        </p:nvCxnSpPr>
        <p:spPr>
          <a:xfrm flipV="1">
            <a:off x="5849234" y="4027293"/>
            <a:ext cx="1418012" cy="139138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C8D19C64-33D1-4DF5-B30B-743C892296D2}"/>
              </a:ext>
            </a:extLst>
          </p:cNvPr>
          <p:cNvSpPr txBox="1"/>
          <p:nvPr/>
        </p:nvSpPr>
        <p:spPr>
          <a:xfrm>
            <a:off x="5370410" y="4462851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/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912B5EA-684C-E2D6-72D7-DE1EDF9856DE}"/>
              </a:ext>
            </a:extLst>
          </p:cNvPr>
          <p:cNvSpPr txBox="1"/>
          <p:nvPr/>
        </p:nvSpPr>
        <p:spPr>
          <a:xfrm>
            <a:off x="1387193" y="1675361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3291DE-40C7-3ACF-E87E-8921FAB1D449}"/>
              </a:ext>
            </a:extLst>
          </p:cNvPr>
          <p:cNvGrpSpPr/>
          <p:nvPr/>
        </p:nvGrpSpPr>
        <p:grpSpPr>
          <a:xfrm>
            <a:off x="710688" y="1554795"/>
            <a:ext cx="636642" cy="598802"/>
            <a:chOff x="441834" y="4393989"/>
            <a:chExt cx="532933" cy="501257"/>
          </a:xfrm>
        </p:grpSpPr>
        <p:grpSp>
          <p:nvGrpSpPr>
            <p:cNvPr id="6" name="Google Shape;1155;p42">
              <a:extLst>
                <a:ext uri="{FF2B5EF4-FFF2-40B4-BE49-F238E27FC236}">
                  <a16:creationId xmlns:a16="http://schemas.microsoft.com/office/drawing/2014/main" id="{4C119B09-5AC6-9934-F45D-0089E2E0781C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10" name="Google Shape;1156;p42">
                <a:extLst>
                  <a:ext uri="{FF2B5EF4-FFF2-40B4-BE49-F238E27FC236}">
                    <a16:creationId xmlns:a16="http://schemas.microsoft.com/office/drawing/2014/main" id="{486A71D2-E09C-0330-7380-EAEE6E9266B5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" name="Google Shape;1157;p42">
                <a:extLst>
                  <a:ext uri="{FF2B5EF4-FFF2-40B4-BE49-F238E27FC236}">
                    <a16:creationId xmlns:a16="http://schemas.microsoft.com/office/drawing/2014/main" id="{380A2785-6D84-D63C-E56A-CAC9FB6E28E4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158;p42">
                <a:extLst>
                  <a:ext uri="{FF2B5EF4-FFF2-40B4-BE49-F238E27FC236}">
                    <a16:creationId xmlns:a16="http://schemas.microsoft.com/office/drawing/2014/main" id="{ADBD3069-2D78-8C13-18FF-4877AD5CD802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159;p42">
                <a:extLst>
                  <a:ext uri="{FF2B5EF4-FFF2-40B4-BE49-F238E27FC236}">
                    <a16:creationId xmlns:a16="http://schemas.microsoft.com/office/drawing/2014/main" id="{25A9085F-6BF6-8622-AC92-A459E7AF7B8F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204;p42">
              <a:extLst>
                <a:ext uri="{FF2B5EF4-FFF2-40B4-BE49-F238E27FC236}">
                  <a16:creationId xmlns:a16="http://schemas.microsoft.com/office/drawing/2014/main" id="{1B9DEF18-6019-DAB1-C21B-290D47D871B5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8" name="Google Shape;1205;p42">
                <a:extLst>
                  <a:ext uri="{FF2B5EF4-FFF2-40B4-BE49-F238E27FC236}">
                    <a16:creationId xmlns:a16="http://schemas.microsoft.com/office/drawing/2014/main" id="{CADC09A4-568D-823B-0E46-4021C38D254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206;p42">
                <a:extLst>
                  <a:ext uri="{FF2B5EF4-FFF2-40B4-BE49-F238E27FC236}">
                    <a16:creationId xmlns:a16="http://schemas.microsoft.com/office/drawing/2014/main" id="{4D8E67AB-2775-0F3E-F636-4BF2F229E95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55C811-504D-2CC1-8105-FF194318F82E}"/>
              </a:ext>
            </a:extLst>
          </p:cNvPr>
          <p:cNvSpPr txBox="1"/>
          <p:nvPr/>
        </p:nvSpPr>
        <p:spPr>
          <a:xfrm>
            <a:off x="4699624" y="19347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KHỞI ĐỘNG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D92854D-BBE4-C154-A09C-D01EB1A258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9F7625-C638-1D8B-542A-DE2D773A598B}"/>
                  </a:ext>
                </a:extLst>
              </p:cNvPr>
              <p:cNvSpPr txBox="1"/>
              <p:nvPr/>
            </p:nvSpPr>
            <p:spPr>
              <a:xfrm>
                <a:off x="7566409" y="2392361"/>
                <a:ext cx="4465141" cy="1005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+)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Vẽ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đường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tròn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tâm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gốc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0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bán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kính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2000" dirty="0">
                  <a:solidFill>
                    <a:srgbClr val="00206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9F7625-C638-1D8B-542A-DE2D773A5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409" y="2392361"/>
                <a:ext cx="4465141" cy="1005981"/>
              </a:xfrm>
              <a:prstGeom prst="rect">
                <a:avLst/>
              </a:prstGeom>
              <a:blipFill>
                <a:blip r:embed="rId6"/>
                <a:stretch>
                  <a:fillRect l="-1364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2254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65424370-508A-4626-B850-14CA985AE0D3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F41F785-B84A-4515-BEF3-CF56EE653A2A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AFEC4FC-C6E9-4489-BAB3-4612BCA92136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/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r>
                  <a:rPr lang="en-US" dirty="0"/>
                  <a:t>b)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blipFill>
                <a:blip r:embed="rId3"/>
                <a:stretch>
                  <a:fillRect l="-1984" t="-3158" r="-992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>
            <a:extLst>
              <a:ext uri="{FF2B5EF4-FFF2-40B4-BE49-F238E27FC236}">
                <a16:creationId xmlns:a16="http://schemas.microsoft.com/office/drawing/2014/main" id="{E72EEEDF-806F-421A-AE2B-741FF0EF3973}"/>
              </a:ext>
            </a:extLst>
          </p:cNvPr>
          <p:cNvSpPr>
            <a:spLocks noChangeAspect="1"/>
          </p:cNvSpPr>
          <p:nvPr/>
        </p:nvSpPr>
        <p:spPr>
          <a:xfrm>
            <a:off x="3832041" y="3400895"/>
            <a:ext cx="4005072" cy="4005072"/>
          </a:xfrm>
          <a:prstGeom prst="arc">
            <a:avLst>
              <a:gd name="adj1" fmla="val 17347239"/>
              <a:gd name="adj2" fmla="val 425547"/>
            </a:avLst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5A312B-5F77-4C74-8516-1A23F8CA6C79}"/>
              </a:ext>
            </a:extLst>
          </p:cNvPr>
          <p:cNvCxnSpPr>
            <a:cxnSpLocks/>
          </p:cNvCxnSpPr>
          <p:nvPr/>
        </p:nvCxnSpPr>
        <p:spPr>
          <a:xfrm>
            <a:off x="2663073" y="5433642"/>
            <a:ext cx="655762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388F960-CF17-404F-98D9-2186D9D2DC82}"/>
              </a:ext>
            </a:extLst>
          </p:cNvPr>
          <p:cNvCxnSpPr>
            <a:cxnSpLocks/>
          </p:cNvCxnSpPr>
          <p:nvPr/>
        </p:nvCxnSpPr>
        <p:spPr>
          <a:xfrm>
            <a:off x="2994098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B730104-45C5-4E14-9342-F4C01C81324A}"/>
              </a:ext>
            </a:extLst>
          </p:cNvPr>
          <p:cNvCxnSpPr>
            <a:cxnSpLocks/>
          </p:cNvCxnSpPr>
          <p:nvPr/>
        </p:nvCxnSpPr>
        <p:spPr>
          <a:xfrm>
            <a:off x="7267376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9664AF8-695F-46DB-85AD-5084B3BD431F}"/>
              </a:ext>
            </a:extLst>
          </p:cNvPr>
          <p:cNvCxnSpPr>
            <a:cxnSpLocks/>
          </p:cNvCxnSpPr>
          <p:nvPr/>
        </p:nvCxnSpPr>
        <p:spPr>
          <a:xfrm>
            <a:off x="8691802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E7F1B0A-00C4-423C-AACC-E5BE7A1880C2}"/>
              </a:ext>
            </a:extLst>
          </p:cNvPr>
          <p:cNvCxnSpPr>
            <a:cxnSpLocks/>
          </p:cNvCxnSpPr>
          <p:nvPr/>
        </p:nvCxnSpPr>
        <p:spPr>
          <a:xfrm>
            <a:off x="4418524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D97B30F-F117-4E90-9D27-4503B0C3CD56}"/>
              </a:ext>
            </a:extLst>
          </p:cNvPr>
          <p:cNvCxnSpPr>
            <a:cxnSpLocks/>
          </p:cNvCxnSpPr>
          <p:nvPr/>
        </p:nvCxnSpPr>
        <p:spPr>
          <a:xfrm>
            <a:off x="5842950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001292D-A88F-4471-9968-74E7B09F71AB}"/>
              </a:ext>
            </a:extLst>
          </p:cNvPr>
          <p:cNvSpPr txBox="1"/>
          <p:nvPr/>
        </p:nvSpPr>
        <p:spPr>
          <a:xfrm>
            <a:off x="5648281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A5433C9-731B-470A-83DF-377993167C34}"/>
              </a:ext>
            </a:extLst>
          </p:cNvPr>
          <p:cNvSpPr txBox="1"/>
          <p:nvPr/>
        </p:nvSpPr>
        <p:spPr>
          <a:xfrm>
            <a:off x="7070200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E3137B6-16C2-4936-8B1F-44E1FD209B64}"/>
              </a:ext>
            </a:extLst>
          </p:cNvPr>
          <p:cNvSpPr txBox="1"/>
          <p:nvPr/>
        </p:nvSpPr>
        <p:spPr>
          <a:xfrm>
            <a:off x="8526487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5572909-6F99-42B8-B689-7B57281A5C55}"/>
              </a:ext>
            </a:extLst>
          </p:cNvPr>
          <p:cNvSpPr txBox="1"/>
          <p:nvPr/>
        </p:nvSpPr>
        <p:spPr>
          <a:xfrm>
            <a:off x="4042286" y="5662552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2364BA-F0F7-466A-9C0B-3DBB5F0A1FB2}"/>
              </a:ext>
            </a:extLst>
          </p:cNvPr>
          <p:cNvSpPr txBox="1"/>
          <p:nvPr/>
        </p:nvSpPr>
        <p:spPr>
          <a:xfrm>
            <a:off x="2494179" y="566255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EFF1A1-B763-4D95-80FB-23F0E42BA10D}"/>
              </a:ext>
            </a:extLst>
          </p:cNvPr>
          <p:cNvCxnSpPr>
            <a:cxnSpLocks/>
          </p:cNvCxnSpPr>
          <p:nvPr/>
        </p:nvCxnSpPr>
        <p:spPr>
          <a:xfrm>
            <a:off x="5840638" y="5435124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F47D37A-F97D-4F29-8782-0F8C007088A3}"/>
              </a:ext>
            </a:extLst>
          </p:cNvPr>
          <p:cNvCxnSpPr>
            <a:cxnSpLocks/>
          </p:cNvCxnSpPr>
          <p:nvPr/>
        </p:nvCxnSpPr>
        <p:spPr>
          <a:xfrm rot="16200000">
            <a:off x="5133948" y="4724640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EFE01F6-6E1F-482D-893D-128BD0EA622D}"/>
              </a:ext>
            </a:extLst>
          </p:cNvPr>
          <p:cNvCxnSpPr>
            <a:cxnSpLocks/>
          </p:cNvCxnSpPr>
          <p:nvPr/>
        </p:nvCxnSpPr>
        <p:spPr>
          <a:xfrm rot="16200000">
            <a:off x="6558373" y="4726121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607F943-C33C-49C7-9B30-A3B4C0EFCCA3}"/>
              </a:ext>
            </a:extLst>
          </p:cNvPr>
          <p:cNvCxnSpPr>
            <a:cxnSpLocks/>
          </p:cNvCxnSpPr>
          <p:nvPr/>
        </p:nvCxnSpPr>
        <p:spPr>
          <a:xfrm>
            <a:off x="5830085" y="4026188"/>
            <a:ext cx="144947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68BCAD09-6D81-43AB-9798-9DFA28A62ECD}"/>
              </a:ext>
            </a:extLst>
          </p:cNvPr>
          <p:cNvCxnSpPr>
            <a:cxnSpLocks/>
          </p:cNvCxnSpPr>
          <p:nvPr/>
        </p:nvCxnSpPr>
        <p:spPr>
          <a:xfrm flipV="1">
            <a:off x="5849234" y="4027293"/>
            <a:ext cx="1418012" cy="139138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6AEDFB74-7D15-4126-A93D-F7EE6D4741E4}"/>
                  </a:ext>
                </a:extLst>
              </p:cNvPr>
              <p:cNvSpPr txBox="1"/>
              <p:nvPr/>
            </p:nvSpPr>
            <p:spPr>
              <a:xfrm>
                <a:off x="7772197" y="4778818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C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6AEDFB74-7D15-4126-A93D-F7EE6D4741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197" y="4778818"/>
                <a:ext cx="749500" cy="6290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>
            <a:extLst>
              <a:ext uri="{FF2B5EF4-FFF2-40B4-BE49-F238E27FC236}">
                <a16:creationId xmlns:a16="http://schemas.microsoft.com/office/drawing/2014/main" id="{C8D19C64-33D1-4DF5-B30B-743C892296D2}"/>
              </a:ext>
            </a:extLst>
          </p:cNvPr>
          <p:cNvSpPr txBox="1"/>
          <p:nvPr/>
        </p:nvSpPr>
        <p:spPr>
          <a:xfrm>
            <a:off x="5370410" y="4462851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/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D4E7D81F-2F86-4C4A-A1CF-2AF4712B3394}"/>
              </a:ext>
            </a:extLst>
          </p:cNvPr>
          <p:cNvSpPr/>
          <p:nvPr/>
        </p:nvSpPr>
        <p:spPr>
          <a:xfrm>
            <a:off x="7787470" y="5380348"/>
            <a:ext cx="105508" cy="105508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12B5EA-684C-E2D6-72D7-DE1EDF9856DE}"/>
              </a:ext>
            </a:extLst>
          </p:cNvPr>
          <p:cNvSpPr txBox="1"/>
          <p:nvPr/>
        </p:nvSpPr>
        <p:spPr>
          <a:xfrm>
            <a:off x="1387193" y="1675361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3291DE-40C7-3ACF-E87E-8921FAB1D449}"/>
              </a:ext>
            </a:extLst>
          </p:cNvPr>
          <p:cNvGrpSpPr/>
          <p:nvPr/>
        </p:nvGrpSpPr>
        <p:grpSpPr>
          <a:xfrm>
            <a:off x="710688" y="1554795"/>
            <a:ext cx="636642" cy="598802"/>
            <a:chOff x="441834" y="4393989"/>
            <a:chExt cx="532933" cy="501257"/>
          </a:xfrm>
        </p:grpSpPr>
        <p:grpSp>
          <p:nvGrpSpPr>
            <p:cNvPr id="6" name="Google Shape;1155;p42">
              <a:extLst>
                <a:ext uri="{FF2B5EF4-FFF2-40B4-BE49-F238E27FC236}">
                  <a16:creationId xmlns:a16="http://schemas.microsoft.com/office/drawing/2014/main" id="{4C119B09-5AC6-9934-F45D-0089E2E0781C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10" name="Google Shape;1156;p42">
                <a:extLst>
                  <a:ext uri="{FF2B5EF4-FFF2-40B4-BE49-F238E27FC236}">
                    <a16:creationId xmlns:a16="http://schemas.microsoft.com/office/drawing/2014/main" id="{486A71D2-E09C-0330-7380-EAEE6E9266B5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" name="Google Shape;1157;p42">
                <a:extLst>
                  <a:ext uri="{FF2B5EF4-FFF2-40B4-BE49-F238E27FC236}">
                    <a16:creationId xmlns:a16="http://schemas.microsoft.com/office/drawing/2014/main" id="{380A2785-6D84-D63C-E56A-CAC9FB6E28E4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158;p42">
                <a:extLst>
                  <a:ext uri="{FF2B5EF4-FFF2-40B4-BE49-F238E27FC236}">
                    <a16:creationId xmlns:a16="http://schemas.microsoft.com/office/drawing/2014/main" id="{ADBD3069-2D78-8C13-18FF-4877AD5CD802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159;p42">
                <a:extLst>
                  <a:ext uri="{FF2B5EF4-FFF2-40B4-BE49-F238E27FC236}">
                    <a16:creationId xmlns:a16="http://schemas.microsoft.com/office/drawing/2014/main" id="{25A9085F-6BF6-8622-AC92-A459E7AF7B8F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204;p42">
              <a:extLst>
                <a:ext uri="{FF2B5EF4-FFF2-40B4-BE49-F238E27FC236}">
                  <a16:creationId xmlns:a16="http://schemas.microsoft.com/office/drawing/2014/main" id="{1B9DEF18-6019-DAB1-C21B-290D47D871B5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8" name="Google Shape;1205;p42">
                <a:extLst>
                  <a:ext uri="{FF2B5EF4-FFF2-40B4-BE49-F238E27FC236}">
                    <a16:creationId xmlns:a16="http://schemas.microsoft.com/office/drawing/2014/main" id="{CADC09A4-568D-823B-0E46-4021C38D254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206;p42">
                <a:extLst>
                  <a:ext uri="{FF2B5EF4-FFF2-40B4-BE49-F238E27FC236}">
                    <a16:creationId xmlns:a16="http://schemas.microsoft.com/office/drawing/2014/main" id="{4D8E67AB-2775-0F3E-F636-4BF2F229E95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55C811-504D-2CC1-8105-FF194318F82E}"/>
              </a:ext>
            </a:extLst>
          </p:cNvPr>
          <p:cNvSpPr txBox="1"/>
          <p:nvPr/>
        </p:nvSpPr>
        <p:spPr>
          <a:xfrm>
            <a:off x="4699624" y="19347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KHỞI ĐỘNG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E463D8-904B-82C0-52C1-ADC311CF639A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5845263" y="5426158"/>
            <a:ext cx="1942207" cy="694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5D92854D-BBE4-C154-A09C-D01EB1A258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9F7625-C638-1D8B-542A-DE2D773A598B}"/>
                  </a:ext>
                </a:extLst>
              </p:cNvPr>
              <p:cNvSpPr txBox="1"/>
              <p:nvPr/>
            </p:nvSpPr>
            <p:spPr>
              <a:xfrm>
                <a:off x="7566409" y="2392361"/>
                <a:ext cx="4465141" cy="1002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+)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Đường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tròn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cắt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trục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số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tại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điểm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cách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gốc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0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cũng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bằng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2000" dirty="0">
                  <a:solidFill>
                    <a:srgbClr val="00206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9F7625-C638-1D8B-542A-DE2D773A5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409" y="2392361"/>
                <a:ext cx="4465141" cy="1002134"/>
              </a:xfrm>
              <a:prstGeom prst="rect">
                <a:avLst/>
              </a:prstGeom>
              <a:blipFill>
                <a:blip r:embed="rId7"/>
                <a:stretch>
                  <a:fillRect l="-1364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34294DFB-4DAC-AFBC-0E6C-2182999B9455}"/>
              </a:ext>
            </a:extLst>
          </p:cNvPr>
          <p:cNvSpPr txBox="1"/>
          <p:nvPr/>
        </p:nvSpPr>
        <p:spPr>
          <a:xfrm>
            <a:off x="7593322" y="5661081"/>
            <a:ext cx="65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772483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2" grpId="0" animBg="1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65424370-508A-4626-B850-14CA985AE0D3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F41F785-B84A-4515-BEF3-CF56EE653A2A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AFEC4FC-C6E9-4489-BAB3-4612BCA92136}"/>
              </a:ext>
            </a:extLst>
          </p:cNvPr>
          <p:cNvSpPr txBox="1"/>
          <p:nvPr/>
        </p:nvSpPr>
        <p:spPr>
          <a:xfrm>
            <a:off x="399532" y="27143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/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r>
                  <a:rPr lang="en-US" dirty="0"/>
                  <a:t>b)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lên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B56996-A346-4FCB-AB49-6C6481CB8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422" y="1598439"/>
                <a:ext cx="6141618" cy="578941"/>
              </a:xfrm>
              <a:prstGeom prst="rect">
                <a:avLst/>
              </a:prstGeom>
              <a:blipFill>
                <a:blip r:embed="rId3"/>
                <a:stretch>
                  <a:fillRect l="-1984" t="-3158" r="-992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>
            <a:extLst>
              <a:ext uri="{FF2B5EF4-FFF2-40B4-BE49-F238E27FC236}">
                <a16:creationId xmlns:a16="http://schemas.microsoft.com/office/drawing/2014/main" id="{E72EEEDF-806F-421A-AE2B-741FF0EF3973}"/>
              </a:ext>
            </a:extLst>
          </p:cNvPr>
          <p:cNvSpPr>
            <a:spLocks noChangeAspect="1"/>
          </p:cNvSpPr>
          <p:nvPr/>
        </p:nvSpPr>
        <p:spPr>
          <a:xfrm>
            <a:off x="3832041" y="3400895"/>
            <a:ext cx="4005072" cy="4005072"/>
          </a:xfrm>
          <a:prstGeom prst="arc">
            <a:avLst>
              <a:gd name="adj1" fmla="val 17347239"/>
              <a:gd name="adj2" fmla="val 425547"/>
            </a:avLst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5A312B-5F77-4C74-8516-1A23F8CA6C79}"/>
              </a:ext>
            </a:extLst>
          </p:cNvPr>
          <p:cNvCxnSpPr>
            <a:cxnSpLocks/>
          </p:cNvCxnSpPr>
          <p:nvPr/>
        </p:nvCxnSpPr>
        <p:spPr>
          <a:xfrm>
            <a:off x="2663073" y="5433642"/>
            <a:ext cx="655762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388F960-CF17-404F-98D9-2186D9D2DC82}"/>
              </a:ext>
            </a:extLst>
          </p:cNvPr>
          <p:cNvCxnSpPr>
            <a:cxnSpLocks/>
          </p:cNvCxnSpPr>
          <p:nvPr/>
        </p:nvCxnSpPr>
        <p:spPr>
          <a:xfrm>
            <a:off x="2994098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B730104-45C5-4E14-9342-F4C01C81324A}"/>
              </a:ext>
            </a:extLst>
          </p:cNvPr>
          <p:cNvCxnSpPr>
            <a:cxnSpLocks/>
          </p:cNvCxnSpPr>
          <p:nvPr/>
        </p:nvCxnSpPr>
        <p:spPr>
          <a:xfrm>
            <a:off x="7267376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9664AF8-695F-46DB-85AD-5084B3BD431F}"/>
              </a:ext>
            </a:extLst>
          </p:cNvPr>
          <p:cNvCxnSpPr>
            <a:cxnSpLocks/>
          </p:cNvCxnSpPr>
          <p:nvPr/>
        </p:nvCxnSpPr>
        <p:spPr>
          <a:xfrm>
            <a:off x="8691802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E7F1B0A-00C4-423C-AACC-E5BE7A1880C2}"/>
              </a:ext>
            </a:extLst>
          </p:cNvPr>
          <p:cNvCxnSpPr>
            <a:cxnSpLocks/>
          </p:cNvCxnSpPr>
          <p:nvPr/>
        </p:nvCxnSpPr>
        <p:spPr>
          <a:xfrm>
            <a:off x="4418524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D97B30F-F117-4E90-9D27-4503B0C3CD56}"/>
              </a:ext>
            </a:extLst>
          </p:cNvPr>
          <p:cNvCxnSpPr>
            <a:cxnSpLocks/>
          </p:cNvCxnSpPr>
          <p:nvPr/>
        </p:nvCxnSpPr>
        <p:spPr>
          <a:xfrm>
            <a:off x="5842950" y="5339328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001292D-A88F-4471-9968-74E7B09F71AB}"/>
              </a:ext>
            </a:extLst>
          </p:cNvPr>
          <p:cNvSpPr txBox="1"/>
          <p:nvPr/>
        </p:nvSpPr>
        <p:spPr>
          <a:xfrm>
            <a:off x="5648281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A5433C9-731B-470A-83DF-377993167C34}"/>
              </a:ext>
            </a:extLst>
          </p:cNvPr>
          <p:cNvSpPr txBox="1"/>
          <p:nvPr/>
        </p:nvSpPr>
        <p:spPr>
          <a:xfrm>
            <a:off x="7070200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E3137B6-16C2-4936-8B1F-44E1FD209B64}"/>
              </a:ext>
            </a:extLst>
          </p:cNvPr>
          <p:cNvSpPr txBox="1"/>
          <p:nvPr/>
        </p:nvSpPr>
        <p:spPr>
          <a:xfrm>
            <a:off x="8516962" y="5662552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5572909-6F99-42B8-B689-7B57281A5C55}"/>
              </a:ext>
            </a:extLst>
          </p:cNvPr>
          <p:cNvSpPr txBox="1"/>
          <p:nvPr/>
        </p:nvSpPr>
        <p:spPr>
          <a:xfrm>
            <a:off x="4051811" y="5662552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2364BA-F0F7-466A-9C0B-3DBB5F0A1FB2}"/>
              </a:ext>
            </a:extLst>
          </p:cNvPr>
          <p:cNvSpPr txBox="1"/>
          <p:nvPr/>
        </p:nvSpPr>
        <p:spPr>
          <a:xfrm>
            <a:off x="2494179" y="566255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EFF1A1-B763-4D95-80FB-23F0E42BA10D}"/>
              </a:ext>
            </a:extLst>
          </p:cNvPr>
          <p:cNvCxnSpPr>
            <a:cxnSpLocks/>
          </p:cNvCxnSpPr>
          <p:nvPr/>
        </p:nvCxnSpPr>
        <p:spPr>
          <a:xfrm>
            <a:off x="5840638" y="5435124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F47D37A-F97D-4F29-8782-0F8C007088A3}"/>
              </a:ext>
            </a:extLst>
          </p:cNvPr>
          <p:cNvCxnSpPr>
            <a:cxnSpLocks/>
          </p:cNvCxnSpPr>
          <p:nvPr/>
        </p:nvCxnSpPr>
        <p:spPr>
          <a:xfrm rot="16200000">
            <a:off x="5133948" y="4724640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EFE01F6-6E1F-482D-893D-128BD0EA622D}"/>
              </a:ext>
            </a:extLst>
          </p:cNvPr>
          <p:cNvCxnSpPr>
            <a:cxnSpLocks/>
          </p:cNvCxnSpPr>
          <p:nvPr/>
        </p:nvCxnSpPr>
        <p:spPr>
          <a:xfrm rot="16200000">
            <a:off x="6558373" y="4726121"/>
            <a:ext cx="14180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607F943-C33C-49C7-9B30-A3B4C0EFCCA3}"/>
              </a:ext>
            </a:extLst>
          </p:cNvPr>
          <p:cNvCxnSpPr>
            <a:cxnSpLocks/>
          </p:cNvCxnSpPr>
          <p:nvPr/>
        </p:nvCxnSpPr>
        <p:spPr>
          <a:xfrm>
            <a:off x="5830085" y="4026188"/>
            <a:ext cx="144947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68BCAD09-6D81-43AB-9798-9DFA28A62ECD}"/>
              </a:ext>
            </a:extLst>
          </p:cNvPr>
          <p:cNvCxnSpPr>
            <a:cxnSpLocks/>
          </p:cNvCxnSpPr>
          <p:nvPr/>
        </p:nvCxnSpPr>
        <p:spPr>
          <a:xfrm flipV="1">
            <a:off x="5849234" y="4027293"/>
            <a:ext cx="1418012" cy="139138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6AEDFB74-7D15-4126-A93D-F7EE6D4741E4}"/>
                  </a:ext>
                </a:extLst>
              </p:cNvPr>
              <p:cNvSpPr txBox="1"/>
              <p:nvPr/>
            </p:nvSpPr>
            <p:spPr>
              <a:xfrm>
                <a:off x="7772197" y="4778818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C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6AEDFB74-7D15-4126-A93D-F7EE6D4741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197" y="4778818"/>
                <a:ext cx="749500" cy="6290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>
            <a:extLst>
              <a:ext uri="{FF2B5EF4-FFF2-40B4-BE49-F238E27FC236}">
                <a16:creationId xmlns:a16="http://schemas.microsoft.com/office/drawing/2014/main" id="{C8D19C64-33D1-4DF5-B30B-743C892296D2}"/>
              </a:ext>
            </a:extLst>
          </p:cNvPr>
          <p:cNvSpPr txBox="1"/>
          <p:nvPr/>
        </p:nvSpPr>
        <p:spPr>
          <a:xfrm>
            <a:off x="5370410" y="4462851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/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C789E5D-F937-4176-9E98-66D139ECD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9237" y="4630478"/>
                <a:ext cx="749500" cy="6290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D4E7D81F-2F86-4C4A-A1CF-2AF4712B3394}"/>
              </a:ext>
            </a:extLst>
          </p:cNvPr>
          <p:cNvSpPr/>
          <p:nvPr/>
        </p:nvSpPr>
        <p:spPr>
          <a:xfrm>
            <a:off x="7787470" y="5380348"/>
            <a:ext cx="105508" cy="105508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12B5EA-684C-E2D6-72D7-DE1EDF9856DE}"/>
              </a:ext>
            </a:extLst>
          </p:cNvPr>
          <p:cNvSpPr txBox="1"/>
          <p:nvPr/>
        </p:nvSpPr>
        <p:spPr>
          <a:xfrm>
            <a:off x="1387193" y="1675361"/>
            <a:ext cx="6511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000000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vi-VN" sz="2600" dirty="0"/>
              <a:t>?</a:t>
            </a:r>
            <a:r>
              <a:rPr lang="en-US" sz="2600" dirty="0"/>
              <a:t>1</a:t>
            </a:r>
            <a:r>
              <a:rPr lang="vi-VN" sz="2600" dirty="0"/>
              <a:t>. </a:t>
            </a:r>
            <a:endParaRPr lang="en-US" sz="2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3291DE-40C7-3ACF-E87E-8921FAB1D449}"/>
              </a:ext>
            </a:extLst>
          </p:cNvPr>
          <p:cNvGrpSpPr/>
          <p:nvPr/>
        </p:nvGrpSpPr>
        <p:grpSpPr>
          <a:xfrm>
            <a:off x="710688" y="1554795"/>
            <a:ext cx="636642" cy="598802"/>
            <a:chOff x="441834" y="4393989"/>
            <a:chExt cx="532933" cy="501257"/>
          </a:xfrm>
        </p:grpSpPr>
        <p:grpSp>
          <p:nvGrpSpPr>
            <p:cNvPr id="6" name="Google Shape;1155;p42">
              <a:extLst>
                <a:ext uri="{FF2B5EF4-FFF2-40B4-BE49-F238E27FC236}">
                  <a16:creationId xmlns:a16="http://schemas.microsoft.com/office/drawing/2014/main" id="{4C119B09-5AC6-9934-F45D-0089E2E0781C}"/>
                </a:ext>
              </a:extLst>
            </p:cNvPr>
            <p:cNvGrpSpPr/>
            <p:nvPr/>
          </p:nvGrpSpPr>
          <p:grpSpPr>
            <a:xfrm>
              <a:off x="441834" y="4393989"/>
              <a:ext cx="532933" cy="501257"/>
              <a:chOff x="1513276" y="1161111"/>
              <a:chExt cx="290225" cy="273007"/>
            </a:xfrm>
          </p:grpSpPr>
          <p:sp>
            <p:nvSpPr>
              <p:cNvPr id="10" name="Google Shape;1156;p42">
                <a:extLst>
                  <a:ext uri="{FF2B5EF4-FFF2-40B4-BE49-F238E27FC236}">
                    <a16:creationId xmlns:a16="http://schemas.microsoft.com/office/drawing/2014/main" id="{486A71D2-E09C-0330-7380-EAEE6E9266B5}"/>
                  </a:ext>
                </a:extLst>
              </p:cNvPr>
              <p:cNvSpPr/>
              <p:nvPr/>
            </p:nvSpPr>
            <p:spPr>
              <a:xfrm>
                <a:off x="1513875" y="1162011"/>
                <a:ext cx="288450" cy="270932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" name="Google Shape;1157;p42">
                <a:extLst>
                  <a:ext uri="{FF2B5EF4-FFF2-40B4-BE49-F238E27FC236}">
                    <a16:creationId xmlns:a16="http://schemas.microsoft.com/office/drawing/2014/main" id="{380A2785-6D84-D63C-E56A-CAC9FB6E28E4}"/>
                  </a:ext>
                </a:extLst>
              </p:cNvPr>
              <p:cNvSpPr/>
              <p:nvPr/>
            </p:nvSpPr>
            <p:spPr>
              <a:xfrm>
                <a:off x="1513276" y="1161111"/>
                <a:ext cx="290225" cy="273007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158;p42">
                <a:extLst>
                  <a:ext uri="{FF2B5EF4-FFF2-40B4-BE49-F238E27FC236}">
                    <a16:creationId xmlns:a16="http://schemas.microsoft.com/office/drawing/2014/main" id="{ADBD3069-2D78-8C13-18FF-4877AD5CD802}"/>
                  </a:ext>
                </a:extLst>
              </p:cNvPr>
              <p:cNvSpPr/>
              <p:nvPr/>
            </p:nvSpPr>
            <p:spPr>
              <a:xfrm>
                <a:off x="1583225" y="1392433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159;p42">
                <a:extLst>
                  <a:ext uri="{FF2B5EF4-FFF2-40B4-BE49-F238E27FC236}">
                    <a16:creationId xmlns:a16="http://schemas.microsoft.com/office/drawing/2014/main" id="{25A9085F-6BF6-8622-AC92-A459E7AF7B8F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204;p42">
              <a:extLst>
                <a:ext uri="{FF2B5EF4-FFF2-40B4-BE49-F238E27FC236}">
                  <a16:creationId xmlns:a16="http://schemas.microsoft.com/office/drawing/2014/main" id="{1B9DEF18-6019-DAB1-C21B-290D47D871B5}"/>
                </a:ext>
              </a:extLst>
            </p:cNvPr>
            <p:cNvGrpSpPr/>
            <p:nvPr/>
          </p:nvGrpSpPr>
          <p:grpSpPr>
            <a:xfrm>
              <a:off x="570394" y="4508692"/>
              <a:ext cx="275812" cy="271851"/>
              <a:chOff x="-64774725" y="1916550"/>
              <a:chExt cx="319000" cy="314400"/>
            </a:xfrm>
          </p:grpSpPr>
          <p:sp>
            <p:nvSpPr>
              <p:cNvPr id="8" name="Google Shape;1205;p42">
                <a:extLst>
                  <a:ext uri="{FF2B5EF4-FFF2-40B4-BE49-F238E27FC236}">
                    <a16:creationId xmlns:a16="http://schemas.microsoft.com/office/drawing/2014/main" id="{CADC09A4-568D-823B-0E46-4021C38D254E}"/>
                  </a:ext>
                </a:extLst>
              </p:cNvPr>
              <p:cNvSpPr/>
              <p:nvPr/>
            </p:nvSpPr>
            <p:spPr>
              <a:xfrm>
                <a:off x="-64774725" y="1916550"/>
                <a:ext cx="319000" cy="314400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576" extrusionOk="0">
                    <a:moveTo>
                      <a:pt x="11436" y="856"/>
                    </a:moveTo>
                    <a:cubicBezTo>
                      <a:pt x="11562" y="856"/>
                      <a:pt x="11657" y="888"/>
                      <a:pt x="11783" y="951"/>
                    </a:cubicBezTo>
                    <a:cubicBezTo>
                      <a:pt x="11877" y="1077"/>
                      <a:pt x="11940" y="1203"/>
                      <a:pt x="11909" y="1329"/>
                    </a:cubicBezTo>
                    <a:cubicBezTo>
                      <a:pt x="11814" y="2431"/>
                      <a:pt x="11562" y="3440"/>
                      <a:pt x="11090" y="4416"/>
                    </a:cubicBezTo>
                    <a:lnTo>
                      <a:pt x="8317" y="1675"/>
                    </a:lnTo>
                    <a:cubicBezTo>
                      <a:pt x="9263" y="1234"/>
                      <a:pt x="10334" y="951"/>
                      <a:pt x="11436" y="856"/>
                    </a:cubicBezTo>
                    <a:close/>
                    <a:moveTo>
                      <a:pt x="3781" y="4542"/>
                    </a:moveTo>
                    <a:lnTo>
                      <a:pt x="3781" y="4542"/>
                    </a:lnTo>
                    <a:cubicBezTo>
                      <a:pt x="3529" y="4983"/>
                      <a:pt x="3245" y="5456"/>
                      <a:pt x="3056" y="5960"/>
                    </a:cubicBezTo>
                    <a:cubicBezTo>
                      <a:pt x="2878" y="5949"/>
                      <a:pt x="2699" y="5942"/>
                      <a:pt x="2522" y="5942"/>
                    </a:cubicBezTo>
                    <a:cubicBezTo>
                      <a:pt x="2167" y="5942"/>
                      <a:pt x="1817" y="5970"/>
                      <a:pt x="1481" y="6054"/>
                    </a:cubicBezTo>
                    <a:cubicBezTo>
                      <a:pt x="1544" y="5928"/>
                      <a:pt x="1670" y="5802"/>
                      <a:pt x="1733" y="5739"/>
                    </a:cubicBezTo>
                    <a:cubicBezTo>
                      <a:pt x="2331" y="5141"/>
                      <a:pt x="2993" y="4731"/>
                      <a:pt x="3781" y="4542"/>
                    </a:cubicBezTo>
                    <a:close/>
                    <a:moveTo>
                      <a:pt x="7561" y="2022"/>
                    </a:moveTo>
                    <a:lnTo>
                      <a:pt x="10680" y="5141"/>
                    </a:lnTo>
                    <a:cubicBezTo>
                      <a:pt x="9546" y="7157"/>
                      <a:pt x="7687" y="8669"/>
                      <a:pt x="5419" y="9331"/>
                    </a:cubicBezTo>
                    <a:lnTo>
                      <a:pt x="3403" y="7346"/>
                    </a:lnTo>
                    <a:cubicBezTo>
                      <a:pt x="4064" y="5109"/>
                      <a:pt x="5576" y="3219"/>
                      <a:pt x="7561" y="2022"/>
                    </a:cubicBezTo>
                    <a:close/>
                    <a:moveTo>
                      <a:pt x="2899" y="8008"/>
                    </a:moveTo>
                    <a:lnTo>
                      <a:pt x="4789" y="9898"/>
                    </a:lnTo>
                    <a:lnTo>
                      <a:pt x="4316" y="10623"/>
                    </a:lnTo>
                    <a:lnTo>
                      <a:pt x="2142" y="8449"/>
                    </a:lnTo>
                    <a:lnTo>
                      <a:pt x="2899" y="8008"/>
                    </a:lnTo>
                    <a:close/>
                    <a:moveTo>
                      <a:pt x="2363" y="9867"/>
                    </a:moveTo>
                    <a:lnTo>
                      <a:pt x="2899" y="10371"/>
                    </a:lnTo>
                    <a:cubicBezTo>
                      <a:pt x="2741" y="10497"/>
                      <a:pt x="2520" y="10654"/>
                      <a:pt x="2300" y="10780"/>
                    </a:cubicBezTo>
                    <a:cubicBezTo>
                      <a:pt x="1985" y="10969"/>
                      <a:pt x="1733" y="11095"/>
                      <a:pt x="1638" y="11127"/>
                    </a:cubicBezTo>
                    <a:cubicBezTo>
                      <a:pt x="1701" y="10969"/>
                      <a:pt x="1796" y="10780"/>
                      <a:pt x="1985" y="10465"/>
                    </a:cubicBezTo>
                    <a:cubicBezTo>
                      <a:pt x="2142" y="10213"/>
                      <a:pt x="2268" y="10024"/>
                      <a:pt x="2363" y="9867"/>
                    </a:cubicBezTo>
                    <a:close/>
                    <a:moveTo>
                      <a:pt x="8191" y="8984"/>
                    </a:moveTo>
                    <a:lnTo>
                      <a:pt x="8191" y="8984"/>
                    </a:lnTo>
                    <a:cubicBezTo>
                      <a:pt x="7971" y="9867"/>
                      <a:pt x="7467" y="10686"/>
                      <a:pt x="6711" y="11284"/>
                    </a:cubicBezTo>
                    <a:cubicBezTo>
                      <a:pt x="6837" y="10749"/>
                      <a:pt x="6837" y="10245"/>
                      <a:pt x="6774" y="9741"/>
                    </a:cubicBezTo>
                    <a:cubicBezTo>
                      <a:pt x="7309" y="9551"/>
                      <a:pt x="7782" y="9268"/>
                      <a:pt x="8191" y="8984"/>
                    </a:cubicBezTo>
                    <a:close/>
                    <a:moveTo>
                      <a:pt x="11509" y="1"/>
                    </a:moveTo>
                    <a:cubicBezTo>
                      <a:pt x="11474" y="1"/>
                      <a:pt x="11440" y="2"/>
                      <a:pt x="11405" y="6"/>
                    </a:cubicBezTo>
                    <a:cubicBezTo>
                      <a:pt x="10365" y="100"/>
                      <a:pt x="9389" y="321"/>
                      <a:pt x="8412" y="730"/>
                    </a:cubicBezTo>
                    <a:cubicBezTo>
                      <a:pt x="7498" y="1077"/>
                      <a:pt x="6616" y="1644"/>
                      <a:pt x="5797" y="2274"/>
                    </a:cubicBezTo>
                    <a:cubicBezTo>
                      <a:pt x="5324" y="2652"/>
                      <a:pt x="4852" y="3093"/>
                      <a:pt x="4474" y="3566"/>
                    </a:cubicBezTo>
                    <a:cubicBezTo>
                      <a:pt x="3245" y="3629"/>
                      <a:pt x="2048" y="4196"/>
                      <a:pt x="1166" y="5109"/>
                    </a:cubicBezTo>
                    <a:cubicBezTo>
                      <a:pt x="725" y="5519"/>
                      <a:pt x="378" y="6054"/>
                      <a:pt x="95" y="6590"/>
                    </a:cubicBezTo>
                    <a:cubicBezTo>
                      <a:pt x="0" y="6748"/>
                      <a:pt x="63" y="6937"/>
                      <a:pt x="158" y="7063"/>
                    </a:cubicBezTo>
                    <a:cubicBezTo>
                      <a:pt x="252" y="7157"/>
                      <a:pt x="378" y="7189"/>
                      <a:pt x="441" y="7189"/>
                    </a:cubicBezTo>
                    <a:cubicBezTo>
                      <a:pt x="536" y="7189"/>
                      <a:pt x="567" y="7189"/>
                      <a:pt x="630" y="7157"/>
                    </a:cubicBezTo>
                    <a:cubicBezTo>
                      <a:pt x="1198" y="6873"/>
                      <a:pt x="1842" y="6743"/>
                      <a:pt x="2471" y="6743"/>
                    </a:cubicBezTo>
                    <a:cubicBezTo>
                      <a:pt x="2540" y="6743"/>
                      <a:pt x="2609" y="6744"/>
                      <a:pt x="2678" y="6748"/>
                    </a:cubicBezTo>
                    <a:cubicBezTo>
                      <a:pt x="2647" y="6905"/>
                      <a:pt x="2615" y="7031"/>
                      <a:pt x="2584" y="7189"/>
                    </a:cubicBezTo>
                    <a:lnTo>
                      <a:pt x="1229" y="7976"/>
                    </a:lnTo>
                    <a:cubicBezTo>
                      <a:pt x="1008" y="8134"/>
                      <a:pt x="945" y="8449"/>
                      <a:pt x="1166" y="8606"/>
                    </a:cubicBezTo>
                    <a:lnTo>
                      <a:pt x="1733" y="9173"/>
                    </a:lnTo>
                    <a:cubicBezTo>
                      <a:pt x="1544" y="9425"/>
                      <a:pt x="1323" y="9772"/>
                      <a:pt x="1103" y="10119"/>
                    </a:cubicBezTo>
                    <a:cubicBezTo>
                      <a:pt x="945" y="10465"/>
                      <a:pt x="788" y="10717"/>
                      <a:pt x="725" y="10906"/>
                    </a:cubicBezTo>
                    <a:cubicBezTo>
                      <a:pt x="599" y="11316"/>
                      <a:pt x="630" y="11599"/>
                      <a:pt x="851" y="11788"/>
                    </a:cubicBezTo>
                    <a:cubicBezTo>
                      <a:pt x="981" y="11918"/>
                      <a:pt x="1144" y="11961"/>
                      <a:pt x="1320" y="11961"/>
                    </a:cubicBezTo>
                    <a:cubicBezTo>
                      <a:pt x="1443" y="11961"/>
                      <a:pt x="1572" y="11940"/>
                      <a:pt x="1701" y="11914"/>
                    </a:cubicBezTo>
                    <a:cubicBezTo>
                      <a:pt x="1953" y="11820"/>
                      <a:pt x="2174" y="11694"/>
                      <a:pt x="2489" y="11505"/>
                    </a:cubicBezTo>
                    <a:cubicBezTo>
                      <a:pt x="2836" y="11316"/>
                      <a:pt x="3151" y="11095"/>
                      <a:pt x="3434" y="10875"/>
                    </a:cubicBezTo>
                    <a:lnTo>
                      <a:pt x="4033" y="11473"/>
                    </a:lnTo>
                    <a:cubicBezTo>
                      <a:pt x="4116" y="11557"/>
                      <a:pt x="4225" y="11597"/>
                      <a:pt x="4330" y="11597"/>
                    </a:cubicBezTo>
                    <a:cubicBezTo>
                      <a:pt x="4464" y="11597"/>
                      <a:pt x="4593" y="11533"/>
                      <a:pt x="4663" y="11410"/>
                    </a:cubicBezTo>
                    <a:lnTo>
                      <a:pt x="5450" y="10056"/>
                    </a:lnTo>
                    <a:cubicBezTo>
                      <a:pt x="5608" y="10024"/>
                      <a:pt x="5734" y="9993"/>
                      <a:pt x="5892" y="9930"/>
                    </a:cubicBezTo>
                    <a:lnTo>
                      <a:pt x="5892" y="9930"/>
                    </a:lnTo>
                    <a:cubicBezTo>
                      <a:pt x="5923" y="10591"/>
                      <a:pt x="5797" y="11316"/>
                      <a:pt x="5482" y="11977"/>
                    </a:cubicBezTo>
                    <a:cubicBezTo>
                      <a:pt x="5419" y="12135"/>
                      <a:pt x="5450" y="12324"/>
                      <a:pt x="5576" y="12450"/>
                    </a:cubicBezTo>
                    <a:cubicBezTo>
                      <a:pt x="5639" y="12534"/>
                      <a:pt x="5759" y="12576"/>
                      <a:pt x="5878" y="12576"/>
                    </a:cubicBezTo>
                    <a:cubicBezTo>
                      <a:pt x="5937" y="12576"/>
                      <a:pt x="5997" y="12565"/>
                      <a:pt x="6049" y="12544"/>
                    </a:cubicBezTo>
                    <a:cubicBezTo>
                      <a:pt x="6585" y="12261"/>
                      <a:pt x="7089" y="11914"/>
                      <a:pt x="7530" y="11473"/>
                    </a:cubicBezTo>
                    <a:cubicBezTo>
                      <a:pt x="8443" y="10560"/>
                      <a:pt x="8979" y="9394"/>
                      <a:pt x="9074" y="8165"/>
                    </a:cubicBezTo>
                    <a:cubicBezTo>
                      <a:pt x="9546" y="7756"/>
                      <a:pt x="9987" y="7346"/>
                      <a:pt x="10365" y="6811"/>
                    </a:cubicBezTo>
                    <a:cubicBezTo>
                      <a:pt x="11027" y="5991"/>
                      <a:pt x="11562" y="5141"/>
                      <a:pt x="11940" y="4227"/>
                    </a:cubicBezTo>
                    <a:cubicBezTo>
                      <a:pt x="12350" y="3282"/>
                      <a:pt x="12571" y="2242"/>
                      <a:pt x="12665" y="1234"/>
                    </a:cubicBezTo>
                    <a:cubicBezTo>
                      <a:pt x="12760" y="1014"/>
                      <a:pt x="12665" y="636"/>
                      <a:pt x="12382" y="384"/>
                    </a:cubicBezTo>
                    <a:cubicBezTo>
                      <a:pt x="12126" y="128"/>
                      <a:pt x="11820" y="1"/>
                      <a:pt x="115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206;p42">
                <a:extLst>
                  <a:ext uri="{FF2B5EF4-FFF2-40B4-BE49-F238E27FC236}">
                    <a16:creationId xmlns:a16="http://schemas.microsoft.com/office/drawing/2014/main" id="{4D8E67AB-2775-0F3E-F636-4BF2F229E952}"/>
                  </a:ext>
                </a:extLst>
              </p:cNvPr>
              <p:cNvSpPr/>
              <p:nvPr/>
            </p:nvSpPr>
            <p:spPr>
              <a:xfrm>
                <a:off x="-64636900" y="2010600"/>
                <a:ext cx="89800" cy="82525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301" extrusionOk="0">
                    <a:moveTo>
                      <a:pt x="1828" y="827"/>
                    </a:moveTo>
                    <a:cubicBezTo>
                      <a:pt x="2048" y="827"/>
                      <a:pt x="2269" y="906"/>
                      <a:pt x="2426" y="1064"/>
                    </a:cubicBezTo>
                    <a:cubicBezTo>
                      <a:pt x="2741" y="1410"/>
                      <a:pt x="2741" y="1914"/>
                      <a:pt x="2426" y="2229"/>
                    </a:cubicBezTo>
                    <a:cubicBezTo>
                      <a:pt x="2269" y="2387"/>
                      <a:pt x="2048" y="2466"/>
                      <a:pt x="1828" y="2466"/>
                    </a:cubicBezTo>
                    <a:cubicBezTo>
                      <a:pt x="1607" y="2466"/>
                      <a:pt x="1387" y="2387"/>
                      <a:pt x="1229" y="2229"/>
                    </a:cubicBezTo>
                    <a:cubicBezTo>
                      <a:pt x="914" y="1914"/>
                      <a:pt x="914" y="1379"/>
                      <a:pt x="1229" y="1064"/>
                    </a:cubicBezTo>
                    <a:cubicBezTo>
                      <a:pt x="1387" y="906"/>
                      <a:pt x="1607" y="827"/>
                      <a:pt x="1828" y="827"/>
                    </a:cubicBezTo>
                    <a:close/>
                    <a:moveTo>
                      <a:pt x="1820" y="0"/>
                    </a:moveTo>
                    <a:cubicBezTo>
                      <a:pt x="1402" y="0"/>
                      <a:pt x="977" y="166"/>
                      <a:pt x="631" y="497"/>
                    </a:cubicBezTo>
                    <a:cubicBezTo>
                      <a:pt x="0" y="1127"/>
                      <a:pt x="0" y="2198"/>
                      <a:pt x="631" y="2828"/>
                    </a:cubicBezTo>
                    <a:cubicBezTo>
                      <a:pt x="946" y="3143"/>
                      <a:pt x="1371" y="3301"/>
                      <a:pt x="1796" y="3301"/>
                    </a:cubicBezTo>
                    <a:cubicBezTo>
                      <a:pt x="2222" y="3301"/>
                      <a:pt x="2647" y="3143"/>
                      <a:pt x="2962" y="2828"/>
                    </a:cubicBezTo>
                    <a:cubicBezTo>
                      <a:pt x="3592" y="2198"/>
                      <a:pt x="3592" y="1127"/>
                      <a:pt x="2962" y="497"/>
                    </a:cubicBezTo>
                    <a:cubicBezTo>
                      <a:pt x="2647" y="166"/>
                      <a:pt x="2237" y="0"/>
                      <a:pt x="182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55C811-504D-2CC1-8105-FF194318F82E}"/>
              </a:ext>
            </a:extLst>
          </p:cNvPr>
          <p:cNvSpPr txBox="1"/>
          <p:nvPr/>
        </p:nvSpPr>
        <p:spPr>
          <a:xfrm>
            <a:off x="4699624" y="19347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KHỞI ĐỘNG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E463D8-904B-82C0-52C1-ADC311CF639A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5845263" y="5426158"/>
            <a:ext cx="1942207" cy="694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5D92854D-BBE4-C154-A09C-D01EB1A258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4294DFB-4DAC-AFBC-0E6C-2182999B9455}"/>
              </a:ext>
            </a:extLst>
          </p:cNvPr>
          <p:cNvSpPr txBox="1"/>
          <p:nvPr/>
        </p:nvSpPr>
        <p:spPr>
          <a:xfrm>
            <a:off x="7593322" y="5661081"/>
            <a:ext cx="65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31EEB1B-6303-63EB-6560-36618CA8209F}"/>
                  </a:ext>
                </a:extLst>
              </p:cNvPr>
              <p:cNvSpPr txBox="1"/>
              <p:nvPr/>
            </p:nvSpPr>
            <p:spPr>
              <a:xfrm>
                <a:off x="6641960" y="2404818"/>
                <a:ext cx="5315558" cy="540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+)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Điểm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A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là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điểm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biểu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diễn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số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:r>
                  <a:rPr lang="en-US" sz="2000" dirty="0" err="1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thực</a:t>
                </a:r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2060"/>
                            </a:solidFill>
                            <a:latin typeface="#9Slide03 SVNAvo" panose="0204060305050602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000" dirty="0">
                    <a:solidFill>
                      <a:srgbClr val="002060"/>
                    </a:solidFill>
                    <a:latin typeface="#9Slide03 SVNAvo" panose="0204060305050602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31EEB1B-6303-63EB-6560-36618CA820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960" y="2404818"/>
                <a:ext cx="5315558" cy="540469"/>
              </a:xfrm>
              <a:prstGeom prst="rect">
                <a:avLst/>
              </a:prstGeom>
              <a:blipFill>
                <a:blip r:embed="rId7"/>
                <a:stretch>
                  <a:fillRect l="-1261" b="-17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3067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91A1A0-81BA-4D7C-9C24-CF1AAD993DAA}"/>
              </a:ext>
            </a:extLst>
          </p:cNvPr>
          <p:cNvSpPr/>
          <p:nvPr/>
        </p:nvSpPr>
        <p:spPr>
          <a:xfrm>
            <a:off x="-461914" y="1252317"/>
            <a:ext cx="13038431" cy="3629172"/>
          </a:xfrm>
          <a:prstGeom prst="rect">
            <a:avLst/>
          </a:prstGeom>
          <a:solidFill>
            <a:schemeClr val="accent6">
              <a:lumMod val="20000"/>
              <a:lumOff val="8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2883F5-B5AA-4FE9-A868-4B536A96B7E5}"/>
              </a:ext>
            </a:extLst>
          </p:cNvPr>
          <p:cNvGrpSpPr/>
          <p:nvPr/>
        </p:nvGrpSpPr>
        <p:grpSpPr>
          <a:xfrm>
            <a:off x="330989" y="1333858"/>
            <a:ext cx="532933" cy="501257"/>
            <a:chOff x="4393694" y="3429000"/>
            <a:chExt cx="1251944" cy="1177532"/>
          </a:xfrm>
        </p:grpSpPr>
        <p:grpSp>
          <p:nvGrpSpPr>
            <p:cNvPr id="5" name="Google Shape;1155;p42">
              <a:extLst>
                <a:ext uri="{FF2B5EF4-FFF2-40B4-BE49-F238E27FC236}">
                  <a16:creationId xmlns:a16="http://schemas.microsoft.com/office/drawing/2014/main" id="{D563BE19-3868-4AB6-9606-688636C135B4}"/>
                </a:ext>
              </a:extLst>
            </p:cNvPr>
            <p:cNvGrpSpPr/>
            <p:nvPr/>
          </p:nvGrpSpPr>
          <p:grpSpPr>
            <a:xfrm>
              <a:off x="4393694" y="3429000"/>
              <a:ext cx="1251944" cy="1177532"/>
              <a:chOff x="1513275" y="1160975"/>
              <a:chExt cx="290225" cy="272975"/>
            </a:xfrm>
          </p:grpSpPr>
          <p:sp>
            <p:nvSpPr>
              <p:cNvPr id="9" name="Google Shape;1156;p42">
                <a:extLst>
                  <a:ext uri="{FF2B5EF4-FFF2-40B4-BE49-F238E27FC236}">
                    <a16:creationId xmlns:a16="http://schemas.microsoft.com/office/drawing/2014/main" id="{21C63200-20AA-4720-B580-C26D7F514AD0}"/>
                  </a:ext>
                </a:extLst>
              </p:cNvPr>
              <p:cNvSpPr/>
              <p:nvPr/>
            </p:nvSpPr>
            <p:spPr>
              <a:xfrm>
                <a:off x="1513875" y="1161875"/>
                <a:ext cx="288450" cy="270900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157;p42">
                <a:extLst>
                  <a:ext uri="{FF2B5EF4-FFF2-40B4-BE49-F238E27FC236}">
                    <a16:creationId xmlns:a16="http://schemas.microsoft.com/office/drawing/2014/main" id="{202D40E9-AD6C-4F3F-B6C5-0FA509401252}"/>
                  </a:ext>
                </a:extLst>
              </p:cNvPr>
              <p:cNvSpPr/>
              <p:nvPr/>
            </p:nvSpPr>
            <p:spPr>
              <a:xfrm>
                <a:off x="1513275" y="1160975"/>
                <a:ext cx="290225" cy="272975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158;p42">
                <a:extLst>
                  <a:ext uri="{FF2B5EF4-FFF2-40B4-BE49-F238E27FC236}">
                    <a16:creationId xmlns:a16="http://schemas.microsoft.com/office/drawing/2014/main" id="{9D154C99-94E0-4D59-ADBD-F7B09520EB20}"/>
                  </a:ext>
                </a:extLst>
              </p:cNvPr>
              <p:cNvSpPr/>
              <p:nvPr/>
            </p:nvSpPr>
            <p:spPr>
              <a:xfrm>
                <a:off x="1583225" y="1392275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159;p42">
                <a:extLst>
                  <a:ext uri="{FF2B5EF4-FFF2-40B4-BE49-F238E27FC236}">
                    <a16:creationId xmlns:a16="http://schemas.microsoft.com/office/drawing/2014/main" id="{EA5AA483-0851-4D8F-AA3C-A3B25FD7DB5E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207;p42">
              <a:extLst>
                <a:ext uri="{FF2B5EF4-FFF2-40B4-BE49-F238E27FC236}">
                  <a16:creationId xmlns:a16="http://schemas.microsoft.com/office/drawing/2014/main" id="{7D42DDA4-C9D8-4237-908A-2162F4D85B47}"/>
                </a:ext>
              </a:extLst>
            </p:cNvPr>
            <p:cNvGrpSpPr/>
            <p:nvPr/>
          </p:nvGrpSpPr>
          <p:grpSpPr>
            <a:xfrm>
              <a:off x="4634702" y="3648616"/>
              <a:ext cx="753186" cy="725625"/>
              <a:chOff x="-63665750" y="1914325"/>
              <a:chExt cx="328450" cy="316450"/>
            </a:xfrm>
          </p:grpSpPr>
          <p:sp>
            <p:nvSpPr>
              <p:cNvPr id="7" name="Google Shape;1208;p42">
                <a:extLst>
                  <a:ext uri="{FF2B5EF4-FFF2-40B4-BE49-F238E27FC236}">
                    <a16:creationId xmlns:a16="http://schemas.microsoft.com/office/drawing/2014/main" id="{F27DDC5F-649A-44B7-A6FB-D21298CEA19B}"/>
                  </a:ext>
                </a:extLst>
              </p:cNvPr>
              <p:cNvSpPr/>
              <p:nvPr/>
            </p:nvSpPr>
            <p:spPr>
              <a:xfrm>
                <a:off x="-63665750" y="1914325"/>
                <a:ext cx="328450" cy="316450"/>
              </a:xfrm>
              <a:custGeom>
                <a:avLst/>
                <a:gdLst/>
                <a:ahLst/>
                <a:cxnLst/>
                <a:rect l="l" t="t" r="r" b="b"/>
                <a:pathLst>
                  <a:path w="13138" h="12658" extrusionOk="0">
                    <a:moveTo>
                      <a:pt x="8144" y="835"/>
                    </a:moveTo>
                    <a:cubicBezTo>
                      <a:pt x="9097" y="835"/>
                      <a:pt x="10050" y="1197"/>
                      <a:pt x="10775" y="1922"/>
                    </a:cubicBezTo>
                    <a:cubicBezTo>
                      <a:pt x="12256" y="3371"/>
                      <a:pt x="12256" y="5734"/>
                      <a:pt x="10775" y="7183"/>
                    </a:cubicBezTo>
                    <a:cubicBezTo>
                      <a:pt x="10050" y="7908"/>
                      <a:pt x="9097" y="8270"/>
                      <a:pt x="8144" y="8270"/>
                    </a:cubicBezTo>
                    <a:cubicBezTo>
                      <a:pt x="7191" y="8270"/>
                      <a:pt x="6238" y="7908"/>
                      <a:pt x="5513" y="7183"/>
                    </a:cubicBezTo>
                    <a:cubicBezTo>
                      <a:pt x="4064" y="5734"/>
                      <a:pt x="4064" y="3371"/>
                      <a:pt x="5513" y="1922"/>
                    </a:cubicBezTo>
                    <a:cubicBezTo>
                      <a:pt x="6238" y="1197"/>
                      <a:pt x="7191" y="835"/>
                      <a:pt x="8144" y="835"/>
                    </a:cubicBezTo>
                    <a:close/>
                    <a:moveTo>
                      <a:pt x="3466" y="8632"/>
                    </a:moveTo>
                    <a:lnTo>
                      <a:pt x="4064" y="9231"/>
                    </a:lnTo>
                    <a:lnTo>
                      <a:pt x="1607" y="11688"/>
                    </a:lnTo>
                    <a:lnTo>
                      <a:pt x="1008" y="11090"/>
                    </a:lnTo>
                    <a:lnTo>
                      <a:pt x="3466" y="8632"/>
                    </a:lnTo>
                    <a:close/>
                    <a:moveTo>
                      <a:pt x="8172" y="0"/>
                    </a:moveTo>
                    <a:cubicBezTo>
                      <a:pt x="7010" y="0"/>
                      <a:pt x="5844" y="441"/>
                      <a:pt x="4946" y="1323"/>
                    </a:cubicBezTo>
                    <a:cubicBezTo>
                      <a:pt x="3277" y="3024"/>
                      <a:pt x="3182" y="5671"/>
                      <a:pt x="4694" y="7467"/>
                    </a:cubicBezTo>
                    <a:lnTo>
                      <a:pt x="4096" y="8065"/>
                    </a:lnTo>
                    <a:lnTo>
                      <a:pt x="3214" y="7183"/>
                    </a:lnTo>
                    <a:cubicBezTo>
                      <a:pt x="3151" y="7104"/>
                      <a:pt x="3048" y="7065"/>
                      <a:pt x="2942" y="7065"/>
                    </a:cubicBezTo>
                    <a:cubicBezTo>
                      <a:pt x="2836" y="7065"/>
                      <a:pt x="2725" y="7104"/>
                      <a:pt x="2646" y="7183"/>
                    </a:cubicBezTo>
                    <a:cubicBezTo>
                      <a:pt x="2489" y="7341"/>
                      <a:pt x="2489" y="7624"/>
                      <a:pt x="2646" y="7782"/>
                    </a:cubicBezTo>
                    <a:lnTo>
                      <a:pt x="2899" y="8065"/>
                    </a:lnTo>
                    <a:lnTo>
                      <a:pt x="158" y="10806"/>
                    </a:lnTo>
                    <a:cubicBezTo>
                      <a:pt x="0" y="10964"/>
                      <a:pt x="0" y="11247"/>
                      <a:pt x="158" y="11405"/>
                    </a:cubicBezTo>
                    <a:lnTo>
                      <a:pt x="1292" y="12539"/>
                    </a:lnTo>
                    <a:cubicBezTo>
                      <a:pt x="1371" y="12618"/>
                      <a:pt x="1481" y="12657"/>
                      <a:pt x="1591" y="12657"/>
                    </a:cubicBezTo>
                    <a:cubicBezTo>
                      <a:pt x="1701" y="12657"/>
                      <a:pt x="1812" y="12618"/>
                      <a:pt x="1890" y="12539"/>
                    </a:cubicBezTo>
                    <a:lnTo>
                      <a:pt x="4631" y="9798"/>
                    </a:lnTo>
                    <a:lnTo>
                      <a:pt x="4915" y="10050"/>
                    </a:lnTo>
                    <a:cubicBezTo>
                      <a:pt x="4994" y="10129"/>
                      <a:pt x="5104" y="10168"/>
                      <a:pt x="5214" y="10168"/>
                    </a:cubicBezTo>
                    <a:cubicBezTo>
                      <a:pt x="5324" y="10168"/>
                      <a:pt x="5435" y="10129"/>
                      <a:pt x="5513" y="10050"/>
                    </a:cubicBezTo>
                    <a:cubicBezTo>
                      <a:pt x="5671" y="9893"/>
                      <a:pt x="5671" y="9640"/>
                      <a:pt x="5513" y="9483"/>
                    </a:cubicBezTo>
                    <a:lnTo>
                      <a:pt x="4631" y="8601"/>
                    </a:lnTo>
                    <a:lnTo>
                      <a:pt x="5230" y="8034"/>
                    </a:lnTo>
                    <a:cubicBezTo>
                      <a:pt x="6059" y="8730"/>
                      <a:pt x="7090" y="9078"/>
                      <a:pt x="8127" y="9078"/>
                    </a:cubicBezTo>
                    <a:cubicBezTo>
                      <a:pt x="9296" y="9078"/>
                      <a:pt x="10472" y="8635"/>
                      <a:pt x="11373" y="7750"/>
                    </a:cubicBezTo>
                    <a:cubicBezTo>
                      <a:pt x="13138" y="5986"/>
                      <a:pt x="13138" y="3087"/>
                      <a:pt x="11373" y="1323"/>
                    </a:cubicBezTo>
                    <a:cubicBezTo>
                      <a:pt x="10491" y="441"/>
                      <a:pt x="9333" y="0"/>
                      <a:pt x="81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209;p42">
                <a:extLst>
                  <a:ext uri="{FF2B5EF4-FFF2-40B4-BE49-F238E27FC236}">
                    <a16:creationId xmlns:a16="http://schemas.microsoft.com/office/drawing/2014/main" id="{0CC7A6DF-3789-4A75-B3CD-70E321CE82D3}"/>
                  </a:ext>
                </a:extLst>
              </p:cNvPr>
              <p:cNvSpPr/>
              <p:nvPr/>
            </p:nvSpPr>
            <p:spPr>
              <a:xfrm>
                <a:off x="-63524775" y="1955275"/>
                <a:ext cx="123675" cy="134700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5388" extrusionOk="0">
                    <a:moveTo>
                      <a:pt x="2458" y="882"/>
                    </a:moveTo>
                    <a:cubicBezTo>
                      <a:pt x="2930" y="882"/>
                      <a:pt x="3308" y="1229"/>
                      <a:pt x="3308" y="1702"/>
                    </a:cubicBezTo>
                    <a:cubicBezTo>
                      <a:pt x="3308" y="2174"/>
                      <a:pt x="2962" y="2521"/>
                      <a:pt x="2458" y="2521"/>
                    </a:cubicBezTo>
                    <a:cubicBezTo>
                      <a:pt x="1985" y="2521"/>
                      <a:pt x="1639" y="2174"/>
                      <a:pt x="1639" y="1702"/>
                    </a:cubicBezTo>
                    <a:cubicBezTo>
                      <a:pt x="1639" y="1229"/>
                      <a:pt x="2048" y="882"/>
                      <a:pt x="2458" y="882"/>
                    </a:cubicBezTo>
                    <a:close/>
                    <a:moveTo>
                      <a:pt x="2458" y="3340"/>
                    </a:moveTo>
                    <a:cubicBezTo>
                      <a:pt x="3245" y="3340"/>
                      <a:pt x="3876" y="3875"/>
                      <a:pt x="4096" y="4600"/>
                    </a:cubicBezTo>
                    <a:lnTo>
                      <a:pt x="883" y="4600"/>
                    </a:lnTo>
                    <a:cubicBezTo>
                      <a:pt x="1040" y="3875"/>
                      <a:pt x="1733" y="3340"/>
                      <a:pt x="2458" y="3340"/>
                    </a:cubicBezTo>
                    <a:close/>
                    <a:moveTo>
                      <a:pt x="2458" y="0"/>
                    </a:moveTo>
                    <a:cubicBezTo>
                      <a:pt x="1576" y="0"/>
                      <a:pt x="820" y="756"/>
                      <a:pt x="820" y="1670"/>
                    </a:cubicBezTo>
                    <a:cubicBezTo>
                      <a:pt x="820" y="2080"/>
                      <a:pt x="977" y="2489"/>
                      <a:pt x="1292" y="2804"/>
                    </a:cubicBezTo>
                    <a:cubicBezTo>
                      <a:pt x="536" y="3245"/>
                      <a:pt x="0" y="4033"/>
                      <a:pt x="0" y="4978"/>
                    </a:cubicBezTo>
                    <a:cubicBezTo>
                      <a:pt x="0" y="5230"/>
                      <a:pt x="189" y="5388"/>
                      <a:pt x="410" y="5388"/>
                    </a:cubicBezTo>
                    <a:lnTo>
                      <a:pt x="4569" y="5388"/>
                    </a:lnTo>
                    <a:cubicBezTo>
                      <a:pt x="4789" y="5388"/>
                      <a:pt x="4947" y="5199"/>
                      <a:pt x="4947" y="4978"/>
                    </a:cubicBezTo>
                    <a:cubicBezTo>
                      <a:pt x="4947" y="4033"/>
                      <a:pt x="4443" y="3245"/>
                      <a:pt x="3655" y="2804"/>
                    </a:cubicBezTo>
                    <a:cubicBezTo>
                      <a:pt x="3939" y="2489"/>
                      <a:pt x="4128" y="2080"/>
                      <a:pt x="4128" y="1670"/>
                    </a:cubicBezTo>
                    <a:cubicBezTo>
                      <a:pt x="4128" y="756"/>
                      <a:pt x="3371" y="0"/>
                      <a:pt x="24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53B357C-1E3A-475E-AC6B-DC563A4FF06C}"/>
              </a:ext>
            </a:extLst>
          </p:cNvPr>
          <p:cNvSpPr txBox="1"/>
          <p:nvPr/>
        </p:nvSpPr>
        <p:spPr>
          <a:xfrm>
            <a:off x="989110" y="1350955"/>
            <a:ext cx="170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FF725E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sz="2400">
                <a:solidFill>
                  <a:srgbClr val="000000"/>
                </a:solidFill>
              </a:rPr>
              <a:t>Nhận xét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33732E-A4E4-4530-8302-AA8F59E7AD9D}"/>
                  </a:ext>
                </a:extLst>
              </p:cNvPr>
              <p:cNvSpPr txBox="1"/>
              <p:nvPr/>
            </p:nvSpPr>
            <p:spPr>
              <a:xfrm>
                <a:off x="989110" y="1821996"/>
                <a:ext cx="10158743" cy="1377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 marL="457200" indent="-457200">
                  <a:lnSpc>
                    <a:spcPct val="150000"/>
                  </a:lnSpc>
                  <a:buBlip>
                    <a:blip r:embed="rId3"/>
                  </a:buBlip>
                </a:pPr>
                <a:r>
                  <a:rPr lang="en-US" dirty="0" err="1"/>
                  <a:t>Vì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hữu</a:t>
                </a:r>
                <a:r>
                  <a:rPr lang="en-US" dirty="0"/>
                  <a:t> </a:t>
                </a:r>
                <a:r>
                  <a:rPr lang="en-US" dirty="0" err="1"/>
                  <a:t>tỉ</a:t>
                </a:r>
                <a:r>
                  <a:rPr lang="en-US" dirty="0"/>
                  <a:t> </a:t>
                </a:r>
                <a:r>
                  <a:rPr lang="en-US" dirty="0" err="1"/>
                  <a:t>nên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điểm</a:t>
                </a:r>
                <a:r>
                  <a:rPr lang="en-US" dirty="0"/>
                  <a:t> </a:t>
                </a:r>
                <a:r>
                  <a:rPr lang="en-US" dirty="0" err="1"/>
                  <a:t>nào</a:t>
                </a: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 err="1"/>
                  <a:t>trên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cũng</a:t>
                </a:r>
                <a:r>
                  <a:rPr lang="en-US" dirty="0"/>
                  <a:t>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hữu</a:t>
                </a:r>
                <a:r>
                  <a:rPr lang="en-US" dirty="0"/>
                  <a:t> </a:t>
                </a:r>
                <a:r>
                  <a:rPr lang="en-US" dirty="0" err="1"/>
                  <a:t>tỉ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33732E-A4E4-4530-8302-AA8F59E7AD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110" y="1821996"/>
                <a:ext cx="10158743" cy="1377172"/>
              </a:xfrm>
              <a:prstGeom prst="rect">
                <a:avLst/>
              </a:prstGeom>
              <a:blipFill>
                <a:blip r:embed="rId4"/>
                <a:stretch>
                  <a:fillRect l="-1200" r="-180" b="-11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oogle Shape;1016;p39">
            <a:extLst>
              <a:ext uri="{FF2B5EF4-FFF2-40B4-BE49-F238E27FC236}">
                <a16:creationId xmlns:a16="http://schemas.microsoft.com/office/drawing/2014/main" id="{725A0B75-C30E-453D-91E1-29323F849835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18" name="Google Shape;1017;p39">
              <a:extLst>
                <a:ext uri="{FF2B5EF4-FFF2-40B4-BE49-F238E27FC236}">
                  <a16:creationId xmlns:a16="http://schemas.microsoft.com/office/drawing/2014/main" id="{22EAC1F5-3438-4A22-B3E4-7FA1970E1436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018;p39">
              <a:extLst>
                <a:ext uri="{FF2B5EF4-FFF2-40B4-BE49-F238E27FC236}">
                  <a16:creationId xmlns:a16="http://schemas.microsoft.com/office/drawing/2014/main" id="{9CD014F7-EA5E-452A-9BA2-AF71CC50453E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F0C246-472F-4F93-924C-E056C602C56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1ACC3F7-3F1C-4771-8D61-8949FFDEFE36}"/>
              </a:ext>
            </a:extLst>
          </p:cNvPr>
          <p:cNvCxnSpPr>
            <a:cxnSpLocks/>
          </p:cNvCxnSpPr>
          <p:nvPr/>
        </p:nvCxnSpPr>
        <p:spPr>
          <a:xfrm>
            <a:off x="2704642" y="5926797"/>
            <a:ext cx="6557629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D79000B-A595-44D3-BD93-7CB57B0274EE}"/>
              </a:ext>
            </a:extLst>
          </p:cNvPr>
          <p:cNvCxnSpPr>
            <a:cxnSpLocks/>
          </p:cNvCxnSpPr>
          <p:nvPr/>
        </p:nvCxnSpPr>
        <p:spPr>
          <a:xfrm>
            <a:off x="3035667" y="58324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C6C1A7-69B7-4F55-9B45-AF1D7D70A244}"/>
              </a:ext>
            </a:extLst>
          </p:cNvPr>
          <p:cNvCxnSpPr>
            <a:cxnSpLocks/>
          </p:cNvCxnSpPr>
          <p:nvPr/>
        </p:nvCxnSpPr>
        <p:spPr>
          <a:xfrm>
            <a:off x="7308945" y="58324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00F99F2-A14D-4204-8F5E-9176BE9D1482}"/>
              </a:ext>
            </a:extLst>
          </p:cNvPr>
          <p:cNvCxnSpPr>
            <a:cxnSpLocks/>
          </p:cNvCxnSpPr>
          <p:nvPr/>
        </p:nvCxnSpPr>
        <p:spPr>
          <a:xfrm>
            <a:off x="8733371" y="58324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3E79467-0087-406E-8DB1-53B17E761D3D}"/>
              </a:ext>
            </a:extLst>
          </p:cNvPr>
          <p:cNvCxnSpPr>
            <a:cxnSpLocks/>
          </p:cNvCxnSpPr>
          <p:nvPr/>
        </p:nvCxnSpPr>
        <p:spPr>
          <a:xfrm>
            <a:off x="4460093" y="58324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C7919F6-9961-4BFF-996D-4BB4A607A0A7}"/>
              </a:ext>
            </a:extLst>
          </p:cNvPr>
          <p:cNvCxnSpPr>
            <a:cxnSpLocks/>
          </p:cNvCxnSpPr>
          <p:nvPr/>
        </p:nvCxnSpPr>
        <p:spPr>
          <a:xfrm>
            <a:off x="5884519" y="5832483"/>
            <a:ext cx="0" cy="188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6F81D31-2A65-4B88-B7DA-338F77F52B7F}"/>
              </a:ext>
            </a:extLst>
          </p:cNvPr>
          <p:cNvSpPr txBox="1"/>
          <p:nvPr/>
        </p:nvSpPr>
        <p:spPr>
          <a:xfrm>
            <a:off x="5680325" y="6155707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0BE0A07-7C60-4FBF-A38C-3274AB8AE6D6}"/>
              </a:ext>
            </a:extLst>
          </p:cNvPr>
          <p:cNvSpPr txBox="1"/>
          <p:nvPr/>
        </p:nvSpPr>
        <p:spPr>
          <a:xfrm>
            <a:off x="7102244" y="6155707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461306-8C3D-4BBD-B441-BF91310F24C5}"/>
              </a:ext>
            </a:extLst>
          </p:cNvPr>
          <p:cNvSpPr txBox="1"/>
          <p:nvPr/>
        </p:nvSpPr>
        <p:spPr>
          <a:xfrm>
            <a:off x="8582153" y="6115426"/>
            <a:ext cx="302435" cy="412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9B75096-EBBE-4E1A-A3A0-1017C0DB5046}"/>
                  </a:ext>
                </a:extLst>
              </p:cNvPr>
              <p:cNvSpPr txBox="1"/>
              <p:nvPr/>
            </p:nvSpPr>
            <p:spPr>
              <a:xfrm>
                <a:off x="7813766" y="5271973"/>
                <a:ext cx="749500" cy="629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#9Slide03 SVNAvo" panose="0204060305050602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C00000"/>
                  </a:solidFill>
                  <a:latin typeface="#9Slide03 SVNAvo" panose="02040603050506020204" pitchFamily="18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9B75096-EBBE-4E1A-A3A0-1017C0DB50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766" y="5271973"/>
                <a:ext cx="749500" cy="6290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Oval 42">
            <a:extLst>
              <a:ext uri="{FF2B5EF4-FFF2-40B4-BE49-F238E27FC236}">
                <a16:creationId xmlns:a16="http://schemas.microsoft.com/office/drawing/2014/main" id="{BAB2D041-E2C6-4989-B731-F4CFE39F1693}"/>
              </a:ext>
            </a:extLst>
          </p:cNvPr>
          <p:cNvSpPr/>
          <p:nvPr/>
        </p:nvSpPr>
        <p:spPr>
          <a:xfrm>
            <a:off x="7829039" y="5873503"/>
            <a:ext cx="105508" cy="105508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51C61C-82BC-4545-B564-BB68D11DE3E0}"/>
              </a:ext>
            </a:extLst>
          </p:cNvPr>
          <p:cNvSpPr txBox="1"/>
          <p:nvPr/>
        </p:nvSpPr>
        <p:spPr>
          <a:xfrm>
            <a:off x="989110" y="3382968"/>
            <a:ext cx="10528844" cy="1293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marL="457200" indent="-457200" algn="dist">
              <a:lnSpc>
                <a:spcPct val="150000"/>
              </a:lnSpc>
              <a:buBlip>
                <a:blip r:embed="rId3"/>
              </a:buBlip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 </a:t>
            </a:r>
          </a:p>
          <a:p>
            <a:pPr algn="dist">
              <a:lnSpc>
                <a:spcPct val="150000"/>
              </a:lnSpc>
            </a:pP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,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.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16DA76C-48D9-FFA9-1A8B-CD9F399F3557}"/>
              </a:ext>
            </a:extLst>
          </p:cNvPr>
          <p:cNvCxnSpPr>
            <a:cxnSpLocks/>
          </p:cNvCxnSpPr>
          <p:nvPr/>
        </p:nvCxnSpPr>
        <p:spPr>
          <a:xfrm flipV="1">
            <a:off x="8943975" y="5329819"/>
            <a:ext cx="447675" cy="543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15B90E5-D13B-8CC4-884F-7086E9BFC0E8}"/>
              </a:ext>
            </a:extLst>
          </p:cNvPr>
          <p:cNvSpPr txBox="1"/>
          <p:nvPr/>
        </p:nvSpPr>
        <p:spPr>
          <a:xfrm>
            <a:off x="9391650" y="5062154"/>
            <a:ext cx="2344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725E"/>
                </a:solidFill>
                <a:latin typeface="#9Slide03 SVNAvo" panose="02040603050506020204" pitchFamily="18" charset="0"/>
              </a:rPr>
              <a:t>Trục</a:t>
            </a:r>
            <a:r>
              <a:rPr lang="en-US" sz="2800" dirty="0">
                <a:solidFill>
                  <a:srgbClr val="FF725E"/>
                </a:solidFill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FF725E"/>
                </a:solidFill>
                <a:latin typeface="#9Slide03 SVNAvo" panose="02040603050506020204" pitchFamily="18" charset="0"/>
              </a:rPr>
              <a:t>số</a:t>
            </a:r>
            <a:r>
              <a:rPr lang="en-US" sz="2800" dirty="0">
                <a:solidFill>
                  <a:srgbClr val="FF725E"/>
                </a:solidFill>
                <a:latin typeface="#9Slide03 SVN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FF725E"/>
                </a:solidFill>
                <a:latin typeface="#9Slide03 SVNAvo" panose="02040603050506020204" pitchFamily="18" charset="0"/>
              </a:rPr>
              <a:t>thực</a:t>
            </a:r>
            <a:endParaRPr lang="en-US" sz="2800" dirty="0">
              <a:solidFill>
                <a:srgbClr val="FF725E"/>
              </a:solidFill>
              <a:latin typeface="#9Slide03 SVNAvo" panose="02040603050506020204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B4EC322-DC24-77C8-C50D-A57F298375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2DC7D1-F258-3C8B-55FB-A2A807A2BAF5}"/>
              </a:ext>
            </a:extLst>
          </p:cNvPr>
          <p:cNvSpPr txBox="1"/>
          <p:nvPr/>
        </p:nvSpPr>
        <p:spPr>
          <a:xfrm>
            <a:off x="4093116" y="6155707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–1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EFC149D-3F5E-BC8A-0554-8A68A867E494}"/>
              </a:ext>
            </a:extLst>
          </p:cNvPr>
          <p:cNvSpPr txBox="1"/>
          <p:nvPr/>
        </p:nvSpPr>
        <p:spPr>
          <a:xfrm>
            <a:off x="2545009" y="6155707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#9Slide03 SVNAvo" panose="02040603050506020204" pitchFamily="18" charset="0"/>
              </a:rPr>
              <a:t> –2</a:t>
            </a:r>
          </a:p>
        </p:txBody>
      </p:sp>
    </p:spTree>
    <p:extLst>
      <p:ext uri="{BB962C8B-B14F-4D97-AF65-F5344CB8AC3E}">
        <p14:creationId xmlns:p14="http://schemas.microsoft.com/office/powerpoint/2010/main" val="994922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" grpId="0"/>
      <p:bldP spid="14" grpId="0"/>
      <p:bldP spid="44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91A1A0-81BA-4D7C-9C24-CF1AAD993DAA}"/>
              </a:ext>
            </a:extLst>
          </p:cNvPr>
          <p:cNvSpPr/>
          <p:nvPr/>
        </p:nvSpPr>
        <p:spPr>
          <a:xfrm>
            <a:off x="-461914" y="1252317"/>
            <a:ext cx="13038431" cy="4638530"/>
          </a:xfrm>
          <a:prstGeom prst="rect">
            <a:avLst/>
          </a:prstGeom>
          <a:solidFill>
            <a:schemeClr val="accent6">
              <a:lumMod val="20000"/>
              <a:lumOff val="8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2883F5-B5AA-4FE9-A868-4B536A96B7E5}"/>
              </a:ext>
            </a:extLst>
          </p:cNvPr>
          <p:cNvGrpSpPr/>
          <p:nvPr/>
        </p:nvGrpSpPr>
        <p:grpSpPr>
          <a:xfrm>
            <a:off x="330989" y="1333858"/>
            <a:ext cx="532933" cy="501257"/>
            <a:chOff x="4393694" y="3429000"/>
            <a:chExt cx="1251944" cy="1177532"/>
          </a:xfrm>
        </p:grpSpPr>
        <p:grpSp>
          <p:nvGrpSpPr>
            <p:cNvPr id="5" name="Google Shape;1155;p42">
              <a:extLst>
                <a:ext uri="{FF2B5EF4-FFF2-40B4-BE49-F238E27FC236}">
                  <a16:creationId xmlns:a16="http://schemas.microsoft.com/office/drawing/2014/main" id="{D563BE19-3868-4AB6-9606-688636C135B4}"/>
                </a:ext>
              </a:extLst>
            </p:cNvPr>
            <p:cNvGrpSpPr/>
            <p:nvPr/>
          </p:nvGrpSpPr>
          <p:grpSpPr>
            <a:xfrm>
              <a:off x="4393694" y="3429000"/>
              <a:ext cx="1251944" cy="1177532"/>
              <a:chOff x="1513275" y="1160975"/>
              <a:chExt cx="290225" cy="272975"/>
            </a:xfrm>
          </p:grpSpPr>
          <p:sp>
            <p:nvSpPr>
              <p:cNvPr id="9" name="Google Shape;1156;p42">
                <a:extLst>
                  <a:ext uri="{FF2B5EF4-FFF2-40B4-BE49-F238E27FC236}">
                    <a16:creationId xmlns:a16="http://schemas.microsoft.com/office/drawing/2014/main" id="{21C63200-20AA-4720-B580-C26D7F514AD0}"/>
                  </a:ext>
                </a:extLst>
              </p:cNvPr>
              <p:cNvSpPr/>
              <p:nvPr/>
            </p:nvSpPr>
            <p:spPr>
              <a:xfrm>
                <a:off x="1513875" y="1161875"/>
                <a:ext cx="288450" cy="270900"/>
              </a:xfrm>
              <a:custGeom>
                <a:avLst/>
                <a:gdLst/>
                <a:ahLst/>
                <a:cxnLst/>
                <a:rect l="l" t="t" r="r" b="b"/>
                <a:pathLst>
                  <a:path w="11538" h="10836" extrusionOk="0">
                    <a:moveTo>
                      <a:pt x="643" y="1"/>
                    </a:moveTo>
                    <a:cubicBezTo>
                      <a:pt x="286" y="1"/>
                      <a:pt x="0" y="286"/>
                      <a:pt x="0" y="644"/>
                    </a:cubicBezTo>
                    <a:lnTo>
                      <a:pt x="0" y="10192"/>
                    </a:lnTo>
                    <a:cubicBezTo>
                      <a:pt x="0" y="10550"/>
                      <a:pt x="286" y="10835"/>
                      <a:pt x="643" y="10835"/>
                    </a:cubicBezTo>
                    <a:lnTo>
                      <a:pt x="10894" y="10835"/>
                    </a:lnTo>
                    <a:cubicBezTo>
                      <a:pt x="11252" y="10835"/>
                      <a:pt x="11537" y="10550"/>
                      <a:pt x="11537" y="10192"/>
                    </a:cubicBezTo>
                    <a:lnTo>
                      <a:pt x="11537" y="644"/>
                    </a:lnTo>
                    <a:cubicBezTo>
                      <a:pt x="11537" y="286"/>
                      <a:pt x="11252" y="1"/>
                      <a:pt x="108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157;p42">
                <a:extLst>
                  <a:ext uri="{FF2B5EF4-FFF2-40B4-BE49-F238E27FC236}">
                    <a16:creationId xmlns:a16="http://schemas.microsoft.com/office/drawing/2014/main" id="{202D40E9-AD6C-4F3F-B6C5-0FA509401252}"/>
                  </a:ext>
                </a:extLst>
              </p:cNvPr>
              <p:cNvSpPr/>
              <p:nvPr/>
            </p:nvSpPr>
            <p:spPr>
              <a:xfrm>
                <a:off x="1513275" y="1160975"/>
                <a:ext cx="290225" cy="272975"/>
              </a:xfrm>
              <a:custGeom>
                <a:avLst/>
                <a:gdLst/>
                <a:ahLst/>
                <a:cxnLst/>
                <a:rect l="l" t="t" r="r" b="b"/>
                <a:pathLst>
                  <a:path w="11609" h="10919" extrusionOk="0">
                    <a:moveTo>
                      <a:pt x="6037" y="1"/>
                    </a:moveTo>
                    <a:lnTo>
                      <a:pt x="1370" y="25"/>
                    </a:lnTo>
                    <a:lnTo>
                      <a:pt x="631" y="25"/>
                    </a:lnTo>
                    <a:cubicBezTo>
                      <a:pt x="441" y="25"/>
                      <a:pt x="286" y="108"/>
                      <a:pt x="155" y="263"/>
                    </a:cubicBezTo>
                    <a:cubicBezTo>
                      <a:pt x="84" y="346"/>
                      <a:pt x="48" y="453"/>
                      <a:pt x="24" y="561"/>
                    </a:cubicBezTo>
                    <a:lnTo>
                      <a:pt x="24" y="680"/>
                    </a:lnTo>
                    <a:cubicBezTo>
                      <a:pt x="24" y="680"/>
                      <a:pt x="24" y="644"/>
                      <a:pt x="48" y="572"/>
                    </a:cubicBezTo>
                    <a:cubicBezTo>
                      <a:pt x="60" y="465"/>
                      <a:pt x="108" y="358"/>
                      <a:pt x="179" y="275"/>
                    </a:cubicBezTo>
                    <a:cubicBezTo>
                      <a:pt x="298" y="144"/>
                      <a:pt x="465" y="61"/>
                      <a:pt x="643" y="49"/>
                    </a:cubicBezTo>
                    <a:lnTo>
                      <a:pt x="1382" y="49"/>
                    </a:lnTo>
                    <a:lnTo>
                      <a:pt x="6037" y="96"/>
                    </a:lnTo>
                    <a:lnTo>
                      <a:pt x="10799" y="96"/>
                    </a:lnTo>
                    <a:cubicBezTo>
                      <a:pt x="10824" y="93"/>
                      <a:pt x="10847" y="91"/>
                      <a:pt x="10870" y="91"/>
                    </a:cubicBezTo>
                    <a:cubicBezTo>
                      <a:pt x="10925" y="91"/>
                      <a:pt x="10975" y="100"/>
                      <a:pt x="11026" y="108"/>
                    </a:cubicBezTo>
                    <a:cubicBezTo>
                      <a:pt x="11180" y="156"/>
                      <a:pt x="11299" y="239"/>
                      <a:pt x="11383" y="358"/>
                    </a:cubicBezTo>
                    <a:cubicBezTo>
                      <a:pt x="11454" y="501"/>
                      <a:pt x="11502" y="644"/>
                      <a:pt x="11490" y="799"/>
                    </a:cubicBezTo>
                    <a:lnTo>
                      <a:pt x="11490" y="1763"/>
                    </a:lnTo>
                    <a:lnTo>
                      <a:pt x="11490" y="10264"/>
                    </a:lnTo>
                    <a:cubicBezTo>
                      <a:pt x="11490" y="10526"/>
                      <a:pt x="11311" y="10764"/>
                      <a:pt x="11037" y="10836"/>
                    </a:cubicBezTo>
                    <a:cubicBezTo>
                      <a:pt x="10954" y="10871"/>
                      <a:pt x="10859" y="10871"/>
                      <a:pt x="10776" y="10871"/>
                    </a:cubicBezTo>
                    <a:lnTo>
                      <a:pt x="596" y="10871"/>
                    </a:lnTo>
                    <a:cubicBezTo>
                      <a:pt x="310" y="10836"/>
                      <a:pt x="72" y="10598"/>
                      <a:pt x="48" y="10324"/>
                    </a:cubicBezTo>
                    <a:cubicBezTo>
                      <a:pt x="24" y="9157"/>
                      <a:pt x="24" y="8073"/>
                      <a:pt x="24" y="7085"/>
                    </a:cubicBezTo>
                    <a:cubicBezTo>
                      <a:pt x="12" y="5121"/>
                      <a:pt x="12" y="3513"/>
                      <a:pt x="12" y="2418"/>
                    </a:cubicBezTo>
                    <a:cubicBezTo>
                      <a:pt x="12" y="3513"/>
                      <a:pt x="0" y="5109"/>
                      <a:pt x="0" y="7085"/>
                    </a:cubicBezTo>
                    <a:lnTo>
                      <a:pt x="0" y="10324"/>
                    </a:lnTo>
                    <a:cubicBezTo>
                      <a:pt x="12" y="10467"/>
                      <a:pt x="84" y="10621"/>
                      <a:pt x="191" y="10717"/>
                    </a:cubicBezTo>
                    <a:cubicBezTo>
                      <a:pt x="310" y="10824"/>
                      <a:pt x="441" y="10895"/>
                      <a:pt x="608" y="10919"/>
                    </a:cubicBezTo>
                    <a:lnTo>
                      <a:pt x="10799" y="10919"/>
                    </a:lnTo>
                    <a:cubicBezTo>
                      <a:pt x="10895" y="10919"/>
                      <a:pt x="10990" y="10895"/>
                      <a:pt x="11085" y="10883"/>
                    </a:cubicBezTo>
                    <a:cubicBezTo>
                      <a:pt x="11192" y="10871"/>
                      <a:pt x="11276" y="10812"/>
                      <a:pt x="11347" y="10752"/>
                    </a:cubicBezTo>
                    <a:cubicBezTo>
                      <a:pt x="11502" y="10621"/>
                      <a:pt x="11585" y="10443"/>
                      <a:pt x="11585" y="10228"/>
                    </a:cubicBezTo>
                    <a:lnTo>
                      <a:pt x="11585" y="1727"/>
                    </a:lnTo>
                    <a:lnTo>
                      <a:pt x="11585" y="763"/>
                    </a:lnTo>
                    <a:cubicBezTo>
                      <a:pt x="11609" y="692"/>
                      <a:pt x="11585" y="596"/>
                      <a:pt x="11573" y="525"/>
                    </a:cubicBezTo>
                    <a:cubicBezTo>
                      <a:pt x="11549" y="453"/>
                      <a:pt x="11514" y="382"/>
                      <a:pt x="11466" y="299"/>
                    </a:cubicBezTo>
                    <a:cubicBezTo>
                      <a:pt x="11371" y="168"/>
                      <a:pt x="11228" y="84"/>
                      <a:pt x="11073" y="37"/>
                    </a:cubicBezTo>
                    <a:cubicBezTo>
                      <a:pt x="10990" y="1"/>
                      <a:pt x="10907" y="1"/>
                      <a:pt x="108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158;p42">
                <a:extLst>
                  <a:ext uri="{FF2B5EF4-FFF2-40B4-BE49-F238E27FC236}">
                    <a16:creationId xmlns:a16="http://schemas.microsoft.com/office/drawing/2014/main" id="{9D154C99-94E0-4D59-ADBD-F7B09520EB20}"/>
                  </a:ext>
                </a:extLst>
              </p:cNvPr>
              <p:cNvSpPr/>
              <p:nvPr/>
            </p:nvSpPr>
            <p:spPr>
              <a:xfrm>
                <a:off x="1583225" y="1392275"/>
                <a:ext cx="147350" cy="1500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60" extrusionOk="0">
                    <a:moveTo>
                      <a:pt x="2941" y="0"/>
                    </a:moveTo>
                    <a:cubicBezTo>
                      <a:pt x="1322" y="0"/>
                      <a:pt x="0" y="12"/>
                      <a:pt x="0" y="24"/>
                    </a:cubicBezTo>
                    <a:cubicBezTo>
                      <a:pt x="0" y="36"/>
                      <a:pt x="1322" y="60"/>
                      <a:pt x="2941" y="60"/>
                    </a:cubicBezTo>
                    <a:cubicBezTo>
                      <a:pt x="4572" y="60"/>
                      <a:pt x="5894" y="36"/>
                      <a:pt x="5894" y="24"/>
                    </a:cubicBezTo>
                    <a:cubicBezTo>
                      <a:pt x="5894" y="12"/>
                      <a:pt x="4572" y="0"/>
                      <a:pt x="29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159;p42">
                <a:extLst>
                  <a:ext uri="{FF2B5EF4-FFF2-40B4-BE49-F238E27FC236}">
                    <a16:creationId xmlns:a16="http://schemas.microsoft.com/office/drawing/2014/main" id="{EA5AA483-0851-4D8F-AA3C-A3B25FD7DB5E}"/>
                  </a:ext>
                </a:extLst>
              </p:cNvPr>
              <p:cNvSpPr/>
              <p:nvPr/>
            </p:nvSpPr>
            <p:spPr>
              <a:xfrm>
                <a:off x="1615975" y="1405950"/>
                <a:ext cx="81875" cy="1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61" extrusionOk="0">
                    <a:moveTo>
                      <a:pt x="1631" y="1"/>
                    </a:moveTo>
                    <a:cubicBezTo>
                      <a:pt x="726" y="1"/>
                      <a:pt x="0" y="13"/>
                      <a:pt x="0" y="25"/>
                    </a:cubicBezTo>
                    <a:cubicBezTo>
                      <a:pt x="0" y="48"/>
                      <a:pt x="726" y="60"/>
                      <a:pt x="1631" y="60"/>
                    </a:cubicBezTo>
                    <a:cubicBezTo>
                      <a:pt x="2548" y="60"/>
                      <a:pt x="3274" y="48"/>
                      <a:pt x="3274" y="25"/>
                    </a:cubicBezTo>
                    <a:cubicBezTo>
                      <a:pt x="3274" y="1"/>
                      <a:pt x="2548" y="1"/>
                      <a:pt x="1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207;p42">
              <a:extLst>
                <a:ext uri="{FF2B5EF4-FFF2-40B4-BE49-F238E27FC236}">
                  <a16:creationId xmlns:a16="http://schemas.microsoft.com/office/drawing/2014/main" id="{7D42DDA4-C9D8-4237-908A-2162F4D85B47}"/>
                </a:ext>
              </a:extLst>
            </p:cNvPr>
            <p:cNvGrpSpPr/>
            <p:nvPr/>
          </p:nvGrpSpPr>
          <p:grpSpPr>
            <a:xfrm>
              <a:off x="4634702" y="3648616"/>
              <a:ext cx="753186" cy="725625"/>
              <a:chOff x="-63665750" y="1914325"/>
              <a:chExt cx="328450" cy="316450"/>
            </a:xfrm>
          </p:grpSpPr>
          <p:sp>
            <p:nvSpPr>
              <p:cNvPr id="7" name="Google Shape;1208;p42">
                <a:extLst>
                  <a:ext uri="{FF2B5EF4-FFF2-40B4-BE49-F238E27FC236}">
                    <a16:creationId xmlns:a16="http://schemas.microsoft.com/office/drawing/2014/main" id="{F27DDC5F-649A-44B7-A6FB-D21298CEA19B}"/>
                  </a:ext>
                </a:extLst>
              </p:cNvPr>
              <p:cNvSpPr/>
              <p:nvPr/>
            </p:nvSpPr>
            <p:spPr>
              <a:xfrm>
                <a:off x="-63665750" y="1914325"/>
                <a:ext cx="328450" cy="316450"/>
              </a:xfrm>
              <a:custGeom>
                <a:avLst/>
                <a:gdLst/>
                <a:ahLst/>
                <a:cxnLst/>
                <a:rect l="l" t="t" r="r" b="b"/>
                <a:pathLst>
                  <a:path w="13138" h="12658" extrusionOk="0">
                    <a:moveTo>
                      <a:pt x="8144" y="835"/>
                    </a:moveTo>
                    <a:cubicBezTo>
                      <a:pt x="9097" y="835"/>
                      <a:pt x="10050" y="1197"/>
                      <a:pt x="10775" y="1922"/>
                    </a:cubicBezTo>
                    <a:cubicBezTo>
                      <a:pt x="12256" y="3371"/>
                      <a:pt x="12256" y="5734"/>
                      <a:pt x="10775" y="7183"/>
                    </a:cubicBezTo>
                    <a:cubicBezTo>
                      <a:pt x="10050" y="7908"/>
                      <a:pt x="9097" y="8270"/>
                      <a:pt x="8144" y="8270"/>
                    </a:cubicBezTo>
                    <a:cubicBezTo>
                      <a:pt x="7191" y="8270"/>
                      <a:pt x="6238" y="7908"/>
                      <a:pt x="5513" y="7183"/>
                    </a:cubicBezTo>
                    <a:cubicBezTo>
                      <a:pt x="4064" y="5734"/>
                      <a:pt x="4064" y="3371"/>
                      <a:pt x="5513" y="1922"/>
                    </a:cubicBezTo>
                    <a:cubicBezTo>
                      <a:pt x="6238" y="1197"/>
                      <a:pt x="7191" y="835"/>
                      <a:pt x="8144" y="835"/>
                    </a:cubicBezTo>
                    <a:close/>
                    <a:moveTo>
                      <a:pt x="3466" y="8632"/>
                    </a:moveTo>
                    <a:lnTo>
                      <a:pt x="4064" y="9231"/>
                    </a:lnTo>
                    <a:lnTo>
                      <a:pt x="1607" y="11688"/>
                    </a:lnTo>
                    <a:lnTo>
                      <a:pt x="1008" y="11090"/>
                    </a:lnTo>
                    <a:lnTo>
                      <a:pt x="3466" y="8632"/>
                    </a:lnTo>
                    <a:close/>
                    <a:moveTo>
                      <a:pt x="8172" y="0"/>
                    </a:moveTo>
                    <a:cubicBezTo>
                      <a:pt x="7010" y="0"/>
                      <a:pt x="5844" y="441"/>
                      <a:pt x="4946" y="1323"/>
                    </a:cubicBezTo>
                    <a:cubicBezTo>
                      <a:pt x="3277" y="3024"/>
                      <a:pt x="3182" y="5671"/>
                      <a:pt x="4694" y="7467"/>
                    </a:cubicBezTo>
                    <a:lnTo>
                      <a:pt x="4096" y="8065"/>
                    </a:lnTo>
                    <a:lnTo>
                      <a:pt x="3214" y="7183"/>
                    </a:lnTo>
                    <a:cubicBezTo>
                      <a:pt x="3151" y="7104"/>
                      <a:pt x="3048" y="7065"/>
                      <a:pt x="2942" y="7065"/>
                    </a:cubicBezTo>
                    <a:cubicBezTo>
                      <a:pt x="2836" y="7065"/>
                      <a:pt x="2725" y="7104"/>
                      <a:pt x="2646" y="7183"/>
                    </a:cubicBezTo>
                    <a:cubicBezTo>
                      <a:pt x="2489" y="7341"/>
                      <a:pt x="2489" y="7624"/>
                      <a:pt x="2646" y="7782"/>
                    </a:cubicBezTo>
                    <a:lnTo>
                      <a:pt x="2899" y="8065"/>
                    </a:lnTo>
                    <a:lnTo>
                      <a:pt x="158" y="10806"/>
                    </a:lnTo>
                    <a:cubicBezTo>
                      <a:pt x="0" y="10964"/>
                      <a:pt x="0" y="11247"/>
                      <a:pt x="158" y="11405"/>
                    </a:cubicBezTo>
                    <a:lnTo>
                      <a:pt x="1292" y="12539"/>
                    </a:lnTo>
                    <a:cubicBezTo>
                      <a:pt x="1371" y="12618"/>
                      <a:pt x="1481" y="12657"/>
                      <a:pt x="1591" y="12657"/>
                    </a:cubicBezTo>
                    <a:cubicBezTo>
                      <a:pt x="1701" y="12657"/>
                      <a:pt x="1812" y="12618"/>
                      <a:pt x="1890" y="12539"/>
                    </a:cubicBezTo>
                    <a:lnTo>
                      <a:pt x="4631" y="9798"/>
                    </a:lnTo>
                    <a:lnTo>
                      <a:pt x="4915" y="10050"/>
                    </a:lnTo>
                    <a:cubicBezTo>
                      <a:pt x="4994" y="10129"/>
                      <a:pt x="5104" y="10168"/>
                      <a:pt x="5214" y="10168"/>
                    </a:cubicBezTo>
                    <a:cubicBezTo>
                      <a:pt x="5324" y="10168"/>
                      <a:pt x="5435" y="10129"/>
                      <a:pt x="5513" y="10050"/>
                    </a:cubicBezTo>
                    <a:cubicBezTo>
                      <a:pt x="5671" y="9893"/>
                      <a:pt x="5671" y="9640"/>
                      <a:pt x="5513" y="9483"/>
                    </a:cubicBezTo>
                    <a:lnTo>
                      <a:pt x="4631" y="8601"/>
                    </a:lnTo>
                    <a:lnTo>
                      <a:pt x="5230" y="8034"/>
                    </a:lnTo>
                    <a:cubicBezTo>
                      <a:pt x="6059" y="8730"/>
                      <a:pt x="7090" y="9078"/>
                      <a:pt x="8127" y="9078"/>
                    </a:cubicBezTo>
                    <a:cubicBezTo>
                      <a:pt x="9296" y="9078"/>
                      <a:pt x="10472" y="8635"/>
                      <a:pt x="11373" y="7750"/>
                    </a:cubicBezTo>
                    <a:cubicBezTo>
                      <a:pt x="13138" y="5986"/>
                      <a:pt x="13138" y="3087"/>
                      <a:pt x="11373" y="1323"/>
                    </a:cubicBezTo>
                    <a:cubicBezTo>
                      <a:pt x="10491" y="441"/>
                      <a:pt x="9333" y="0"/>
                      <a:pt x="81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209;p42">
                <a:extLst>
                  <a:ext uri="{FF2B5EF4-FFF2-40B4-BE49-F238E27FC236}">
                    <a16:creationId xmlns:a16="http://schemas.microsoft.com/office/drawing/2014/main" id="{0CC7A6DF-3789-4A75-B3CD-70E321CE82D3}"/>
                  </a:ext>
                </a:extLst>
              </p:cNvPr>
              <p:cNvSpPr/>
              <p:nvPr/>
            </p:nvSpPr>
            <p:spPr>
              <a:xfrm>
                <a:off x="-63524775" y="1955275"/>
                <a:ext cx="123675" cy="134700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5388" extrusionOk="0">
                    <a:moveTo>
                      <a:pt x="2458" y="882"/>
                    </a:moveTo>
                    <a:cubicBezTo>
                      <a:pt x="2930" y="882"/>
                      <a:pt x="3308" y="1229"/>
                      <a:pt x="3308" y="1702"/>
                    </a:cubicBezTo>
                    <a:cubicBezTo>
                      <a:pt x="3308" y="2174"/>
                      <a:pt x="2962" y="2521"/>
                      <a:pt x="2458" y="2521"/>
                    </a:cubicBezTo>
                    <a:cubicBezTo>
                      <a:pt x="1985" y="2521"/>
                      <a:pt x="1639" y="2174"/>
                      <a:pt x="1639" y="1702"/>
                    </a:cubicBezTo>
                    <a:cubicBezTo>
                      <a:pt x="1639" y="1229"/>
                      <a:pt x="2048" y="882"/>
                      <a:pt x="2458" y="882"/>
                    </a:cubicBezTo>
                    <a:close/>
                    <a:moveTo>
                      <a:pt x="2458" y="3340"/>
                    </a:moveTo>
                    <a:cubicBezTo>
                      <a:pt x="3245" y="3340"/>
                      <a:pt x="3876" y="3875"/>
                      <a:pt x="4096" y="4600"/>
                    </a:cubicBezTo>
                    <a:lnTo>
                      <a:pt x="883" y="4600"/>
                    </a:lnTo>
                    <a:cubicBezTo>
                      <a:pt x="1040" y="3875"/>
                      <a:pt x="1733" y="3340"/>
                      <a:pt x="2458" y="3340"/>
                    </a:cubicBezTo>
                    <a:close/>
                    <a:moveTo>
                      <a:pt x="2458" y="0"/>
                    </a:moveTo>
                    <a:cubicBezTo>
                      <a:pt x="1576" y="0"/>
                      <a:pt x="820" y="756"/>
                      <a:pt x="820" y="1670"/>
                    </a:cubicBezTo>
                    <a:cubicBezTo>
                      <a:pt x="820" y="2080"/>
                      <a:pt x="977" y="2489"/>
                      <a:pt x="1292" y="2804"/>
                    </a:cubicBezTo>
                    <a:cubicBezTo>
                      <a:pt x="536" y="3245"/>
                      <a:pt x="0" y="4033"/>
                      <a:pt x="0" y="4978"/>
                    </a:cubicBezTo>
                    <a:cubicBezTo>
                      <a:pt x="0" y="5230"/>
                      <a:pt x="189" y="5388"/>
                      <a:pt x="410" y="5388"/>
                    </a:cubicBezTo>
                    <a:lnTo>
                      <a:pt x="4569" y="5388"/>
                    </a:lnTo>
                    <a:cubicBezTo>
                      <a:pt x="4789" y="5388"/>
                      <a:pt x="4947" y="5199"/>
                      <a:pt x="4947" y="4978"/>
                    </a:cubicBezTo>
                    <a:cubicBezTo>
                      <a:pt x="4947" y="4033"/>
                      <a:pt x="4443" y="3245"/>
                      <a:pt x="3655" y="2804"/>
                    </a:cubicBezTo>
                    <a:cubicBezTo>
                      <a:pt x="3939" y="2489"/>
                      <a:pt x="4128" y="2080"/>
                      <a:pt x="4128" y="1670"/>
                    </a:cubicBezTo>
                    <a:cubicBezTo>
                      <a:pt x="4128" y="756"/>
                      <a:pt x="3371" y="0"/>
                      <a:pt x="24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53B357C-1E3A-475E-AC6B-DC563A4FF06C}"/>
              </a:ext>
            </a:extLst>
          </p:cNvPr>
          <p:cNvSpPr txBox="1"/>
          <p:nvPr/>
        </p:nvSpPr>
        <p:spPr>
          <a:xfrm>
            <a:off x="989110" y="1350955"/>
            <a:ext cx="170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FF725E"/>
                </a:solidFill>
                <a:latin typeface="#9Slide03 Neutra" panose="02040603050506020204" pitchFamily="18" charset="0"/>
              </a:defRPr>
            </a:lvl1pPr>
          </a:lstStyle>
          <a:p>
            <a:r>
              <a:rPr lang="en-US" sz="2400">
                <a:solidFill>
                  <a:srgbClr val="000000"/>
                </a:solidFill>
              </a:rPr>
              <a:t>Nhận xét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33732E-A4E4-4530-8302-AA8F59E7AD9D}"/>
                  </a:ext>
                </a:extLst>
              </p:cNvPr>
              <p:cNvSpPr txBox="1"/>
              <p:nvPr/>
            </p:nvSpPr>
            <p:spPr>
              <a:xfrm>
                <a:off x="989110" y="1821996"/>
                <a:ext cx="10158743" cy="1377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 sz="2800">
                    <a:solidFill>
                      <a:srgbClr val="000000"/>
                    </a:solidFill>
                    <a:latin typeface="#9Slide03 SVNAvo" panose="02040603050506020204" pitchFamily="18" charset="0"/>
                  </a:defRPr>
                </a:lvl1pPr>
              </a:lstStyle>
              <a:p>
                <a:pPr marL="457200" indent="-457200">
                  <a:lnSpc>
                    <a:spcPct val="150000"/>
                  </a:lnSpc>
                  <a:buBlip>
                    <a:blip r:embed="rId3"/>
                  </a:buBlip>
                </a:pPr>
                <a:r>
                  <a:rPr lang="en-US" dirty="0" err="1"/>
                  <a:t>Vì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b="0" i="0" smtClean="0"/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hữu</a:t>
                </a:r>
                <a:r>
                  <a:rPr lang="en-US" dirty="0"/>
                  <a:t> </a:t>
                </a:r>
                <a:r>
                  <a:rPr lang="en-US" dirty="0" err="1"/>
                  <a:t>tỉ</a:t>
                </a:r>
                <a:r>
                  <a:rPr lang="en-US" dirty="0"/>
                  <a:t> </a:t>
                </a:r>
                <a:r>
                  <a:rPr lang="en-US" dirty="0" err="1"/>
                  <a:t>nên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điểm</a:t>
                </a:r>
                <a:r>
                  <a:rPr lang="en-US" dirty="0"/>
                  <a:t> </a:t>
                </a:r>
                <a:r>
                  <a:rPr lang="en-US" dirty="0" err="1"/>
                  <a:t>nào</a:t>
                </a: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 err="1"/>
                  <a:t>trên</a:t>
                </a:r>
                <a:r>
                  <a:rPr lang="en-US" dirty="0"/>
                  <a:t> </a:t>
                </a:r>
                <a:r>
                  <a:rPr lang="en-US" dirty="0" err="1"/>
                  <a:t>trục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cũng</a:t>
                </a:r>
                <a:r>
                  <a:rPr lang="en-US" dirty="0"/>
                  <a:t>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diễn</a:t>
                </a:r>
                <a:r>
                  <a:rPr lang="en-US" dirty="0"/>
                  <a:t> </a:t>
                </a:r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hữu</a:t>
                </a:r>
                <a:r>
                  <a:rPr lang="en-US" dirty="0"/>
                  <a:t> </a:t>
                </a:r>
                <a:r>
                  <a:rPr lang="en-US" dirty="0" err="1"/>
                  <a:t>tỉ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33732E-A4E4-4530-8302-AA8F59E7AD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110" y="1821996"/>
                <a:ext cx="10158743" cy="1377172"/>
              </a:xfrm>
              <a:prstGeom prst="rect">
                <a:avLst/>
              </a:prstGeom>
              <a:blipFill>
                <a:blip r:embed="rId4"/>
                <a:stretch>
                  <a:fillRect l="-1200" r="-180" b="-11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C1657DB-37F1-472B-A3F8-241A0F004667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2CFA4F-4B3E-46CA-893D-87DD9D046020}"/>
              </a:ext>
            </a:extLst>
          </p:cNvPr>
          <p:cNvSpPr/>
          <p:nvPr/>
        </p:nvSpPr>
        <p:spPr>
          <a:xfrm>
            <a:off x="-461914" y="-311086"/>
            <a:ext cx="1140644" cy="1055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oogle Shape;1016;p39">
            <a:extLst>
              <a:ext uri="{FF2B5EF4-FFF2-40B4-BE49-F238E27FC236}">
                <a16:creationId xmlns:a16="http://schemas.microsoft.com/office/drawing/2014/main" id="{725A0B75-C30E-453D-91E1-29323F849835}"/>
              </a:ext>
            </a:extLst>
          </p:cNvPr>
          <p:cNvGrpSpPr/>
          <p:nvPr/>
        </p:nvGrpSpPr>
        <p:grpSpPr>
          <a:xfrm>
            <a:off x="244114" y="208881"/>
            <a:ext cx="746135" cy="710599"/>
            <a:chOff x="1513275" y="1160975"/>
            <a:chExt cx="290225" cy="272975"/>
          </a:xfrm>
        </p:grpSpPr>
        <p:sp>
          <p:nvSpPr>
            <p:cNvPr id="18" name="Google Shape;1017;p39">
              <a:extLst>
                <a:ext uri="{FF2B5EF4-FFF2-40B4-BE49-F238E27FC236}">
                  <a16:creationId xmlns:a16="http://schemas.microsoft.com/office/drawing/2014/main" id="{22EAC1F5-3438-4A22-B3E4-7FA1970E1436}"/>
                </a:ext>
              </a:extLst>
            </p:cNvPr>
            <p:cNvSpPr/>
            <p:nvPr/>
          </p:nvSpPr>
          <p:spPr>
            <a:xfrm>
              <a:off x="1513875" y="1161875"/>
              <a:ext cx="288450" cy="270900"/>
            </a:xfrm>
            <a:custGeom>
              <a:avLst/>
              <a:gdLst/>
              <a:ahLst/>
              <a:cxnLst/>
              <a:rect l="l" t="t" r="r" b="b"/>
              <a:pathLst>
                <a:path w="11538" h="10836" extrusionOk="0">
                  <a:moveTo>
                    <a:pt x="643" y="1"/>
                  </a:moveTo>
                  <a:cubicBezTo>
                    <a:pt x="286" y="1"/>
                    <a:pt x="0" y="286"/>
                    <a:pt x="0" y="644"/>
                  </a:cubicBezTo>
                  <a:lnTo>
                    <a:pt x="0" y="10192"/>
                  </a:lnTo>
                  <a:cubicBezTo>
                    <a:pt x="0" y="10550"/>
                    <a:pt x="286" y="10835"/>
                    <a:pt x="643" y="10835"/>
                  </a:cubicBezTo>
                  <a:lnTo>
                    <a:pt x="10894" y="10835"/>
                  </a:lnTo>
                  <a:cubicBezTo>
                    <a:pt x="11252" y="10835"/>
                    <a:pt x="11537" y="10550"/>
                    <a:pt x="11537" y="10192"/>
                  </a:cubicBezTo>
                  <a:lnTo>
                    <a:pt x="11537" y="644"/>
                  </a:lnTo>
                  <a:cubicBezTo>
                    <a:pt x="11537" y="286"/>
                    <a:pt x="11252" y="1"/>
                    <a:pt x="10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018;p39">
              <a:extLst>
                <a:ext uri="{FF2B5EF4-FFF2-40B4-BE49-F238E27FC236}">
                  <a16:creationId xmlns:a16="http://schemas.microsoft.com/office/drawing/2014/main" id="{9CD014F7-EA5E-452A-9BA2-AF71CC50453E}"/>
                </a:ext>
              </a:extLst>
            </p:cNvPr>
            <p:cNvSpPr/>
            <p:nvPr/>
          </p:nvSpPr>
          <p:spPr>
            <a:xfrm>
              <a:off x="1513275" y="1160975"/>
              <a:ext cx="290225" cy="272975"/>
            </a:xfrm>
            <a:custGeom>
              <a:avLst/>
              <a:gdLst/>
              <a:ahLst/>
              <a:cxnLst/>
              <a:rect l="l" t="t" r="r" b="b"/>
              <a:pathLst>
                <a:path w="11609" h="10919" extrusionOk="0">
                  <a:moveTo>
                    <a:pt x="6037" y="1"/>
                  </a:moveTo>
                  <a:lnTo>
                    <a:pt x="1370" y="25"/>
                  </a:lnTo>
                  <a:lnTo>
                    <a:pt x="631" y="25"/>
                  </a:lnTo>
                  <a:cubicBezTo>
                    <a:pt x="441" y="25"/>
                    <a:pt x="286" y="108"/>
                    <a:pt x="155" y="263"/>
                  </a:cubicBezTo>
                  <a:cubicBezTo>
                    <a:pt x="84" y="346"/>
                    <a:pt x="48" y="453"/>
                    <a:pt x="24" y="561"/>
                  </a:cubicBezTo>
                  <a:lnTo>
                    <a:pt x="24" y="680"/>
                  </a:lnTo>
                  <a:cubicBezTo>
                    <a:pt x="24" y="680"/>
                    <a:pt x="24" y="644"/>
                    <a:pt x="48" y="572"/>
                  </a:cubicBezTo>
                  <a:cubicBezTo>
                    <a:pt x="60" y="465"/>
                    <a:pt x="108" y="358"/>
                    <a:pt x="179" y="275"/>
                  </a:cubicBezTo>
                  <a:cubicBezTo>
                    <a:pt x="298" y="144"/>
                    <a:pt x="465" y="61"/>
                    <a:pt x="643" y="49"/>
                  </a:cubicBezTo>
                  <a:lnTo>
                    <a:pt x="1382" y="49"/>
                  </a:lnTo>
                  <a:lnTo>
                    <a:pt x="6037" y="96"/>
                  </a:lnTo>
                  <a:lnTo>
                    <a:pt x="10799" y="96"/>
                  </a:lnTo>
                  <a:cubicBezTo>
                    <a:pt x="10824" y="93"/>
                    <a:pt x="10847" y="91"/>
                    <a:pt x="10870" y="91"/>
                  </a:cubicBezTo>
                  <a:cubicBezTo>
                    <a:pt x="10925" y="91"/>
                    <a:pt x="10975" y="100"/>
                    <a:pt x="11026" y="108"/>
                  </a:cubicBezTo>
                  <a:cubicBezTo>
                    <a:pt x="11180" y="156"/>
                    <a:pt x="11299" y="239"/>
                    <a:pt x="11383" y="358"/>
                  </a:cubicBezTo>
                  <a:cubicBezTo>
                    <a:pt x="11454" y="501"/>
                    <a:pt x="11502" y="644"/>
                    <a:pt x="11490" y="799"/>
                  </a:cubicBezTo>
                  <a:lnTo>
                    <a:pt x="11490" y="1763"/>
                  </a:lnTo>
                  <a:lnTo>
                    <a:pt x="11490" y="10264"/>
                  </a:lnTo>
                  <a:cubicBezTo>
                    <a:pt x="11490" y="10526"/>
                    <a:pt x="11311" y="10764"/>
                    <a:pt x="11037" y="10836"/>
                  </a:cubicBezTo>
                  <a:cubicBezTo>
                    <a:pt x="10954" y="10871"/>
                    <a:pt x="10859" y="10871"/>
                    <a:pt x="10776" y="10871"/>
                  </a:cubicBezTo>
                  <a:lnTo>
                    <a:pt x="596" y="10871"/>
                  </a:lnTo>
                  <a:cubicBezTo>
                    <a:pt x="310" y="10836"/>
                    <a:pt x="72" y="10598"/>
                    <a:pt x="48" y="10324"/>
                  </a:cubicBezTo>
                  <a:cubicBezTo>
                    <a:pt x="24" y="9157"/>
                    <a:pt x="24" y="8073"/>
                    <a:pt x="24" y="7085"/>
                  </a:cubicBezTo>
                  <a:cubicBezTo>
                    <a:pt x="12" y="5121"/>
                    <a:pt x="12" y="3513"/>
                    <a:pt x="12" y="2418"/>
                  </a:cubicBezTo>
                  <a:cubicBezTo>
                    <a:pt x="12" y="3513"/>
                    <a:pt x="0" y="5109"/>
                    <a:pt x="0" y="7085"/>
                  </a:cubicBezTo>
                  <a:lnTo>
                    <a:pt x="0" y="10324"/>
                  </a:lnTo>
                  <a:cubicBezTo>
                    <a:pt x="12" y="10467"/>
                    <a:pt x="84" y="10621"/>
                    <a:pt x="191" y="10717"/>
                  </a:cubicBezTo>
                  <a:cubicBezTo>
                    <a:pt x="310" y="10824"/>
                    <a:pt x="441" y="10895"/>
                    <a:pt x="608" y="10919"/>
                  </a:cubicBezTo>
                  <a:lnTo>
                    <a:pt x="10799" y="10919"/>
                  </a:lnTo>
                  <a:cubicBezTo>
                    <a:pt x="10895" y="10919"/>
                    <a:pt x="10990" y="10895"/>
                    <a:pt x="11085" y="10883"/>
                  </a:cubicBezTo>
                  <a:cubicBezTo>
                    <a:pt x="11192" y="10871"/>
                    <a:pt x="11276" y="10812"/>
                    <a:pt x="11347" y="10752"/>
                  </a:cubicBezTo>
                  <a:cubicBezTo>
                    <a:pt x="11502" y="10621"/>
                    <a:pt x="11585" y="10443"/>
                    <a:pt x="11585" y="10228"/>
                  </a:cubicBezTo>
                  <a:lnTo>
                    <a:pt x="11585" y="1727"/>
                  </a:lnTo>
                  <a:lnTo>
                    <a:pt x="11585" y="763"/>
                  </a:lnTo>
                  <a:cubicBezTo>
                    <a:pt x="11609" y="692"/>
                    <a:pt x="11585" y="596"/>
                    <a:pt x="11573" y="525"/>
                  </a:cubicBezTo>
                  <a:cubicBezTo>
                    <a:pt x="11549" y="453"/>
                    <a:pt x="11514" y="382"/>
                    <a:pt x="11466" y="299"/>
                  </a:cubicBezTo>
                  <a:cubicBezTo>
                    <a:pt x="11371" y="168"/>
                    <a:pt x="11228" y="84"/>
                    <a:pt x="11073" y="37"/>
                  </a:cubicBezTo>
                  <a:cubicBezTo>
                    <a:pt x="10990" y="1"/>
                    <a:pt x="10907" y="1"/>
                    <a:pt x="10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D255F94-44B1-4201-AF55-794206EA43EB}"/>
              </a:ext>
            </a:extLst>
          </p:cNvPr>
          <p:cNvSpPr txBox="1"/>
          <p:nvPr/>
        </p:nvSpPr>
        <p:spPr>
          <a:xfrm>
            <a:off x="399532" y="27143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  <a:latin typeface="#9Slide03 Neutra" panose="02040603050506020204" pitchFamily="18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F0C246-472F-4F93-924C-E056C602C56E}"/>
              </a:ext>
            </a:extLst>
          </p:cNvPr>
          <p:cNvSpPr txBox="1"/>
          <p:nvPr/>
        </p:nvSpPr>
        <p:spPr>
          <a:xfrm>
            <a:off x="987229" y="240655"/>
            <a:ext cx="347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trục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</a:t>
            </a:r>
            <a:r>
              <a:rPr lang="en-US" sz="3600" dirty="0" err="1">
                <a:solidFill>
                  <a:srgbClr val="FF725E"/>
                </a:solidFill>
                <a:latin typeface="#9Slide03 Neutra" panose="02040603050506020204" pitchFamily="18" charset="0"/>
              </a:rPr>
              <a:t>số</a:t>
            </a:r>
            <a:r>
              <a:rPr lang="en-US" sz="3600" dirty="0">
                <a:solidFill>
                  <a:srgbClr val="FF725E"/>
                </a:solidFill>
                <a:latin typeface="#9Slide03 Neutra" panose="02040603050506020204" pitchFamily="18" charset="0"/>
              </a:rPr>
              <a:t> THỰC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51C61C-82BC-4545-B564-BB68D11DE3E0}"/>
              </a:ext>
            </a:extLst>
          </p:cNvPr>
          <p:cNvSpPr txBox="1"/>
          <p:nvPr/>
        </p:nvSpPr>
        <p:spPr>
          <a:xfrm>
            <a:off x="989110" y="3382968"/>
            <a:ext cx="10528844" cy="1293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marL="457200" indent="-457200" algn="dist">
              <a:lnSpc>
                <a:spcPct val="150000"/>
              </a:lnSpc>
              <a:buBlip>
                <a:blip r:embed="rId3"/>
              </a:buBlip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 </a:t>
            </a:r>
          </a:p>
          <a:p>
            <a:pPr algn="dist">
              <a:lnSpc>
                <a:spcPct val="150000"/>
              </a:lnSpc>
            </a:pP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,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B4EC322-DC24-77C8-C50D-A57F298375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625" y="198687"/>
            <a:ext cx="658718" cy="243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89294B-988F-289C-C454-E65627CBE43D}"/>
              </a:ext>
            </a:extLst>
          </p:cNvPr>
          <p:cNvSpPr txBox="1"/>
          <p:nvPr/>
        </p:nvSpPr>
        <p:spPr>
          <a:xfrm>
            <a:off x="987229" y="4860512"/>
            <a:ext cx="7903126" cy="6472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0000"/>
                </a:solidFill>
                <a:latin typeface="#9Slide03 SVNAvo" panose="02040603050506020204" pitchFamily="18" charset="0"/>
              </a:defRPr>
            </a:lvl1pPr>
          </a:lstStyle>
          <a:p>
            <a:pPr marL="457200" indent="-457200" algn="dist">
              <a:lnSpc>
                <a:spcPct val="150000"/>
              </a:lnSpc>
              <a:buBlip>
                <a:blip r:embed="rId3"/>
              </a:buBlip>
            </a:pPr>
            <a:r>
              <a:rPr lang="en-US" dirty="0" err="1"/>
              <a:t>Nếu</a:t>
            </a:r>
            <a:r>
              <a:rPr lang="en-US" dirty="0"/>
              <a:t> x &lt; y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trục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x </a:t>
            </a:r>
            <a:r>
              <a:rPr lang="en-US" dirty="0" err="1"/>
              <a:t>nằm</a:t>
            </a:r>
            <a:r>
              <a:rPr lang="en-US" dirty="0"/>
              <a:t> </a:t>
            </a:r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y .</a:t>
            </a:r>
          </a:p>
        </p:txBody>
      </p:sp>
    </p:spTree>
    <p:extLst>
      <p:ext uri="{BB962C8B-B14F-4D97-AF65-F5344CB8AC3E}">
        <p14:creationId xmlns:p14="http://schemas.microsoft.com/office/powerpoint/2010/main" val="33445036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Số thực"/>
  <p:tag name="ISPRING_PLAYERS_CUSTOMIZATION_2" val="UEsDBBQAAgAIAOULIVE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ZUVdXpmRal5QGAACRFwAAHQAAAHVuaXZlcnNhbC9jb21tb25fbWVzc2FnZXMubG5nrVjPj9tEFL4j8T+MIq0EEhSKBKrQNtXEmd1Y69ipPel2QciatSeb0dqe4B/ZLiduHIErEhIVFFEEEgdOWQGHIP6P8JfwZuykSUtle7uHSptx3/fevPm+997M/r1HcYTmPM2ETO52bt96t4N4EshQJGd3O2N68PadDspyloQskgm/20lkB93rvv7afsSSs4Kdcfj79dcQ2o95lsHPrKt+PfuNRHi3M+r52DCI55k9i/h43Dcd38aui6np2L6Fe8TqdHERCokSlqYsh2D236kQ6gFHFj4hru8ZBEAVtEN9bzwaOS4l/U6XTjnKRFxEGheJDCUyR1kxm8k05yESCcrhv7AgAA/iVEQiv0SxDHmLELwj0/bBvd5ftWxaJj3xh06fQAxFmiBwfmNObMcdYmsHfTK5AfiRSzxiU0jnaOBQp9MdpTzjSc5TNJvKXLbBs8w+BOo7B77hjG3a6XqRCDnauz8mnj55ezzsEXcPQkd71KGwn/Unb6+Fowfg538I9QCcXY9QxxgSMMTuUZkTwyWw0PePTTrodI2UM0WbC5FPkfBmKUgF8TmLipJflZjq3PWwceRTx8ejkd8bU/os7h4LzuusDWc4wvaJbzmHjt8zDyEsGc9YcokseSbfeO+DO49uv//Bm61gPCCUtQuENNL77zYAsqnrWD6gEcu3yUM4bWquFn+OEF1d/WC0s3fG1DJtIPbfX/3z2+rqW0jwqVj+nLRDASo/6HTvj/EJslaL78xa67HrAvUr3pqeriMqQxbRdeREFmjK5hzlEs0Fv9BVA6QhUqgvmtnwIZCwkBS1uus7QwzUArVR1zQUbUEeMk0v3yqLUZFPZQruMhSKjJ1GQDjlU3FNfZ+VqiwZJ1UBg7IWypiJ5Fa962PbcnBfU28InMeHqoZsNgVIO/Ca6HMlprfAxUUSSRaiScoB0PEQm80iEVSltVLDKGKXtVG4+Ni0D0ECjuVBVeuvVzpdkoSonzK12ZYoLvaIC3tZLZ5eXsPU1wLQ1ihfLZ7kKFgtvm8HNDAPBxb8oyqQ3nKRo2T5NEf1lXMXZkTsbfNkurr6sg6hqtvY844dt6/yqMo2QzOWZRcyDXeIu33EdcCmbTigDYNugauuugEGygiYGtKUB3k9GESJNeUrqcG2gZM+1VVDqSwuMkg91KGI51xHK9RWWKBZdsonEiQXcTYv5QDetf5qmW/hsW0M/B7d1FqLFUkwbWgHev1fyWwLpMj4jgxqY6rQ/J7zEApOp2s7bSyco07XOWpjcUI8SDLx6mxs/MA8LPsplMJ1nVrXwYCpshNdVhOHYtNcyCKDFZUSqFb6RLJb7dx4BAYAm5rYekm5LVHXI9uZmHOIIw15WusIuoFB+kpg98fmR/4BNi3d0p+nHrvU4yEL5ywJOJAtYOpML+FbKEL9TdFe+/+0EJ8hllfVf69qHHafPNxrG89Or3mJIlie83iW17lWCavCv04USuIvDaHJ1q/nfzO938jJbM37r3w+O/eKNmdUG8QrZqr5ad10JNUVgcAMA0olMHZEza0Gym3PhFo3EPUXlGd2pn2wcx8xk4lsbm07FYAt0XUxvAHkWEfuwfQTQxdqbqsvKdvh6+tJc/tj0vNMCl3nmJ9mIq/1rPXcuL9qOV+/sW6NsTvNhprUgpBtADzb3L4jEUP8YQPM8ZCsM1C2iJ2dHMsiCrX8I3Gu2wTktoj5iwPyJJWxXo1YtqZ/2abuvUoU5ebc0umoxTy1UXDj89kS8PVPySPYhTHGwLahZh9DqT1qaATyUamwqLcenUBHMcuDKbTjiSySsCFQeTfrkwMMYNWe6fKXGJ2L1eKvuCHKc7GUq6ha/bAViBrroJKSDdjHtsx59klrELWXDUb51JHzR3k90LinqeT5zsEBjHOTSZ0Fxb3dkA8HJjIGy2+aGFaX67XpUF3P4YLc4JJOTVDCjdxYWdkgYxnD0q16v1S98mniYEqxMRiCFj11U7v6Yob+/nr5azJF58uf4jZIawoaztiFq1+lZkMWKQwVVOQRR+QRUxpsg6pejaBa60scoC1/h+0Hq6snaL5a/NEGSJ8vnOxUoGC6XLQx3Tyf9BnkJVs+DqZlhWgD8nzfpVO9lxxG7+RMv8oIlMnV4nFttVO5oObIx/2+fmiCtEQiOC9HjhDup0H14hTJM9kUzBhgG5rMc3g8FHlbQJeQzcORehbRTxCWZOoJ/N/Pf6yzLx8fqxIOVbL8/axGzl9s85tfmX48339n6y39P1BLAwQUAAIACADZUVdXFR5gG6MAAAB/AQAALgAAAHVuaXZlcnNhbC9wbGF5YmFja19hbmRfbmF2aWdhdGlvbl9zZXR0aW5ncy54bWx1kEEKgzAQRfeewhsIXYdA16VFqBcYcZRAkgmZUfD2TURtadNl3vs/w4xiFDF+Yl3VtYJZ6CkQRUucUTXvd7YMC169cSCGfMKCvOdKJjcsUWgjMnrZlB7Bcsr/8GN4a2E9P+IjXjDlQmcc6kupsJlc8rCYaWPdGlCPEdOAL5hz6KG3eMO1J4jD4wzsG//VuZs2mx3eaUAdIrkgqvlAVbrXcfQXUEsDBBQAAgAIANlRV1cNPB/kAgUAABcZAAAnAAAAdW5pdmVyc2FsL2ZsYXNoX3B1Ymxpc2hpbmdfc2V0dGluZ3MueG1s5VlPbxpHFL/zKUZb5RiwE7txLMByYKlRMDjsuo1VVdawO7BTZme2O7MQcuqtx6rfoFWbqpHaW09YbQ/0i9BP0rcMxmBje3DiyK0PGPbNe7/35v2bN+v8zquQoR6JJRW8YK1n1yxEuCd8yjsF69CtPNyykFSY+5gJTgoWFxbaKWbyUdJiVAYOUQpYJQIYLrcjVbACpaLtXK7f72epjOJ0VbBEAb7MeiLMRTGRhCsS5yKGB/ClBhGR1hTBAAA+oeBTsWImg1BeI+0LP2EEUR8s5zTdFGYVhmVg5TRbC3vdTiwS7pcEEzGKO62C9VHJLq+XH5/yaKgyDQlPfSKLQEzJahv7Pk2twMyhrwkKCO0EYO762oaF+tRXQcF6tJHCAHvuIswEXO8dpzAlAU7gaoofEoV9rLB+1Apj0iYxRIPIoooTAqALtDlORV6pGUGT/AHHIfVcWEGpqwpW2T1u2hW7addL9vFhs6ZNNZZwq27NNpJxatWyfVxvuLZzvOfu11YWcu2X7gpCq1pmDL93dGA3a9X682O30ai51YMzqUkw5tyezy1GMA+RFkk8HycVJGGLY8qgaM4FSxIFZcdw3CGuqFDIqjZmkljoy4h0XiSYUTVIMw2qs0tItCsj4qlmmkYFK00N6wxOA4JhkFuzHN18OkvRJ1sLW89p7WfbWmplHiuFvQCSWZ3m4jzllIumZY09RXtQKOTcHtsJY04SRSJWZ+k8T5yZcAlMvi34guPSZ9QSzJ+5i4Qt4tdxSOY6gNOlvAKc6xZqQ4gZOLIREY4czKHrUAXO9WYAMmlJRdWk21Sm3LsxxQwBHrRFgvadC872AhzLhZjO4pqWulf8vC4UkV9oZ2vSpawOo6AlzSwjfpv7qBzjPnRJE/Zno6FCfPQW/gTjk29XE1HChN8dD98OjBmRGg/fKOSNhz+ayHwmEuajgUgQo11wk0BQZ0kIvwKC5rsrascinFDhAFBITrzao6RP/B0TRUegIkxAEk6biBGlNXyV0NeoRdoiBlyCe+B1oFOp8bMrAUdYyjNQfGrjA92jqvWy/fJBukHs9zD0+9XAoTpJGKlbwccDxIU6lQN3eDiRZBIUn/qTNZO9ZW8ehlmDgDi/p2gs4EsaJgy/T/iZQ+agbzHkt6NllcBfa4Gx2gD3JoWeFu8EGkqcQkg0Jix40Nwpnx4oBoAe5khwNkDYg+NZpm2jR0UigaIbhIaWN7dQy0OaTp46cBCBxtgnsRHk2vqjxxubHz/Zerqdzf3z9c8PrxSaDi4HDKfq9ORSunJuM5Y8NyNeI3fJLGYmdW4iu0boirnsgmxFxGFaGv4FpctnTQPxat21m7slt/pp1T1aAjCJ18WhIJ9LB5bl88tkiLur44tj7zZLe6hpO4c119k2yeG6gHahvACqoJ3et0xkXhzuHqHaePh91Wh6qI6Hfx4gd3zyU8moUG3HyPCGCVfjuQlXU48mB3NjiZEJcNR0dOuEw4bRkEL6fbDG8S5lbFRRN+oA/40qfudbiG4Dt1PF7ujXEHXpePhXeGvJdD+a7W1G6X/s9rt9R79nF2k4N7+J0N/fjX7jAeqOfjHqCaXR73AH8sYnb1BvPPzDRKSMAV+OfvACPRWbyHwSUOQFo+EHbVOLCe/Y+9VnjVr5HpwLd9SD+mn2dnXhdWo+t/RFeroSUk5DcGuaa7O378XNjbV8bvlSJgNoi//MKGb+BVBLAwQUAAIACADZUVdXtFD3CpMDAAC0DAAAIQAAAHVuaXZlcnNhbC9mbGFzaF9za2luX3NldHRpbmdzLnhtbJVXS27bMBDd9xSCuy3ixHWRFFAM+FegaNoGTeA9LY1tIhQpkJRTn6Bn6BG67q5d9iS5SYcfSZQtxU6EAOHMe+R8HodIrB4oj7YgFRX8ujfojV5FUZwUUgLX95DljGiIOMnguregT39/6Gjz7zd5Ez39+cWj5OnvTx2JglEOvb6jCibkHWhN+VoZS2mLaHrdWxZaC36WCK5x/zMuZEZYb/T6g/2J+xZ5jCUw3FM5K5JAfcy7wdVkdhLFnzGcXM6m77sIichywnc3Yi3OliR5WEtR8PRoaJtdDhJL9oDI8/eX0/llF5JRpT9qyBoxza/Mdxoll6AUuJCGk+HgKIuRJbDypHP7cyInPOq57PdoW6qotrTxhfm6aDlZQ7PI0/nsYva2G89x9wZhPJnPPlw8T9DwXZu+Xw6vhuNOKCM7kC9peS7yIt8jDMzXSZBibQr6okNKDhMkxeuHhNm5+Y4STELmoKNdUIym2AYhUyfFc/N1gX0tD1Tk/wyHRGzuthTs1jRhb3oYhSwZjLQsIO6XK+dTG/H4tdBm/oxWhCkEhKYadIsZ3pJClds0bTXuGzxSngYgb6gRC8GKDKYu3gDYtNf46XRi50oYX2ULApSw9cYgwtpYI79gWQ+QgbFG3plufeVsdwDf9zhOqYcJ8c18vvroBU5wWdarXJVec9KNueUqONobSkwmUhhZWd3TDEzX4r61uZD6BzHFnGzpmmh8rz4b3HJnk1Fxf8/hldauq1hTzaBNbokopMJg0L3w2frOtXgcxT0caqxvYKV9qk1b3RPzWIRSsOvjQvfbVWVz60jjU3LdI1qTZJPh26h6kefh9cNt3KN8yDDDGuEgP/KVCDg2sC5SRuQDyHsh2KnHcKHhVKxwd7YDXRXUtbW9e7Hfo62tvMiWIOeoBgqlHJs2h9vQ9Ybhr15QeIS0SehwOqbe4Hac0ErtgcH3H4hMNuVdcAvnyQqmKYMtsFIbgcVm3JVarFD8bQkbcXn1BXJ7iR79BKqF0pxMgb0Fv8CwGhvveZqS97im5jVZKptZY6AcG/fllDTSC0HO4MXU2Br9bTXEdjUKSgot7jSR5Q2v1z59soUxp5mdQOjQlWzaPI7DhMh9YayzDPjAXodgXq1qsyrDFk8XxczZ0aCNYj37Q/Yeb+doJQHCAWuNr4In4BPsloLI9EsFabwJLW7Hxhzx1bTzGid9luu4H5hcc6o24N/438roP1BLAwQUAAIACADZUVdXkshP9f4EAAChGAAAJgAAAHVuaXZlcnNhbC9odG1sX3B1Ymxpc2hpbmdfc2V0dGluZ3MueG1s5VlPbxpHFL/7U4y2yjFgJ07jWIDlwFKjYCDsuo1VVdawO7BTz85sd2Yh5NRbj1W/Qas2VSO1t56w2h7oF6GfpG8ZjMHG9uAaR24OGPbt+/3mzfs3b9e5ndchQ10SSyp43trIrFuIcE/4lHfy1oFbfrhlIakw9zETnOQtLiy0U1jLRUmLURk4RClQlQhouNyOVN4KlIq2s9ler5ehMorTu4IlCvhlxhNhNoqJJFyROBsx3Icv1Y+ItCYMBgTwCQWfwAprawjlNNO+8BNGEPXBck7TTWG2p0JmZbVWC3vHnVgk3C8KJmIUd1p566OiXdooPT7V0UwlGhKeukQWQJiK1Tb2fZoagZlD3xAUENoJwNqN9U0L9aivgrz1aDOlAfXsRZoxud46TmmKAnzA1YQ/JAr7WGF9qReMSZvEEAwiCypOCJDOyWY0FXmtpgIt8vsch9Rz4Q5KPZW3Su5R0y7bTbtWtI8OmlVtqjHCrbhV2wjjVCsl+6hWd23naM/dry4Ncu1X7hKgZS0zpt87bNjNaqX24sit16tupXGGGgdjxu257HwEcxBpkcSzcVJBErY4pgxq5lywJFFQdQzHHeKKMoWsamMmiYW+jEjnZYIZVf0006A4jwmJdmVEPNVM0yhvpalhndFpQjAMcmuao0+eTVP06dbc1rN69bNtLbQyh5XCXgDJrE5zcVZyqkXTqsaeol0oFHJuj+2EMSeJIhGrs3SeFU5NuIQm1xZ8znHpNWoJ5k/dRcIW8Ws4hPA1ytxCbYgpA8/VI8KRgzl0GarAm94UIZOWVFSNu0t5or0bU8wQdBBogwTtOxe86wU4lnNBnAYyrW2v8HlNKCK/0N7VoktVHUZhlTSVjPRt7qNSjHvQFU3Unw8HCvHhO/gTjE6+XQ6ihIm+Oxq86xsrIjUavFXIGw1+NMF8JhLmo75IEKPH4CaBoLCSEH4FBM22U9SORTiWMiwVkmOvdinpEX/HZKFDWCJMAAmnS8SI0it8ldA3qEXaIgZegrvgdZBTqfkzSxFHWMozUnxq4wPdlCq1kv3qQbpB7HcxNPjlyKEcSRiplfDjPuJCneLAHR5OJBkHxaf++J7J3jI3D8O0I0Ccbykac/yShgnDt0k/dcgM9QpDvppVlgn8tRYYLxvg7rjQ0+IdU0OJUwiJ5oQbHvR9yicniAGhhzkSnPUR9uA8lmnb6FKRSJDoBqGp5c0t1HhI0/FVB0ZPWDH2SWxEub7x6PHmk4+fbj3bzmT/+frnh1eCJpNKg+F0OT2qFK8c1IyR54bCa3CXDF9mqHMj2DWgKwaxC9iyiMO0NPwLiy4eLg3glZprN3eLbuXTinu4gGAcr4tDQS6bTiiLB5bx1HZuXmm9v4HFsXebxT3UtJ2Dqutsm2RtTUCDUF4Aed9OH6lMMC8Pdg9RdTT4vmI0L1RGgz8byB2d/FQ0Kk3bMTK8bqJVf2Gi1dTDSGNmEDEyAQ6Xjm6WcLwwGlJIuDtrFf+lcI1q6EY1fz/qduGDBr2ycHWpr6Zu3eGvITqmo8Ff4crS5x431PcXmP+xpxeWgFx0eCGHhDQF3dEp9oE9G8PB+E2E/v5u+BsP0PHwF6MWUBz+Do813ujkLeqOBn+YQEoY+OXwBy/Qg64J5pOAIi8YDu60K80nu2PvV57Xq6WVZj01S/t70Wpu1336avp6dO59aC678E34Gsjn/61QWPsXUEsDBBQAAgAIANlRV1c3SezgvAEAAH8GAAAfAAAAdW5pdmVyc2FsL2h0bWxfc2tpbl9zZXR0aW5ncy5qc42UTW/CMAyG7/sVVXedELBOsN2AgjSJw6TtNu2QFlMq0rhK0m5s4r+vCV9JSLfGl+bl6evaIf65CZoVpmHwFPzoZ71/sfdaA6VJXsGdrdMWvVB6KGi+gre8AJozCB2kPr16lvcXwmccMm2a7F6VrTD8QlS/rAkVJl56LLhHEx6t9mifHu3Ll/jbquxY1aEio81JJSWyXopMApM9hrwgmglvF3qZBTow1sD/QdckBcv0YTiexq3kxTGajuLZo8mlWJSE7ZaYYS8h6TbjWLFVW/7NrgTeHPj2APQfR7P5yARoLuSzhMJNPB+raCdLDkLAOW80jYZemJIEqOHb1+sP1DF2C3LoOhe5PNGTgQqTLkkGV12azeNBfG9jrPFyucl0Hi8G15yEL3k8nVE0jiYWQckOeIeDKbGsymtuqMLiOGaqI10sTyhFsspZduDivgovpz5W2bZ1T0+MXoJ8df5X9FWYzKUZx5O1rhk612zjubWF79ayjqNBem+3cNIufSloa15X7DzQ6jNofY50h43avwchkZKkm6KZIc38bBpB+Bb4GyLVW4YS9ANWUo/s4MMcF76ZnHau0573+5v9L1BLAwQUAAIACADZUVdXASLxaX0AAAB9AAAAHAAAAHVuaXZlcnNhbC9sb2NhbF9zZXR0aW5ncy54bWyzsa/IzVEoSy0qzszPs1Uy1DNQUkjNS85PycxLt1UKDXHTtVBSKC5JzEtJzMnPS7VVystXUrC347LJyU9OzAlOLSkBKixWKMhJrEwtCknNBTJKUv0Sc4EqwzIf7m4vUcg4vDlRR+HhrpV5CskPd88sUcgvzcnMS1XSt+MCAFBLAwQUAAIACADaUVdXbBs80k4YAAC7JgAAFwAAAHVuaXZlcnNhbC91bml2ZXJzYWwucG5n7Vd7VJLpvqZxspnpOnva2zTTplLTUlIz8z51agwvOWliikoz3iavgaIiNxtnmq4yIYF4gXZpZN4mTQkv4FwSEZUmRUJUKhBMRRQSRUQOzuxzzp591lnrrPPv6VuLBe/zfXzv8/u9v/d5n9/VL04Hbv7I6iMAALAZdOpEOABg5ggAvFf/gbkJ2ev76TbT17rs8MDjgIYB6zemwfspx0KPAQCP8BtXvlxvGn948VR0NgDwyeraZ90Gote3AID9F6ATx87mxyvH+mvTRUibuZW8Iza9+aQP+N8oKbfmTqx7uvuDc8NdRSS/Q9f2bD189fAH74N+svzA8f1bl07i0xF/sTvzw4mvCadA5dvufkIVG7RxnR2puKGa7AHI4ip27uLU0OqDOJTqYUyYQLeE2moicXO/ifRnB4JMYTy7RngPAHh8t8oE1/8BR5GJUMNUlPp4dHS/A8cd0q85ktRaFri8HjC+nR7cO/XdmXj7Yo4ygcYqxsDY6wpR9KpRmDVezPHH7NK/xpoBFmfPgqI7d1y7cooN6PKLCD9xYrzL9EMjjc+z5ki1j8KgHNYTCaCrMyJ89uh/e9PrRuNyFmlQ1vaC3pgAHc0CvBx3dMyrOHSlI2NmUPgIOOsJuKiKIRJVGKO+saksN3R1qhG7dFVlFAlXX7+iBxjeODSUl7xBac7KF/DcDMNkoMqZPuY9f7aoZ/R7iE0JihuhHISuvLbw9AEO1E3TcNLycsU0mJoKjS2HzP5SpxBLVgfgI6V9ZHFcqA/hHv8AoyPrQ8BouwPQkaabsT0YYfZtxyFjUZhRW+srP+ltdmlTNwGqX5As5Z8nPZ8LhK5I2e7Gij5y3f1+7nKU0IEJpRlXbF1MHGDK3W7rE/3tW4zu53sX2Zp2dt7gpcEIB46v4kxx3qzkN6mX3FV/mIMdpbXsopAyeAiN2+367NSB8TYnr1yvy8ItTY1jFtBVNY01wvLdMgVDXNdMThr8Cdble8VEca2CkObm33iDrBhVs+xMWaIqS4jBwJ+RdM/1e80ux1LptqHD0KLCTUuphy7mVELMrnihzHo3hdASLtoKN+2p/TbRp1kiX4dh8V25aLyXPb/SKiRZoliNdT/KzqXdv1O1W+BfP4T8gQcpejai3SuCRNmJ4RnHQA1jFqLW9IRO2A+YEk7frbDtrfC3WJUdRza52qA3rdA+qSZo1liNuVirB5sWefG1XbV5DwjTRpCNvUD37/YaVC88LzzAuzm9I/jX/PKF2Qv9Plu6ONNT6uq7rg0BjChx2Q0evqhc19o8uoLpRx2G9e92U12EtmVxnwRwDNQktwzfZGYsb2JV3jYqnFlMRLBTdX1RehfNTY28tdsQw23FK46ZYxa4kQ2NyqAGy+3Q9jDgmDCo0kjWjuVTi7mYh9lOi+7TpoC04ny0AoM6jBdZSJk02TkhLKjJjwIUlyltG/lNtZxX4wabkgQaQuCLGEjcJSpOD7t/U3Gqn/amhS0XB3drskKGK9+ItCPyGHty80BMlts4Zx8jcrAJHRfgb443B8yOXScRO7YpOGfUP1e+YVY0UkhIzrFoF8V6VKw/9/oiHathxG/e5wYdvq1KWz63H+41/QAhr1RZHZYto6GDU/qY3JD65uEzZlc22XdnDOQOPT5Y8obpLy5TuX9hpfDzeVCcZn5LxK+dLhkhjQzD2MLHI0Kdd2ae9qQzOQlst1e/VyPwBhcx9w3KNXZc7+ydCxgXoTIRku3Fky8L1CjkNUxZYnnrH2nxt+SXzLA7ERNYxTJsl5TlV5a2+BStB7WiOvBe/qLZffqG4gutmufSQ5KsMVXQQA2MVXfP5ntmAzULztrXMluwCurGeM0aY09PtTpFh/WTFxS5cMMTFYdHyeroPAhRpLV6DKb6uNeTfKwAT/KAMeFTJztZttBf3VVLP1cc+zdzmwWMXVE58tmhLZflPI9zoG4xT4j8AnPhZem0+7belzXmIm4HRno+g6XU6WHj9642F/UIYDtKfgL/lZE4qorOtbnBX3zUwMdGj50uFubHHpA+OuWSkTLsk/lvLoq2dIWvsVrKuA1RDqJpQ16IZMnN6EoNatoK6KBZC1V70k2CnXiOsWYAoUC/LYuzeXaK4yRLW2htIvMgjeelihJXvIk8SoBRXJFbyhg+FBUkjmqbIi1QcHqqxaMfmRTDwtlR519UjK4f2pjnwi+6LNidgn7VeEMT11Zxgzdbn8JitaJY2A4g6HYpMk6zSMljsVFXIWSiIHeoNd77sgfORdjOtvyxX+8erVQIFiBiCoZ2afLcOTec+dvo5L6OmfiGMbrmpZcw6cdo8Y9tATp/oUKN9j8LFqrq0zoqYkcUKGYydJ9G6eC4KfIJfNTtFB8N6sVmSFIheCouIfwgfKd054eiy8u/7rG0/YU87A5lj1zeNz3gRRPv5PXm47p5kOl+3+gwVmPdR8/AJiHuzAdZSqor6DeBr6W7U0Linyks5mDn897A3bZYdfNuCwCmbO/2KqqAUWJxb8bEa0FpDH6EJ8nbKIZSJTSUtzvT116KZedsSmvXtGi5Sy7zpSGQzU/kBnZbfdBwnCpWqBzK4Guo/QnaC5svH5Bizo3RYJKMyjSNVwujYR7uphLfY+ZC+xi0G7T8ZOhNBecJpjajHtOcx46q4VzIBFZXt35qKSQ31iruIg21GaUl+jLCLR55VoxGSQvc+aJwtw1/bEKro0OLljJB4UFN8WD3sYHSTcdTP/tBltu9TlLN41avO5FExbFY5nMeV7jaJJ80Vps/ReiBo+l9BnD71vTH7M6mUfkxRLjqs6irlov6qR3F4kpd0ywaV1MnmC8LDs9M8R33+psmIzKV7SBVJnZK2+W1egaZMzOYzq++pBhntec0JNEGFBPjbU22HM2hQTnCmtui/2qUtI9RiYng+A6m6eEV8NFUvRoxPjziiVpE9eVjk3BDBZzsg+Q0zELsYRpZsxwl/uEGb6KjNsNGxc9HYmd5Cy3jdQf0VQNKdECWMN60ZH4QEHfj4tTYT5vA6texNZeSXFIKwaYyObp7V8mlL/vJFvr5XPjYFJxw6bgbtKFP09jQeAzjkqLvzrBRlK+FnOH/h6qAZqefVEq1iZCpNhi7sfjLjDx5zSUwpr8rB0Hrlt6WtcF0+zR9DA97jb0UwayHGbOccY54EV1jsGJ8mSaZgMt30SPl2U6cjKw4KbaHSVGW8ZV7TYuZCElFlaTzfK/YMrLQMzfJByiNJHGbJKFbzM9IDLCXtlZfvDG9k89uw8YbU3cS0rOdy+tm+flelowkf4ki+0Ls7Kk/4hQFmR+y/OyGcOI75MKWmo7TsT53WIjusFgny5z+k18BhR1paF7OCB34D5fScBJEkXwZQiQaTtAJhATw+r1Qzd6kFPyrqdj8gT8/F5206rpR1371dFHPPCdKXdPrZ8PO1L+1+4c/aXF2bKL92aAQiT7FUpj+Tx7mf2F+/mSjToOY0qM2DDxm2Vv71GA6PCoJcA7MN9NW/xYxc12/2aQwg3Z2YOA1dYdl/X2e7gZ4UHK/D6xZs13lrx+uGbu5s8TtAMCdv9qZvOfXJ0HrAICYMybTWgj+Hb4dYTfBCVh9dGXt6qmpQLSt2UDr6n8yg/+DR3wHv4Pfwe/gd/A7+B38Dn4Hv4Pfwe/g/49wbzNx+8dr1617SKNhMSD1E06lk+k2ICz0Xxuuf+7DmA+rVhrZBtxWqHEVh1sKhBrf/BKw0mxUz9UELOOVJco+bXJ7swHQxdMzcBq27SrXE4eNSviIWWGVNVEqf+H/eXcabpWsYsdAm9r83lC8k72wwuL2MDKRZsQb9XOLRlmAs+dkPEHJNwAA8QO0FZ6xFV1J8nTw6hYubQ0wBuQFjBO3lkhLpcjhNwT1fd+/x+rvrAPYAItIgunmDiQzubAs7CvwNEEfUqyIpgf3lj9PzQ4AFJJv2bLjO/155WTr6Wbw9C39wNrNqc9VHiauX4SPU/c7EipMPSTw9TCuUDoSUPylz8sk2WhsZbtabsdZrhMUyFjZJMJ7vu30VTPr6MVbvz8xsd8xK4y4HTQQHl6Ysmht+mePLefHXXNwIpHhEHRtX4qjo6e2mWaYeaUxLm21HUepJLicfhYQO4+HOnsury4a+2sX0Npm3JyTZKnbM6Ds53rD3PcBK/lQxXT+QZamErcw77qkpq2KfgHidDz8ffTzYXSg0BVSaRGtTYPqr+OFnlQLiidv6PFo4+1OHXynaCB9MQLZG7bZiXnTr9Usvpig1spCDzgi/TGLAcb67KVEE9fM/UWdEt2YBLX0lo7TvwbASG4lScmW6PsPErtKEYaRRmN3zetfYF7xIqGIL1JZdgWaaxAHS7aXCrowaax706Vx3sCm9OEz0zxf5s2eXHqXbHmUNjrbO4yOjhqmLSRT6U0Fvv4ntXUk5LWZaGfN9kunN82NU0dRIC6NH+oIwhppq8LvcfOqVbpRCj/5OyMz1osCCxQprw6PDoInV1qTE0jHdJMRbB3EFld2yKb80dHEQ9CipXpd6/0MZk58ouhRXTK1r1zZn4uHs6cqQphcXbMnlJVMHfW0m8gVZSdTOCtf78i5W9Xhx1QQCOGEAH+CkUr76m5FLK2ZSHS4eP+LocL8sHGlzQb6aHfqoXhOFsJacxUsO3eWKSrLShshBSuedsw8qdR5W6kg10I+6hlHJyHGnOtt8Nnqgcj47eoBQYuZxq82iboHVeyieSGJu3Q6My5cHXsGjvTAd4TMMqtkLZN8o9qAZ/MnPOdtQ/05UkWdBdCx+d5g5i16k1Vpg2xMufzbXWckA41l0MTnNndzjhnR1lHrE9ayvCOj0kJIIsJzWAIE43GBL1jdIFiRXG3c1WfKaTM5WNzUwvILJDGfFm7xZiaBuF2PZHGqtNUbea0ORc2utRl9+OXEkZX7x6jtqcz55Srs95/qhKpV9SeDavrPaSMrWzCzUQ22G7gJqcxRbWpB0rS2pD6DfbLJlh9TrxgZcm0nepMWMEo+jN0XXe+TVTfBsicP/DQ6/ITqFQ2Vt8t9g5EPxWFqw29hmKZOKa2WnTPgZ28q+LDzHofiLHF9ckKHmf9WJ2al4Dza+i2fM+8V1DuMnL9PJvpSinFOnuSosOdIdd/jWPbC+x0pLX3VQ9dXqidc4mgzXk0h8b5a8z2oS6fdrsRU0lNKOE8ny/KYCs/PP6ccGYDwzTRaejpxfnkfP/IeEgDhozw+C1VXRLhszg/ORHl0NuXpIWLs9URoZUsMv6UmIRe0ixeuzx4FNnciFF6oheXHDGATC9YZyG/W7cC7VAZkq19Y+mk9Ugaig3o/Obc5JGVhowCiLi7AbnjVgy+CVRIv6SIe7mWXuI2UqSa9e8eRMKWqinhP03kWZEmbUTjIXZGMVGKeeVTYfZRcB7QDfiT1CZE+XmaxGppS0iijDPibk6qv75TUc5YoN9bv5W+uRba6bbHSmJ+yUYFcyPM3Cc1FnCpqc6pIFzcFK4zGz28nncOozzgylYK3vePKrAy9s9us9B54mnkEiXkgjVEEa9PiooqWCNNqDItUxgifbsCULQgcLJMQM3BIi4k5/4gAsRCTK/fleQfLGxETR/k8VRIaU7lxOcEkY+r3i4lEq9j48PV20zU3iiIyHYq0IwzLOqHDZqbLd38P+soQWXeK0uN6bW271c9UWlD8SQ+9A/cIoz7t1d5kCwkZ/YhHHlDkVYIb61RW534Hcl9YN6obqUinKHayG5oUz908DlkthsYfbnB2esYV/TToFB3IbP1VuHNb7TcRRT2bdky3uRdxEq0/G6b762SJFQ6WAaFcw5V08XD7SztGZxnVmmkIFmNrb3DePBAUZN4K5gAdWwLwM2TBMljR79QCBWsqvfhTWhv952DCxLTrx7WGnAyTjlA/M6egvttTJLA63JB4xzclba53AW7tdpHvPyCEdVHf+3HEyMSunHj9HP3II6M1L/7ER5/XN14LT2xvXi07Qi3Ssa5xh9F207uEmLRaTkInqsSCX+8g0kknfSlyUM7CcVYKFddHKmMtt/VSBW5SHwbI3ILZCOoczD3yjJuwIUB63jn1PNJe6g0OsG+12ka19LVfuBpy+06BAw5rzc8a+nXc3wmyaOhRQke0ELtFad1/BccxEHQHpBpNKgaxAn6aF0K6yiERnf7KHIONp7mPfz60mp/++zHDWMi3xtmjbheogRDbQFW0c4QofDAKGiVqjkm+vcmpwXn/hzluW1kD983Fjzx3dBBhh1qtrtSbf5sSHJSRsjl9mvMEzEcsXAhKfMlcbMgXWZ2w+SPVQ+dXHggcQhm9LXZJh0nXYqCtXuRpfakkvSxCnxQLrR7OlvkeqNXnZEzd/OVFQaVficlBvBRl+NksUhPdMatMiQDNNeXktrMHZgFx26SLxcnTgcfknzngd30hcHj/1joDhXM8yXpO0PX2+du22b6XsJUztcRvDkZkPa4zfy2lOwZqw6IzUPC32igxlifL5Z/bPJJ1+z9zw7s93383RrJfIX347UCNoamNnTLQ3NQWJtynCMV4f6JRHYor/w9GeN9HDpTGuvsOKDDvbOvQW4Ew0nQWeRE2HVEfd8O1wd8M/m1S9jezhxyWGMLWf1yrrNlzeMskf5MNZ09LU0EdqS6LeoQeW7Y4qWxsNZC4LO+0FipENkJw40NqFiZ0RzUOgThglZaXEByEiclVOlzLTsXAahFr6uewInMIQC4tC9mrcwM+KvQepstgYQIYzyk47r/sivO7mrk5xMSl5h8bxaR78d0WDx89kKWxaIqwOyWC3fPpmfPBrMicJur8YGmdDz/w1rqv46C0E318v4Vu7pI1mKfQOYvBlhtapd4EAmfJN+M087DqNzF0MzqLMiqPrl0Y3YOQNIdqHofrNT1YUYwkPpWduEvz2F0R3b+TPF7lXTZ/bsIV9vjiLq5J79Y57nbcC11+TrbBzhXZ+nYsjqNoPXls/dj3QPSrjY3yM+Dzkqn5fDnHuhtKlSzvKOCnUiK7HZQ76ILFf6xz4mgK0pW76HEe0r+1Mtb9ASRpNcEqZcOFyJm9UPfzIamFAVuHum2/4wKa5MAF1AfRWRRGzf0kP+kCyCsiPFlEdWc0VqFLm5wcTRWchkHVGAiIvsFiaoqmQxejGV6RFjDcqO6PlhP+gl8jXLzVf+ll5DrQxyKC7mGdzO2iaGq+dOjObhe/VwpQNtptvICcYuIYzL0eOTabulw9XfJ7LR50uifoeMb1KGoLtpSABgpnZ9rZlrIkZnRD+YYlUAOkP2D1SWqntFJxEyYK8qP1mf2kfkGAy7W3iVsjvIlEWQ8SzMzZgqc9SbfDU2A6AR2N719j04ieONCIrZh+0FeeVMgzLfS+sJ6Fny2RP/eV5Cet6DQvUL/TqZeBVp5f5w4vrxViScHfd9bLi07DxxsGBtMIHPmSPSd1W94+S6J9ZIEa/djJEZTZLA9zOxXb79AZ1Ns5MYPMTR53jUzdi68enU1lcWRrNgJI8dOdaUC7wcEkblPXyNT8OebbzGf7zb73XddIsm02lVZEomnme5TrcdH9GytHm6pGvS3vCDTPIja/oPo4xiNLJhzHP5VcJ6ifyDhl2TMElL8FPzz8iCzi1sqW3oNCzDREUnA7eJCPXn4vq1wghYVQv9VU+bLcrXT+Kq01Ju9r09vpPaY9HwivufNrKnayKhsEUi/1HrFnrIpWyKcwf8Eo6SH4q6YJhqAXgmHxoWyyyWOnL40q/BfnVvW0FQ0mYPk3vA1rWdCI3cPMJCY1Hfyx9V+tYxuZ6OmMzFb0ODwL+9huAsbdmZeCQ9cmmNTwCFruTtNNPk/LPlbTB+a9Z1tQjK/N3olK39BhbTehvErYs1Yx5nbrqd1L9E9oTuTVKUFPbhfvzH8a/vRzhidRWEmiy36NqnoJBnyhHWJfKUPw2fymr/7k74/Iwj5sxLquoiT6cc56O3JKdDft08sZuvVd9CXdZF22qrHopmnaTf817eU8CWZRgKMEHOAlRgPOh4KQqLtVp+BrbQsxgDBXwTUc3fNdgordj3dTeTw1B4zbA+eN3rKkcKO15gbKGAxWc2X5VERblS8HmO8fWLz6lwsGLJfBNijxDdH6l0Vb4/ubl/3+BnhZokaF1wpTkBp4v+rXTkdpqO6QcGWeNGg3UYP7SeMF15JPRXirfey5UwFcIf67pLZv3gNwZLSh+nj6RD/IsPfn5vFv5++jS5uls/C2ql8jDN8osmWu7BNl0Cs4RWVevAH5ypWZubBRC+hqXWF989OkqYkaTMNaJOXw1+bCW+ZBI03tIoD6f+5Mb/r6ruC8UE8Htt0ooJrGANDJ0ycajp//5t8BUEsDBBQAAgAIANpRV1dSiqdgTQAAAGoAAAAbAAAAdW5pdmVyc2FsL3VuaXZlcnNhbC5wbmcueG1ss7GvyM1RKEstKs7Mz7NVMtQzULK34+WyKShKLctMLVeoAIoZ6RlAgJJCpa2SCRK3PDOlJMNWydzCFCGWkZqZnlFiq2RqYQkX1AcaCQBQSwECAAAUAAIACADlCyFRNmFYAkcDAADhCQAAFAAAAAAAAAABAAAAAAAAAAAAdW5pdmVyc2FsL3BsYXllci54bWxQSwECAAAUAAIACADZUVdXpmRal5QGAACRFwAAHQAAAAAAAAABAAAAAAB5AwAAdW5pdmVyc2FsL2NvbW1vbl9tZXNzYWdlcy5sbmdQSwECAAAUAAIACADZUVdXFR5gG6MAAAB/AQAALgAAAAAAAAABAAAAAABICgAAdW5pdmVyc2FsL3BsYXliYWNrX2FuZF9uYXZpZ2F0aW9uX3NldHRpbmdzLnhtbFBLAQIAABQAAgAIANlRV1cNPB/kAgUAABcZAAAnAAAAAAAAAAEAAAAAADcLAAB1bml2ZXJzYWwvZmxhc2hfcHVibGlzaGluZ19zZXR0aW5ncy54bWxQSwECAAAUAAIACADZUVdXtFD3CpMDAAC0DAAAIQAAAAAAAAABAAAAAAB+EAAAdW5pdmVyc2FsL2ZsYXNoX3NraW5fc2V0dGluZ3MueG1sUEsBAgAAFAACAAgA2VFXV5LIT/X+BAAAoRgAACYAAAAAAAAAAQAAAAAAUBQAAHVuaXZlcnNhbC9odG1sX3B1Ymxpc2hpbmdfc2V0dGluZ3MueG1sUEsBAgAAFAACAAgA2VFXVzdJ7OC8AQAAfwYAAB8AAAAAAAAAAQAAAAAAkhkAAHVuaXZlcnNhbC9odG1sX3NraW5fc2V0dGluZ3MuanNQSwECAAAUAAIACADZUVdXASLxaX0AAAB9AAAAHAAAAAAAAAABAAAAAACLGwAAdW5pdmVyc2FsL2xvY2FsX3NldHRpbmdzLnhtbFBLAQIAABQAAgAIANpRV1dsGzzSThgAALsmAAAXAAAAAAAAAAAAAAAAAEIcAAB1bml2ZXJzYWwvdW5pdmVyc2FsLnBuZ1BLAQIAABQAAgAIANpRV1dSiqdgTQAAAGoAAAAbAAAAAAAAAAEAAAAAAMU0AAB1bml2ZXJzYWwvdW5pdmVyc2FsLnBuZy54bWxQSwUGAAAAAAoACgAGAwAASzUAAAAA"/>
  <p:tag name="ISPRING_LMS_API_VERSION" val="SCORM 2004 (2nd edition)"/>
  <p:tag name="ISPRING_ULTRA_SCORM_COURSE_ID" val="AB95188B-4293-4EFB-93C7-604DA1108A31"/>
  <p:tag name="ISPRING_CMI5_LAUNCH_METHOD" val="any window"/>
  <p:tag name="ISPRINGCLOUDFOLDERID" val="1"/>
  <p:tag name="ISPRINGONLINEFOLDERID" val="1"/>
  <p:tag name="ISPRING_OUTPUT_FOLDER" val="[[&quot;\uFFFD)\uFFFD\uFFFD{54C9A160-856B-48F2-9409-A3C9E93D874B}&quot;,&quot;C:\\Users\\D.Anh\\OneDrive\\Máy tín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40,&quot;contentScaleMode&quot;:&quot;SCALE&quot;},&quot;accessibilitySettings&quot;:{&quot;enabled&quot;:&quot;T_FALSE&quot;},&quot;compressionSettings&quot;:{&quot;imageSettings&quot;:{&quot;compressionType&quot;:&quot;LOSSLESS&quot;,&quot;jpegQuality&quot;:90,&quot;optimizeImageForResolution&quot;:&quot;T_FALSE&quot;},&quot;audioQuality&quot;:100,&quot;videoQuality&quot;:100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,&quot;videoScale&quot;:48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SCORM_RATE_SLIDES" val="0"/>
  <p:tag name="ISPRING_SCORM_PASSING_SCORE" val="0.000000"/>
  <p:tag name="ISPRING_CURRENT_PLAYER_ID" val="universal"/>
  <p:tag name="ISPRING_FIRST_PUBLISH" val="1"/>
  <p:tag name="ISPRING_ULTRA_SCORM_COURCE_TITLE" val="Tập hợp các số thực (sửa aaaaaaaaaaaaaaaaaaaaa)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Tập hợp các số thực (sửa aaaaaaaaaaaaaaaaaaaaa)"/>
</p:tagLst>
</file>

<file path=ppt/theme/theme1.xml><?xml version="1.0" encoding="utf-8"?>
<a:theme xmlns:a="http://schemas.openxmlformats.org/drawingml/2006/main" name="French Economy Newsletter by Slidesgo">
  <a:themeElements>
    <a:clrScheme name="Simple Light">
      <a:dk1>
        <a:srgbClr val="263238"/>
      </a:dk1>
      <a:lt1>
        <a:srgbClr val="455A64"/>
      </a:lt1>
      <a:dk2>
        <a:srgbClr val="D1D1D1"/>
      </a:dk2>
      <a:lt2>
        <a:srgbClr val="E0E0E0"/>
      </a:lt2>
      <a:accent1>
        <a:srgbClr val="EBEBEB"/>
      </a:accent1>
      <a:accent2>
        <a:srgbClr val="F5F5F5"/>
      </a:accent2>
      <a:accent3>
        <a:srgbClr val="FFFFFF"/>
      </a:accent3>
      <a:accent4>
        <a:srgbClr val="B25042"/>
      </a:accent4>
      <a:accent5>
        <a:srgbClr val="FF725E"/>
      </a:accent5>
      <a:accent6>
        <a:srgbClr val="FD988A"/>
      </a:accent6>
      <a:hlink>
        <a:srgbClr val="455A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hone Engineering Lesson by Slidesgo">
  <a:themeElements>
    <a:clrScheme name="Simple Light">
      <a:dk1>
        <a:srgbClr val="000000"/>
      </a:dk1>
      <a:lt1>
        <a:srgbClr val="FFFFFF"/>
      </a:lt1>
      <a:dk2>
        <a:srgbClr val="D9DDDF"/>
      </a:dk2>
      <a:lt2>
        <a:srgbClr val="EFF4F6"/>
      </a:lt2>
      <a:accent1>
        <a:srgbClr val="0C88FF"/>
      </a:accent1>
      <a:accent2>
        <a:srgbClr val="1336F8"/>
      </a:accent2>
      <a:accent3>
        <a:srgbClr val="0DCF7C"/>
      </a:accent3>
      <a:accent4>
        <a:srgbClr val="FF592A"/>
      </a:accent4>
      <a:accent5>
        <a:srgbClr val="C12900"/>
      </a:accent5>
      <a:accent6>
        <a:srgbClr val="FFC62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1404</TotalTime>
  <Words>1492</Words>
  <Application>Microsoft Office PowerPoint</Application>
  <PresentationFormat>Widescreen</PresentationFormat>
  <Paragraphs>357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6" baseType="lpstr">
      <vt:lpstr>#9Slide03 Arima Madurai</vt:lpstr>
      <vt:lpstr>#9Slide03 Dekar</vt:lpstr>
      <vt:lpstr>#9Slide03 FS Neusa Regular</vt:lpstr>
      <vt:lpstr>#9Slide03 Neutra</vt:lpstr>
      <vt:lpstr>#9Slide03 SVNAvo</vt:lpstr>
      <vt:lpstr>Aptos</vt:lpstr>
      <vt:lpstr>Arial</vt:lpstr>
      <vt:lpstr>Cambria Math</vt:lpstr>
      <vt:lpstr>Corben</vt:lpstr>
      <vt:lpstr>Libre Baskerville</vt:lpstr>
      <vt:lpstr>Nunito Sans</vt:lpstr>
      <vt:lpstr>Open Sans ExtraBold</vt:lpstr>
      <vt:lpstr>PT Sans</vt:lpstr>
      <vt:lpstr>Roboto Black</vt:lpstr>
      <vt:lpstr>Roboto Mono</vt:lpstr>
      <vt:lpstr>French Economy Newsletter by Slidesgo</vt:lpstr>
      <vt:lpstr>Phone Engineering Lesson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hợp các số thực (sửa aaaaaaaaaaaaaaaaaaaaa)</dc:title>
  <dc:subject>9Slide.vn</dc:subject>
  <dc:creator>D.Anh</dc:creator>
  <dc:description>9Slide.vn</dc:description>
  <cp:lastModifiedBy>Admin</cp:lastModifiedBy>
  <cp:revision>204</cp:revision>
  <dcterms:created xsi:type="dcterms:W3CDTF">2023-10-20T08:38:47Z</dcterms:created>
  <dcterms:modified xsi:type="dcterms:W3CDTF">2024-08-02T03:27:18Z</dcterms:modified>
  <cp:category>9Slide.vn</cp:category>
</cp:coreProperties>
</file>